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90784e5d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390784e5d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38f21b1dfc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38f21b1dfc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38f21b1dfc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38f21b1dfc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38f21b1dfc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38f21b1dfc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38f21b1df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38f21b1df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38f21b1dfc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38f21b1dfc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38f21b1dfc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38f21b1dfc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38f21b1dfc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38f21b1dfc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38f21b1dfc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38f21b1dfc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38f21b1dfc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38f21b1dfc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390784e5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390784e5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38f21b1dfc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38f21b1dfc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78400" y="261850"/>
            <a:ext cx="8520600" cy="87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80"/>
              <a:t>GNR602 </a:t>
            </a:r>
            <a:endParaRPr sz="38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33100" y="1133650"/>
            <a:ext cx="8611200" cy="14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Project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Classify a remote sensing image using a kernel PCA based classifier.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278400" y="2681650"/>
            <a:ext cx="8451300" cy="1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Teja Bale(200050020)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Krishna Kamal(200050142)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Yash Mailpalli(200050160)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Kernel SVM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5144250" y="1483175"/>
            <a:ext cx="3745500" cy="28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90909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292929"/>
                </a:solidFill>
                <a:highlight>
                  <a:srgbClr val="FFFFFF"/>
                </a:highlight>
              </a:rPr>
              <a:t>Radial Basis Function Kernel (RBF):</a:t>
            </a:r>
            <a:endParaRPr b="1" sz="1150">
              <a:solidFill>
                <a:srgbClr val="2929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15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K(x,xi) = exp(-gamma * sum((x – xi^2))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1219063"/>
            <a:ext cx="4676775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Classification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4641300" cy="36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So we have used the SVM classification to classify this 16 classes.</a:t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Kernel used in the SVM is rbf</a:t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500">
                <a:solidFill>
                  <a:schemeClr val="dk1"/>
                </a:solidFill>
              </a:rPr>
              <a:t>Divided the data into two sets training data and test data.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Test data is 20% of total data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Calculate the gamma for which high accuracy is achieved for rbf kernel svm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Accuracy achieved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>
                <a:solidFill>
                  <a:schemeClr val="accent2"/>
                </a:solidFill>
                <a:highlight>
                  <a:srgbClr val="FFFFFF"/>
                </a:highlight>
              </a:rPr>
              <a:t>80.23781212841855%</a:t>
            </a:r>
            <a:endParaRPr sz="155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50"/>
              <a:buChar char="●"/>
            </a:pPr>
            <a:r>
              <a:rPr lang="en" sz="1550">
                <a:solidFill>
                  <a:schemeClr val="accent2"/>
                </a:solidFill>
                <a:highlight>
                  <a:srgbClr val="FFFFFF"/>
                </a:highlight>
              </a:rPr>
              <a:t>Around 70 percent accuracy is attained when reduced to 100 instead of 40</a:t>
            </a:r>
            <a:endParaRPr sz="155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50">
              <a:solidFill>
                <a:schemeClr val="accent2"/>
              </a:solidFill>
              <a:highlight>
                <a:srgbClr val="FFFFFF"/>
              </a:highlight>
            </a:endParaRPr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0450" y="942175"/>
            <a:ext cx="3898075" cy="363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 rotWithShape="1">
          <a:blip r:embed="rId3">
            <a:alphaModFix/>
          </a:blip>
          <a:srcRect b="5699" l="13147" r="13528" t="6611"/>
          <a:stretch/>
        </p:blipFill>
        <p:spPr>
          <a:xfrm>
            <a:off x="0" y="470025"/>
            <a:ext cx="4461026" cy="4001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 rotWithShape="1">
          <a:blip r:embed="rId4">
            <a:alphaModFix/>
          </a:blip>
          <a:srcRect b="7081" l="14900" r="14348" t="6667"/>
          <a:stretch/>
        </p:blipFill>
        <p:spPr>
          <a:xfrm>
            <a:off x="4572000" y="431329"/>
            <a:ext cx="4461026" cy="4078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150" y="2024175"/>
            <a:ext cx="9144000" cy="12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 YOU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Remote Sensing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4849200" cy="34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Remote sensing is the acquisition of information about an object or phenomenon without making physical contact with the object.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in geography, land surveying, military, intelligence and planning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3550" y="852150"/>
            <a:ext cx="3678300" cy="3439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70325" y="120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Hyperspectral Images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7025" y="693150"/>
            <a:ext cx="4483200" cy="31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goal of hyperspectral imaging is to obtain the spectrum for each pixel in the image of a scene, with the purpose of finding objects, identifying materials, or detecting processes.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3250" y="630338"/>
            <a:ext cx="2905125" cy="328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395" y="2473595"/>
            <a:ext cx="4763125" cy="240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with Hyperspectral Images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1700"/>
              <a:buChar char="●"/>
            </a:pPr>
            <a:r>
              <a:rPr lang="en" sz="1700">
                <a:solidFill>
                  <a:srgbClr val="333333"/>
                </a:solidFill>
                <a:highlight>
                  <a:srgbClr val="FCFCFC"/>
                </a:highlight>
              </a:rPr>
              <a:t>Hyperspectral image having huge numbers of narrow and contiguous bands involves high computation complexity in processing and analysing the image</a:t>
            </a:r>
            <a:endParaRPr sz="1700">
              <a:solidFill>
                <a:srgbClr val="2E2E2E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1700"/>
              <a:buChar char="●"/>
            </a:pPr>
            <a:r>
              <a:rPr lang="en" sz="1700">
                <a:solidFill>
                  <a:srgbClr val="2E2E2E"/>
                </a:solidFill>
              </a:rPr>
              <a:t>All the feature are not equally important</a:t>
            </a:r>
            <a:endParaRPr sz="1700">
              <a:solidFill>
                <a:srgbClr val="2E2E2E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1700"/>
              <a:buChar char="●"/>
            </a:pPr>
            <a:r>
              <a:rPr lang="en" sz="1700">
                <a:solidFill>
                  <a:srgbClr val="2E2E2E"/>
                </a:solidFill>
              </a:rPr>
              <a:t>So we will do dimensionality reduction</a:t>
            </a:r>
            <a:endParaRPr sz="1700">
              <a:solidFill>
                <a:srgbClr val="2E2E2E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1700"/>
              <a:buChar char="●"/>
            </a:pPr>
            <a:r>
              <a:rPr lang="en" sz="1700">
                <a:solidFill>
                  <a:srgbClr val="2E2E2E"/>
                </a:solidFill>
              </a:rPr>
              <a:t>The aim of dimensionality reduction is to eliminate redundant information and simplify the subsequent processes of classification and the search of information.</a:t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Kernel</a:t>
            </a:r>
            <a:r>
              <a:rPr lang="en"/>
              <a:t> PCA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5873100" cy="33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Kernel PCA is a non-linear extension of principal component analysis. It is used to reduce high-dimensional datasets to a lower dimension while preserving non-linear structures.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kernal methods we can project the data into higher dimension where the data is </a:t>
            </a:r>
            <a:r>
              <a:rPr lang="en"/>
              <a:t>linearly saperable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Extracting only relevant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Improving classification accuracy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used </a:t>
            </a:r>
            <a:r>
              <a:rPr lang="en"/>
              <a:t>polynomial</a:t>
            </a:r>
            <a:r>
              <a:rPr lang="en"/>
              <a:t> as </a:t>
            </a:r>
            <a:r>
              <a:rPr lang="en"/>
              <a:t>kernel</a:t>
            </a:r>
            <a:r>
              <a:rPr lang="en"/>
              <a:t> for Kernal PCA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Indian pines Dataset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8725" y="559325"/>
            <a:ext cx="5905350" cy="44290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524350" y="108195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Spatial Resolution: 145 x 145 px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16 classes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50" y="1649597"/>
            <a:ext cx="4015000" cy="3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2897200" y="4071550"/>
            <a:ext cx="479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-645425" y="4088200"/>
            <a:ext cx="5602800" cy="18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 rotWithShape="1">
          <a:blip r:embed="rId3">
            <a:alphaModFix/>
          </a:blip>
          <a:srcRect b="6515" l="1063" r="462" t="8320"/>
          <a:stretch/>
        </p:blipFill>
        <p:spPr>
          <a:xfrm>
            <a:off x="0" y="1625650"/>
            <a:ext cx="9177775" cy="139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67438" y="53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Intial Bands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75" y="784175"/>
            <a:ext cx="8718625" cy="435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Kernal PCA ( Reduced to 40 components)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 rotWithShape="1">
          <a:blip r:embed="rId3">
            <a:alphaModFix/>
          </a:blip>
          <a:srcRect b="8006" l="9390" r="9096" t="8507"/>
          <a:stretch/>
        </p:blipFill>
        <p:spPr>
          <a:xfrm>
            <a:off x="766525" y="1116975"/>
            <a:ext cx="7199250" cy="36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