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910898772_1_38:notes"/>
          <p:cNvSpPr txBox="1">
            <a:spLocks noGrp="1"/>
          </p:cNvSpPr>
          <p:nvPr>
            <p:ph type="sldNum" idx="12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/>
              <a:t>1</a:t>
            </a:fld>
            <a:endParaRPr sz="1300"/>
          </a:p>
        </p:txBody>
      </p:sp>
      <p:sp>
        <p:nvSpPr>
          <p:cNvPr id="90" name="Google Shape;90;g2891089877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8910898772_1_3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10898772_1_4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891089877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d16bda28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d16bda28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d16bda28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d16bda28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16bda2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d16bda2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6.05250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dirty="0"/>
              <a:t>Mid-project evaluation</a:t>
            </a:r>
            <a:endParaRPr dirty="0"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115887" y="2457450"/>
            <a:ext cx="8610600" cy="17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/>
              <a:t>200050020,4</a:t>
            </a:r>
            <a:r>
              <a:rPr lang="en-GB" sz="3200" baseline="30000" dirty="0"/>
              <a:t>th</a:t>
            </a:r>
            <a:r>
              <a:rPr lang="en-GB" sz="3200" dirty="0"/>
              <a:t> year, CSE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/>
              <a:t>200050023,4</a:t>
            </a:r>
            <a:r>
              <a:rPr lang="en-GB" sz="3200" baseline="30000" dirty="0"/>
              <a:t>th</a:t>
            </a:r>
            <a:r>
              <a:rPr lang="en-GB" sz="3200" dirty="0"/>
              <a:t> year, CSE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/>
              <a:t>200050075,4</a:t>
            </a:r>
            <a:r>
              <a:rPr lang="en-GB" sz="3200" baseline="30000" dirty="0"/>
              <a:t>th</a:t>
            </a:r>
            <a:r>
              <a:rPr lang="en-GB" sz="3200" dirty="0"/>
              <a:t> year, CSE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457200" lvl="0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72751" y="21764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paper focuses on Machine Reading Comprehension (MRC), the ability of a machine to read a text and then answer questions about it.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b="1" dirty="0">
                <a:solidFill>
                  <a:srgbClr val="009900"/>
                </a:solidFill>
              </a:rPr>
              <a:t>Input</a:t>
            </a:r>
            <a:r>
              <a:rPr lang="en-US" dirty="0"/>
              <a:t>: Context(paragraph in general) and a question(a sentence in general).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b="1" dirty="0">
                <a:solidFill>
                  <a:srgbClr val="009900"/>
                </a:solidFill>
              </a:rPr>
              <a:t>Output</a:t>
            </a:r>
            <a:r>
              <a:rPr lang="en-US" dirty="0"/>
              <a:t>: Answer to the question posed(a sentence or a word or a numeral in general).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245165" y="934278"/>
            <a:ext cx="8441635" cy="366037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b="0" i="0" dirty="0">
                <a:effectLst/>
                <a:latin typeface="Söhne"/>
              </a:rPr>
              <a:t>The ability to accurately answer questions from text is valuable in various real-world applications, such as search engines and virtual assistants. We aim to create a resource that could ultimately lead to improved systems for these applications.</a:t>
            </a:r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b="1" dirty="0">
                <a:solidFill>
                  <a:srgbClr val="009900"/>
                </a:solidFill>
                <a:latin typeface="Söhne"/>
              </a:rPr>
              <a:t>Research gap: </a:t>
            </a:r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 research gap addressed by the </a:t>
            </a:r>
            <a:r>
              <a:rPr lang="en-US" b="0" i="0" dirty="0" err="1">
                <a:effectLst/>
                <a:latin typeface="Söhne"/>
              </a:rPr>
              <a:t>SQuAD</a:t>
            </a:r>
            <a:r>
              <a:rPr lang="en-US" b="0" i="0" dirty="0">
                <a:effectLst/>
                <a:latin typeface="Söhne"/>
              </a:rPr>
              <a:t> research paper was the absence of a standardized benchmark that could comprehensively assess the reading comprehension capabilities of NLP models using real-world questions and fine-grained evaluation metrics.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Literature Survey</a:t>
            </a:r>
            <a:endParaRPr dirty="0"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tx1"/>
                </a:solidFill>
              </a:rPr>
              <a:t>Pranav </a:t>
            </a:r>
            <a:r>
              <a:rPr lang="en-US" b="1" dirty="0" err="1">
                <a:solidFill>
                  <a:schemeClr val="tx1"/>
                </a:solidFill>
              </a:rPr>
              <a:t>Rajpurkar</a:t>
            </a:r>
            <a:r>
              <a:rPr lang="en-US" b="1" dirty="0">
                <a:solidFill>
                  <a:schemeClr val="tx1"/>
                </a:solidFill>
              </a:rPr>
              <a:t>, Jian Zhang, Konstantin </a:t>
            </a:r>
            <a:r>
              <a:rPr lang="en-US" b="1" dirty="0" err="1">
                <a:solidFill>
                  <a:schemeClr val="tx1"/>
                </a:solidFill>
              </a:rPr>
              <a:t>Lopyrev</a:t>
            </a:r>
            <a:r>
              <a:rPr lang="en-US" b="1" dirty="0">
                <a:solidFill>
                  <a:schemeClr val="tx1"/>
                </a:solidFill>
              </a:rPr>
              <a:t>, Percy Liang:</a:t>
            </a:r>
          </a:p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 err="1">
                <a:solidFill>
                  <a:schemeClr val="tx1"/>
                </a:solidFill>
              </a:rPr>
              <a:t>SQuAD</a:t>
            </a:r>
            <a:r>
              <a:rPr lang="en-US" dirty="0">
                <a:solidFill>
                  <a:schemeClr val="tx1"/>
                </a:solidFill>
              </a:rPr>
              <a:t>: 100,000+ Questions for Machine Comprehension of Text</a:t>
            </a:r>
          </a:p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Link to paper</a:t>
            </a:r>
            <a:endParaRPr lang="en-US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Plan</a:t>
            </a:r>
            <a:endParaRPr dirty="0"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We want to use BERT Model </a:t>
            </a:r>
            <a:r>
              <a:rPr lang="en-US" sz="2400" dirty="0"/>
              <a:t>(Bidirectional Encoder Representations from Transformers) and fine-tune it for our task.</a:t>
            </a:r>
          </a:p>
          <a:p>
            <a:r>
              <a:rPr lang="en-US" sz="2400"/>
              <a:t>We want to try </a:t>
            </a:r>
            <a:r>
              <a:rPr lang="en-US" sz="2400" dirty="0"/>
              <a:t>BERT, which is an encoder model, because it is less complex than other </a:t>
            </a:r>
            <a:r>
              <a:rPr lang="en-US" sz="2400"/>
              <a:t>encoder-decoder architectures, owing to its training cost.</a:t>
            </a:r>
            <a:endParaRPr lang="en-US" sz="2400" dirty="0"/>
          </a:p>
          <a:p>
            <a:endParaRPr lang="en-US" sz="2400" dirty="0"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AE5C-3CFC-5B60-016C-AC8912B8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7EAA4-7A58-16AD-1756-BE5EB6659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Stanford Question Answering Dataset (</a:t>
            </a:r>
            <a:r>
              <a:rPr lang="en-US" sz="2800" b="1" dirty="0" err="1"/>
              <a:t>SQuAD</a:t>
            </a:r>
            <a:r>
              <a:rPr lang="en-US" sz="2400" dirty="0"/>
              <a:t>) is a new reading comprehension dataset, consisting of questions posed by </a:t>
            </a:r>
            <a:r>
              <a:rPr lang="en-US" sz="2400" dirty="0" err="1"/>
              <a:t>crowdworkers</a:t>
            </a:r>
            <a:r>
              <a:rPr lang="en-US" sz="2400" dirty="0"/>
              <a:t> on a set of Wikipedia articles, where the answer to every question is a segment of text, or span, from the corresponding reading passage. With 100,000+ question-answer pairs on 500+ articles, </a:t>
            </a:r>
            <a:r>
              <a:rPr lang="en-US" sz="2400" dirty="0" err="1"/>
              <a:t>SQuAD</a:t>
            </a:r>
            <a:r>
              <a:rPr lang="en-US" sz="2400" dirty="0"/>
              <a:t> is significantly larger than previous reading comprehension datasets.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6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F446-EF6E-1DEE-93D5-23219CE7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9D3A-BC98-C62C-93DE-DE15A8A5F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Research paper was implemented in English Language, we will try to implement it in other languages like Hindi or Telugu.</a:t>
            </a:r>
          </a:p>
        </p:txBody>
      </p:sp>
    </p:spTree>
    <p:extLst>
      <p:ext uri="{BB962C8B-B14F-4D97-AF65-F5344CB8AC3E}">
        <p14:creationId xmlns:p14="http://schemas.microsoft.com/office/powerpoint/2010/main" val="642286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328</Words>
  <Application>Microsoft Office PowerPoint</Application>
  <PresentationFormat>On-screen Show (16:9)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Söhne</vt:lpstr>
      <vt:lpstr>Simple Light</vt:lpstr>
      <vt:lpstr>Default Design</vt:lpstr>
      <vt:lpstr>Mid-project evaluation</vt:lpstr>
      <vt:lpstr>Problem Statement</vt:lpstr>
      <vt:lpstr>Motivation</vt:lpstr>
      <vt:lpstr>Literature Survey</vt:lpstr>
      <vt:lpstr>Plan</vt:lpstr>
      <vt:lpstr>Dataset</vt:lpstr>
      <vt:lpstr>Further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Mid-project evaluation</dc:title>
  <cp:lastModifiedBy>Harshadeep Moganti</cp:lastModifiedBy>
  <cp:revision>14</cp:revision>
  <dcterms:modified xsi:type="dcterms:W3CDTF">2023-10-28T18:37:26Z</dcterms:modified>
</cp:coreProperties>
</file>