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 name="Google Shape;43;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09" name="Google Shape;109;p1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10: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16" name="Google Shape;116;p11: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11: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24" name="Google Shape;124;p12: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12: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32" name="Google Shape;132;p13: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13: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40" name="Google Shape;140;p14: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14: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 name="Google Shape;50;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 name="Google Shape;56;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1e4feac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61e4feac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74" name="Google Shape;74;p6: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 name="Google Shape;75;p6: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84" name="Google Shape;84;p7: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7: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93" name="Google Shape;93;p8: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8: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01" name="Google Shape;101;p9: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9: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 name="Google Shape;10;p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0000FF"/>
              </a:buClr>
              <a:buSzPts val="2400"/>
              <a:buFont typeface="Arial"/>
              <a:buNone/>
              <a:defRPr/>
            </a:lvl1pPr>
            <a:lvl2pPr lvl="1" algn="ctr">
              <a:lnSpc>
                <a:spcPct val="100000"/>
              </a:lnSpc>
              <a:spcBef>
                <a:spcPts val="480"/>
              </a:spcBef>
              <a:spcAft>
                <a:spcPts val="0"/>
              </a:spcAft>
              <a:buClr>
                <a:srgbClr val="0000FF"/>
              </a:buClr>
              <a:buSzPts val="2400"/>
              <a:buFont typeface="Arial"/>
              <a:buNone/>
              <a:defRPr/>
            </a:lvl2pPr>
            <a:lvl3pPr lvl="2" algn="ctr">
              <a:lnSpc>
                <a:spcPct val="100000"/>
              </a:lnSpc>
              <a:spcBef>
                <a:spcPts val="480"/>
              </a:spcBef>
              <a:spcAft>
                <a:spcPts val="0"/>
              </a:spcAft>
              <a:buClr>
                <a:srgbClr val="0000FF"/>
              </a:buClr>
              <a:buSzPts val="2400"/>
              <a:buFont typeface="Arial"/>
              <a:buNone/>
              <a:defRPr/>
            </a:lvl3pPr>
            <a:lvl4pPr lvl="3" algn="ctr">
              <a:lnSpc>
                <a:spcPct val="100000"/>
              </a:lnSpc>
              <a:spcBef>
                <a:spcPts val="480"/>
              </a:spcBef>
              <a:spcAft>
                <a:spcPts val="0"/>
              </a:spcAft>
              <a:buClr>
                <a:srgbClr val="0000FF"/>
              </a:buClr>
              <a:buSzPts val="2400"/>
              <a:buFont typeface="Arial"/>
              <a:buNone/>
              <a:defRPr/>
            </a:lvl4pPr>
            <a:lvl5pPr lvl="4" algn="ctr">
              <a:lnSpc>
                <a:spcPct val="100000"/>
              </a:lnSpc>
              <a:spcBef>
                <a:spcPts val="480"/>
              </a:spcBef>
              <a:spcAft>
                <a:spcPts val="0"/>
              </a:spcAft>
              <a:buClr>
                <a:srgbClr val="0000FF"/>
              </a:buClr>
              <a:buSzPts val="2400"/>
              <a:buFont typeface="Arial"/>
              <a:buNone/>
              <a:defRPr/>
            </a:lvl5pPr>
            <a:lvl6pPr lvl="5" algn="ctr">
              <a:lnSpc>
                <a:spcPct val="100000"/>
              </a:lnSpc>
              <a:spcBef>
                <a:spcPts val="480"/>
              </a:spcBef>
              <a:spcAft>
                <a:spcPts val="0"/>
              </a:spcAft>
              <a:buClr>
                <a:srgbClr val="0000FF"/>
              </a:buClr>
              <a:buSzPts val="2400"/>
              <a:buFont typeface="Arial"/>
              <a:buNone/>
              <a:defRPr/>
            </a:lvl6pPr>
            <a:lvl7pPr lvl="6" algn="ctr">
              <a:lnSpc>
                <a:spcPct val="100000"/>
              </a:lnSpc>
              <a:spcBef>
                <a:spcPts val="480"/>
              </a:spcBef>
              <a:spcAft>
                <a:spcPts val="0"/>
              </a:spcAft>
              <a:buClr>
                <a:srgbClr val="0000FF"/>
              </a:buClr>
              <a:buSzPts val="2400"/>
              <a:buFont typeface="Arial"/>
              <a:buNone/>
              <a:defRPr/>
            </a:lvl7pPr>
            <a:lvl8pPr lvl="7" algn="ctr">
              <a:lnSpc>
                <a:spcPct val="100000"/>
              </a:lnSpc>
              <a:spcBef>
                <a:spcPts val="480"/>
              </a:spcBef>
              <a:spcAft>
                <a:spcPts val="0"/>
              </a:spcAft>
              <a:buClr>
                <a:srgbClr val="0000FF"/>
              </a:buClr>
              <a:buSzPts val="2400"/>
              <a:buFont typeface="Arial"/>
              <a:buNone/>
              <a:defRPr/>
            </a:lvl8pPr>
            <a:lvl9pPr lvl="8" algn="ctr">
              <a:lnSpc>
                <a:spcPct val="100000"/>
              </a:lnSpc>
              <a:spcBef>
                <a:spcPts val="480"/>
              </a:spcBef>
              <a:spcAft>
                <a:spcPts val="0"/>
              </a:spcAft>
              <a:buClr>
                <a:srgbClr val="0000FF"/>
              </a:buClr>
              <a:buSzPts val="24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a:lvl1pPr>
            <a:lvl2pPr indent="-381000" lvl="1" marL="914400" algn="l">
              <a:lnSpc>
                <a:spcPct val="100000"/>
              </a:lnSpc>
              <a:spcBef>
                <a:spcPts val="480"/>
              </a:spcBef>
              <a:spcAft>
                <a:spcPts val="0"/>
              </a:spcAft>
              <a:buSzPts val="2400"/>
              <a:buChar char="–"/>
              <a:defRPr/>
            </a:lvl2pPr>
            <a:lvl3pPr indent="-381000" lvl="2" marL="1371600" algn="l">
              <a:lnSpc>
                <a:spcPct val="100000"/>
              </a:lnSpc>
              <a:spcBef>
                <a:spcPts val="480"/>
              </a:spcBef>
              <a:spcAft>
                <a:spcPts val="0"/>
              </a:spcAft>
              <a:buSzPts val="2400"/>
              <a:buChar char="•"/>
              <a:defRPr/>
            </a:lvl3pPr>
            <a:lvl4pPr indent="-381000" lvl="3" marL="1828800" algn="l">
              <a:lnSpc>
                <a:spcPct val="100000"/>
              </a:lnSpc>
              <a:spcBef>
                <a:spcPts val="480"/>
              </a:spcBef>
              <a:spcAft>
                <a:spcPts val="0"/>
              </a:spcAft>
              <a:buSzPts val="2400"/>
              <a:buChar char="–"/>
              <a:defRPr/>
            </a:lvl4pPr>
            <a:lvl5pPr indent="-381000" lvl="4" marL="2286000" algn="l">
              <a:lnSpc>
                <a:spcPct val="100000"/>
              </a:lnSpc>
              <a:spcBef>
                <a:spcPts val="480"/>
              </a:spcBef>
              <a:spcAft>
                <a:spcPts val="0"/>
              </a:spcAft>
              <a:buSzPts val="2400"/>
              <a:buChar char="»"/>
              <a:defRPr/>
            </a:lvl5pPr>
            <a:lvl6pPr indent="-381000" lvl="5" marL="2743200" algn="l">
              <a:lnSpc>
                <a:spcPct val="100000"/>
              </a:lnSpc>
              <a:spcBef>
                <a:spcPts val="480"/>
              </a:spcBef>
              <a:spcAft>
                <a:spcPts val="0"/>
              </a:spcAft>
              <a:buSzPts val="2400"/>
              <a:buChar char="»"/>
              <a:defRPr/>
            </a:lvl6pPr>
            <a:lvl7pPr indent="-381000" lvl="6" marL="3200400" algn="l">
              <a:lnSpc>
                <a:spcPct val="100000"/>
              </a:lnSpc>
              <a:spcBef>
                <a:spcPts val="480"/>
              </a:spcBef>
              <a:spcAft>
                <a:spcPts val="0"/>
              </a:spcAft>
              <a:buSzPts val="2400"/>
              <a:buChar char="»"/>
              <a:defRPr/>
            </a:lvl7pPr>
            <a:lvl8pPr indent="-381000" lvl="7" marL="3657600" algn="l">
              <a:lnSpc>
                <a:spcPct val="100000"/>
              </a:lnSpc>
              <a:spcBef>
                <a:spcPts val="480"/>
              </a:spcBef>
              <a:spcAft>
                <a:spcPts val="0"/>
              </a:spcAft>
              <a:buSzPts val="2400"/>
              <a:buChar char="»"/>
              <a:defRPr/>
            </a:lvl8pPr>
            <a:lvl9pPr indent="-381000" lvl="8" marL="4114800" algn="l">
              <a:lnSpc>
                <a:spcPct val="100000"/>
              </a:lnSpc>
              <a:spcBef>
                <a:spcPts val="480"/>
              </a:spcBef>
              <a:spcAft>
                <a:spcPts val="0"/>
              </a:spcAft>
              <a:buSzPts val="2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4" name="Shape 14"/>
        <p:cNvGrpSpPr/>
        <p:nvPr/>
      </p:nvGrpSpPr>
      <p:grpSpPr>
        <a:xfrm>
          <a:off x="0" y="0"/>
          <a:ext cx="0" cy="0"/>
          <a:chOff x="0" y="0"/>
          <a:chExt cx="0" cy="0"/>
        </a:xfrm>
      </p:grpSpPr>
      <p:sp>
        <p:nvSpPr>
          <p:cNvPr id="15" name="Google Shape;15;p4"/>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 name="Google Shape;16;p4"/>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0000FF"/>
              </a:buClr>
              <a:buSzPts val="2000"/>
              <a:buFont typeface="Arial"/>
              <a:buNone/>
              <a:defRPr sz="2000"/>
            </a:lvl1pPr>
            <a:lvl2pPr indent="-228600" lvl="1" marL="914400" algn="l">
              <a:lnSpc>
                <a:spcPct val="100000"/>
              </a:lnSpc>
              <a:spcBef>
                <a:spcPts val="360"/>
              </a:spcBef>
              <a:spcAft>
                <a:spcPts val="0"/>
              </a:spcAft>
              <a:buClr>
                <a:srgbClr val="0000FF"/>
              </a:buClr>
              <a:buSzPts val="1800"/>
              <a:buFont typeface="Arial"/>
              <a:buNone/>
              <a:defRPr sz="1800"/>
            </a:lvl2pPr>
            <a:lvl3pPr indent="-228600" lvl="2" marL="1371600" algn="l">
              <a:lnSpc>
                <a:spcPct val="100000"/>
              </a:lnSpc>
              <a:spcBef>
                <a:spcPts val="320"/>
              </a:spcBef>
              <a:spcAft>
                <a:spcPts val="0"/>
              </a:spcAft>
              <a:buClr>
                <a:srgbClr val="0000FF"/>
              </a:buClr>
              <a:buSzPts val="1600"/>
              <a:buFont typeface="Arial"/>
              <a:buNone/>
              <a:defRPr sz="1600"/>
            </a:lvl3pPr>
            <a:lvl4pPr indent="-228600" lvl="3" marL="1828800" algn="l">
              <a:lnSpc>
                <a:spcPct val="100000"/>
              </a:lnSpc>
              <a:spcBef>
                <a:spcPts val="280"/>
              </a:spcBef>
              <a:spcAft>
                <a:spcPts val="0"/>
              </a:spcAft>
              <a:buClr>
                <a:srgbClr val="0000FF"/>
              </a:buClr>
              <a:buSzPts val="1400"/>
              <a:buFont typeface="Arial"/>
              <a:buNone/>
              <a:defRPr sz="1400"/>
            </a:lvl4pPr>
            <a:lvl5pPr indent="-228600" lvl="4" marL="2286000" algn="l">
              <a:lnSpc>
                <a:spcPct val="100000"/>
              </a:lnSpc>
              <a:spcBef>
                <a:spcPts val="280"/>
              </a:spcBef>
              <a:spcAft>
                <a:spcPts val="0"/>
              </a:spcAft>
              <a:buClr>
                <a:srgbClr val="0000FF"/>
              </a:buClr>
              <a:buSzPts val="1400"/>
              <a:buFont typeface="Arial"/>
              <a:buNone/>
              <a:defRPr sz="1400"/>
            </a:lvl5pPr>
            <a:lvl6pPr indent="-228600" lvl="5" marL="2743200" algn="l">
              <a:lnSpc>
                <a:spcPct val="100000"/>
              </a:lnSpc>
              <a:spcBef>
                <a:spcPts val="280"/>
              </a:spcBef>
              <a:spcAft>
                <a:spcPts val="0"/>
              </a:spcAft>
              <a:buClr>
                <a:srgbClr val="0000FF"/>
              </a:buClr>
              <a:buSzPts val="1400"/>
              <a:buFont typeface="Arial"/>
              <a:buNone/>
              <a:defRPr sz="1400"/>
            </a:lvl6pPr>
            <a:lvl7pPr indent="-228600" lvl="6" marL="3200400" algn="l">
              <a:lnSpc>
                <a:spcPct val="100000"/>
              </a:lnSpc>
              <a:spcBef>
                <a:spcPts val="280"/>
              </a:spcBef>
              <a:spcAft>
                <a:spcPts val="0"/>
              </a:spcAft>
              <a:buClr>
                <a:srgbClr val="0000FF"/>
              </a:buClr>
              <a:buSzPts val="1400"/>
              <a:buFont typeface="Arial"/>
              <a:buNone/>
              <a:defRPr sz="1400"/>
            </a:lvl7pPr>
            <a:lvl8pPr indent="-228600" lvl="7" marL="3657600" algn="l">
              <a:lnSpc>
                <a:spcPct val="100000"/>
              </a:lnSpc>
              <a:spcBef>
                <a:spcPts val="280"/>
              </a:spcBef>
              <a:spcAft>
                <a:spcPts val="0"/>
              </a:spcAft>
              <a:buClr>
                <a:srgbClr val="0000FF"/>
              </a:buClr>
              <a:buSzPts val="1400"/>
              <a:buFont typeface="Arial"/>
              <a:buNone/>
              <a:defRPr sz="1400"/>
            </a:lvl8pPr>
            <a:lvl9pPr indent="-228600" lvl="8" marL="4114800" algn="l">
              <a:lnSpc>
                <a:spcPct val="100000"/>
              </a:lnSpc>
              <a:spcBef>
                <a:spcPts val="280"/>
              </a:spcBef>
              <a:spcAft>
                <a:spcPts val="0"/>
              </a:spcAft>
              <a:buClr>
                <a:srgbClr val="0000FF"/>
              </a:buClr>
              <a:buSzPts val="1400"/>
              <a:buFont typeface="Arial"/>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7" name="Shape 17"/>
        <p:cNvGrpSpPr/>
        <p:nvPr/>
      </p:nvGrpSpPr>
      <p:grpSpPr>
        <a:xfrm>
          <a:off x="0" y="0"/>
          <a:ext cx="0" cy="0"/>
          <a:chOff x="0" y="0"/>
          <a:chExt cx="0" cy="0"/>
        </a:xfrm>
      </p:grpSpPr>
      <p:sp>
        <p:nvSpPr>
          <p:cNvPr id="18" name="Google Shape;18;p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5"/>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20" name="Google Shape;20;p5"/>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
        <p:nvSpPr>
          <p:cNvPr id="21" name="Google Shape;21;p5"/>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22" name="Google Shape;22;p5"/>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3" name="Shape 23"/>
        <p:cNvGrpSpPr/>
        <p:nvPr/>
      </p:nvGrpSpPr>
      <p:grpSpPr>
        <a:xfrm>
          <a:off x="0" y="0"/>
          <a:ext cx="0" cy="0"/>
          <a:chOff x="0" y="0"/>
          <a:chExt cx="0" cy="0"/>
        </a:xfrm>
      </p:grpSpPr>
      <p:sp>
        <p:nvSpPr>
          <p:cNvPr id="24" name="Google Shape;24;p6"/>
          <p:cNvSpPr txBox="1"/>
          <p:nvPr>
            <p:ph type="title"/>
          </p:nvPr>
        </p:nvSpPr>
        <p:spPr>
          <a:xfrm>
            <a:off x="457200" y="204788"/>
            <a:ext cx="3008400" cy="871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6"/>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00FF"/>
              </a:buClr>
              <a:buSzPts val="3200"/>
              <a:buFont typeface="Arial"/>
              <a:buChar char="•"/>
              <a:defRPr sz="3200"/>
            </a:lvl1pPr>
            <a:lvl2pPr indent="-406400" lvl="1" marL="914400" algn="l">
              <a:lnSpc>
                <a:spcPct val="100000"/>
              </a:lnSpc>
              <a:spcBef>
                <a:spcPts val="560"/>
              </a:spcBef>
              <a:spcAft>
                <a:spcPts val="0"/>
              </a:spcAft>
              <a:buClr>
                <a:srgbClr val="0000FF"/>
              </a:buClr>
              <a:buSzPts val="2800"/>
              <a:buFont typeface="Arial"/>
              <a:buChar char="–"/>
              <a:defRPr sz="2800"/>
            </a:lvl2pPr>
            <a:lvl3pPr indent="-381000" lvl="2" marL="1371600" algn="l">
              <a:lnSpc>
                <a:spcPct val="100000"/>
              </a:lnSpc>
              <a:spcBef>
                <a:spcPts val="480"/>
              </a:spcBef>
              <a:spcAft>
                <a:spcPts val="0"/>
              </a:spcAft>
              <a:buClr>
                <a:srgbClr val="0000FF"/>
              </a:buClr>
              <a:buSzPts val="2400"/>
              <a:buFont typeface="Arial"/>
              <a:buChar char="•"/>
              <a:defRPr sz="2400"/>
            </a:lvl3pPr>
            <a:lvl4pPr indent="-355600" lvl="3" marL="1828800" algn="l">
              <a:lnSpc>
                <a:spcPct val="100000"/>
              </a:lnSpc>
              <a:spcBef>
                <a:spcPts val="400"/>
              </a:spcBef>
              <a:spcAft>
                <a:spcPts val="0"/>
              </a:spcAft>
              <a:buClr>
                <a:srgbClr val="0000FF"/>
              </a:buClr>
              <a:buSzPts val="2000"/>
              <a:buFont typeface="Arial"/>
              <a:buChar char="–"/>
              <a:defRPr sz="2000"/>
            </a:lvl4pPr>
            <a:lvl5pPr indent="-355600" lvl="4" marL="2286000" algn="l">
              <a:lnSpc>
                <a:spcPct val="100000"/>
              </a:lnSpc>
              <a:spcBef>
                <a:spcPts val="400"/>
              </a:spcBef>
              <a:spcAft>
                <a:spcPts val="0"/>
              </a:spcAft>
              <a:buClr>
                <a:srgbClr val="0000FF"/>
              </a:buClr>
              <a:buSzPts val="2000"/>
              <a:buFont typeface="Arial"/>
              <a:buChar char="»"/>
              <a:defRPr sz="2000"/>
            </a:lvl5pPr>
            <a:lvl6pPr indent="-355600" lvl="5" marL="2743200" algn="l">
              <a:lnSpc>
                <a:spcPct val="100000"/>
              </a:lnSpc>
              <a:spcBef>
                <a:spcPts val="400"/>
              </a:spcBef>
              <a:spcAft>
                <a:spcPts val="0"/>
              </a:spcAft>
              <a:buClr>
                <a:srgbClr val="0000FF"/>
              </a:buClr>
              <a:buSzPts val="2000"/>
              <a:buFont typeface="Arial"/>
              <a:buChar char="»"/>
              <a:defRPr sz="2000"/>
            </a:lvl6pPr>
            <a:lvl7pPr indent="-355600" lvl="6" marL="3200400" algn="l">
              <a:lnSpc>
                <a:spcPct val="100000"/>
              </a:lnSpc>
              <a:spcBef>
                <a:spcPts val="400"/>
              </a:spcBef>
              <a:spcAft>
                <a:spcPts val="0"/>
              </a:spcAft>
              <a:buClr>
                <a:srgbClr val="0000FF"/>
              </a:buClr>
              <a:buSzPts val="2000"/>
              <a:buFont typeface="Arial"/>
              <a:buChar char="»"/>
              <a:defRPr sz="2000"/>
            </a:lvl7pPr>
            <a:lvl8pPr indent="-355600" lvl="7" marL="3657600" algn="l">
              <a:lnSpc>
                <a:spcPct val="100000"/>
              </a:lnSpc>
              <a:spcBef>
                <a:spcPts val="400"/>
              </a:spcBef>
              <a:spcAft>
                <a:spcPts val="0"/>
              </a:spcAft>
              <a:buClr>
                <a:srgbClr val="0000FF"/>
              </a:buClr>
              <a:buSzPts val="2000"/>
              <a:buFont typeface="Arial"/>
              <a:buChar char="»"/>
              <a:defRPr sz="2000"/>
            </a:lvl8pPr>
            <a:lvl9pPr indent="-355600" lvl="8" marL="4114800" algn="l">
              <a:lnSpc>
                <a:spcPct val="100000"/>
              </a:lnSpc>
              <a:spcBef>
                <a:spcPts val="400"/>
              </a:spcBef>
              <a:spcAft>
                <a:spcPts val="0"/>
              </a:spcAft>
              <a:buClr>
                <a:srgbClr val="0000FF"/>
              </a:buClr>
              <a:buSzPts val="2000"/>
              <a:buFont typeface="Arial"/>
              <a:buChar char="»"/>
              <a:defRPr sz="2000"/>
            </a:lvl9pPr>
          </a:lstStyle>
          <a:p/>
        </p:txBody>
      </p:sp>
      <p:sp>
        <p:nvSpPr>
          <p:cNvPr id="26" name="Google Shape;26;p6"/>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7" name="Shape 27"/>
        <p:cNvGrpSpPr/>
        <p:nvPr/>
      </p:nvGrpSpPr>
      <p:grpSpPr>
        <a:xfrm>
          <a:off x="0" y="0"/>
          <a:ext cx="0" cy="0"/>
          <a:chOff x="0" y="0"/>
          <a:chExt cx="0" cy="0"/>
        </a:xfrm>
      </p:grpSpPr>
      <p:sp>
        <p:nvSpPr>
          <p:cNvPr id="28" name="Google Shape;28;p7"/>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7"/>
          <p:cNvSpPr/>
          <p:nvPr>
            <p:ph idx="2" type="pic"/>
          </p:nvPr>
        </p:nvSpPr>
        <p:spPr>
          <a:xfrm>
            <a:off x="1792288" y="459581"/>
            <a:ext cx="5486400" cy="3086100"/>
          </a:xfrm>
          <a:prstGeom prst="rect">
            <a:avLst/>
          </a:prstGeom>
          <a:noFill/>
          <a:ln>
            <a:noFill/>
          </a:ln>
        </p:spPr>
      </p:sp>
      <p:sp>
        <p:nvSpPr>
          <p:cNvPr id="30" name="Google Shape;30;p7"/>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31" name="Shape 31"/>
        <p:cNvGrpSpPr/>
        <p:nvPr/>
      </p:nvGrpSpPr>
      <p:grpSpPr>
        <a:xfrm>
          <a:off x="0" y="0"/>
          <a:ext cx="0" cy="0"/>
          <a:chOff x="0" y="0"/>
          <a:chExt cx="0" cy="0"/>
        </a:xfrm>
      </p:grpSpPr>
      <p:sp>
        <p:nvSpPr>
          <p:cNvPr id="32" name="Google Shape;32;p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8"/>
          <p:cNvSpPr txBox="1"/>
          <p:nvPr>
            <p:ph idx="1" type="body"/>
          </p:nvPr>
        </p:nvSpPr>
        <p:spPr>
          <a:xfrm rot="5400000">
            <a:off x="2874749" y="-1217400"/>
            <a:ext cx="33945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34" name="Shape 34"/>
        <p:cNvGrpSpPr/>
        <p:nvPr/>
      </p:nvGrpSpPr>
      <p:grpSpPr>
        <a:xfrm>
          <a:off x="0" y="0"/>
          <a:ext cx="0" cy="0"/>
          <a:chOff x="0" y="0"/>
          <a:chExt cx="0" cy="0"/>
        </a:xfrm>
      </p:grpSpPr>
      <p:sp>
        <p:nvSpPr>
          <p:cNvPr id="35" name="Google Shape;35;p9"/>
          <p:cNvSpPr txBox="1"/>
          <p:nvPr>
            <p:ph type="title"/>
          </p:nvPr>
        </p:nvSpPr>
        <p:spPr>
          <a:xfrm rot="5400000">
            <a:off x="5463749" y="1371628"/>
            <a:ext cx="4388700"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9"/>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37" name="Shape 37"/>
        <p:cNvGrpSpPr/>
        <p:nvPr/>
      </p:nvGrpSpPr>
      <p:grpSpPr>
        <a:xfrm>
          <a:off x="0" y="0"/>
          <a:ext cx="0" cy="0"/>
          <a:chOff x="0" y="0"/>
          <a:chExt cx="0" cy="0"/>
        </a:xfrm>
      </p:grpSpPr>
      <p:sp>
        <p:nvSpPr>
          <p:cNvPr id="38" name="Google Shape;38;p1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10"/>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
        <p:nvSpPr>
          <p:cNvPr id="40" name="Google Shape;40;p10"/>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alpha val="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1pPr>
            <a:lvl2pPr indent="-381000" lvl="1" marL="914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2pPr>
            <a:lvl3pPr indent="-381000" lvl="2" marL="1371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3pPr>
            <a:lvl4pPr indent="-381000" lvl="3" marL="1828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4pPr>
            <a:lvl5pPr indent="-381000" lvl="4" marL="22860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5pPr>
            <a:lvl6pPr indent="-381000" lvl="5" marL="2743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6pPr>
            <a:lvl7pPr indent="-381000" lvl="6" marL="3200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7pPr>
            <a:lvl8pPr indent="-381000" lvl="7" marL="3657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8pPr>
            <a:lvl9pPr indent="-381000" lvl="8" marL="4114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arxiv.org/abs/1606.0525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1"/>
          <p:cNvSpPr txBox="1"/>
          <p:nvPr/>
        </p:nvSpPr>
        <p:spPr>
          <a:xfrm>
            <a:off x="3543300" y="2400300"/>
            <a:ext cx="20574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 name="Google Shape;46;p11"/>
          <p:cNvSpPr txBox="1"/>
          <p:nvPr/>
        </p:nvSpPr>
        <p:spPr>
          <a:xfrm>
            <a:off x="3543300" y="2400300"/>
            <a:ext cx="20574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7" name="Google Shape;47;p11"/>
          <p:cNvSpPr txBox="1"/>
          <p:nvPr/>
        </p:nvSpPr>
        <p:spPr>
          <a:xfrm>
            <a:off x="544781" y="902386"/>
            <a:ext cx="8195400" cy="2587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1400"/>
              <a:buFont typeface="Arial"/>
              <a:buNone/>
            </a:pPr>
            <a:r>
              <a:rPr b="1" i="0" lang="en" sz="4000" u="none" cap="none" strike="noStrike">
                <a:solidFill>
                  <a:srgbClr val="009900"/>
                </a:solidFill>
                <a:latin typeface="Arial"/>
                <a:ea typeface="Arial"/>
                <a:cs typeface="Arial"/>
                <a:sym typeface="Arial"/>
              </a:rPr>
              <a:t>Question-Answering System</a:t>
            </a:r>
            <a:endParaRPr b="1" i="0" sz="3600" u="none" cap="none" strike="noStrike">
              <a:solidFill>
                <a:srgbClr val="0099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br>
              <a:rPr b="0" i="0" lang="en" sz="2400" u="none" cap="none" strike="noStrike">
                <a:solidFill>
                  <a:schemeClr val="dk1"/>
                </a:solidFill>
                <a:latin typeface="Calibri"/>
                <a:ea typeface="Calibri"/>
                <a:cs typeface="Calibri"/>
                <a:sym typeface="Calibri"/>
              </a:rPr>
            </a:br>
            <a:r>
              <a:rPr lang="en" sz="2400">
                <a:solidFill>
                  <a:srgbClr val="0000FF"/>
                </a:solidFill>
              </a:rPr>
              <a:t>Teja Bale</a:t>
            </a:r>
            <a:r>
              <a:rPr b="0" i="0" lang="en" sz="2400" u="none" cap="none" strike="noStrike">
                <a:solidFill>
                  <a:srgbClr val="0000FF"/>
                </a:solidFill>
                <a:latin typeface="Arial"/>
                <a:ea typeface="Arial"/>
                <a:cs typeface="Arial"/>
                <a:sym typeface="Arial"/>
              </a:rPr>
              <a:t>,20005002</a:t>
            </a:r>
            <a:r>
              <a:rPr lang="en" sz="2400">
                <a:solidFill>
                  <a:srgbClr val="0000FF"/>
                </a:solidFill>
              </a:rPr>
              <a:t>0</a:t>
            </a:r>
            <a:endParaRPr sz="2400">
              <a:solidFill>
                <a:srgbClr val="0000FF"/>
              </a:solidFill>
            </a:endParaRPr>
          </a:p>
          <a:p>
            <a:pPr indent="0" lvl="0" marL="0" marR="0" rtl="0" algn="ctr">
              <a:lnSpc>
                <a:spcPct val="100000"/>
              </a:lnSpc>
              <a:spcBef>
                <a:spcPts val="0"/>
              </a:spcBef>
              <a:spcAft>
                <a:spcPts val="0"/>
              </a:spcAft>
              <a:buClr>
                <a:srgbClr val="000000"/>
              </a:buClr>
              <a:buSzPts val="2400"/>
              <a:buFont typeface="Arial"/>
              <a:buNone/>
            </a:pPr>
            <a:r>
              <a:rPr lang="en" sz="2400">
                <a:solidFill>
                  <a:srgbClr val="0000FF"/>
                </a:solidFill>
              </a:rPr>
              <a:t>Botla Saikiran, 200050023</a:t>
            </a:r>
            <a:endParaRPr sz="2400">
              <a:solidFill>
                <a:srgbClr val="0000FF"/>
              </a:solidFill>
            </a:endParaRPr>
          </a:p>
          <a:p>
            <a:pPr indent="0" lvl="0" marL="0" marR="0" rtl="0" algn="ctr">
              <a:lnSpc>
                <a:spcPct val="115000"/>
              </a:lnSpc>
              <a:spcBef>
                <a:spcPts val="0"/>
              </a:spcBef>
              <a:spcAft>
                <a:spcPts val="0"/>
              </a:spcAft>
              <a:buClr>
                <a:schemeClr val="dk1"/>
              </a:buClr>
              <a:buSzPts val="1100"/>
              <a:buFont typeface="Arial"/>
              <a:buNone/>
            </a:pPr>
            <a:r>
              <a:rPr lang="en" sz="2400">
                <a:solidFill>
                  <a:srgbClr val="0000FF"/>
                </a:solidFill>
              </a:rPr>
              <a:t>Harshadeep,</a:t>
            </a:r>
            <a:r>
              <a:rPr b="0" i="0" lang="en" sz="2400" u="none" cap="none" strike="noStrike">
                <a:solidFill>
                  <a:srgbClr val="0000FF"/>
                </a:solidFill>
                <a:latin typeface="Arial"/>
                <a:ea typeface="Arial"/>
                <a:cs typeface="Arial"/>
                <a:sym typeface="Arial"/>
              </a:rPr>
              <a:t>200050</a:t>
            </a:r>
            <a:r>
              <a:rPr lang="en" sz="2400">
                <a:solidFill>
                  <a:srgbClr val="0000FF"/>
                </a:solidFill>
              </a:rPr>
              <a:t>075</a:t>
            </a:r>
            <a:endParaRPr b="0" i="0" sz="2400" u="none" cap="none" strike="noStrike">
              <a:solidFill>
                <a:srgbClr val="0000FF"/>
              </a:solidFill>
              <a:latin typeface="Arial"/>
              <a:ea typeface="Arial"/>
              <a:cs typeface="Arial"/>
              <a:sym typeface="Arial"/>
            </a:endParaRPr>
          </a:p>
          <a:p>
            <a:pPr indent="0" lvl="0" marL="0" marR="0" rtl="0" algn="ctr">
              <a:lnSpc>
                <a:spcPct val="115000"/>
              </a:lnSpc>
              <a:spcBef>
                <a:spcPts val="0"/>
              </a:spcBef>
              <a:spcAft>
                <a:spcPts val="0"/>
              </a:spcAft>
              <a:buClr>
                <a:schemeClr val="dk1"/>
              </a:buClr>
              <a:buSzPts val="1100"/>
              <a:buFont typeface="Arial"/>
              <a:buNone/>
            </a:pPr>
            <a:r>
              <a:rPr lang="en" sz="2400">
                <a:solidFill>
                  <a:srgbClr val="0000FF"/>
                </a:solidFill>
              </a:rPr>
              <a:t>22nd</a:t>
            </a:r>
            <a:r>
              <a:rPr b="0" i="0" lang="en" sz="2400" u="none" cap="none" strike="noStrike">
                <a:solidFill>
                  <a:srgbClr val="0000FF"/>
                </a:solidFill>
                <a:latin typeface="Arial"/>
                <a:ea typeface="Arial"/>
                <a:cs typeface="Arial"/>
                <a:sym typeface="Arial"/>
              </a:rPr>
              <a:t> </a:t>
            </a:r>
            <a:r>
              <a:rPr lang="en" sz="2400">
                <a:solidFill>
                  <a:srgbClr val="0000FF"/>
                </a:solidFill>
              </a:rPr>
              <a:t>Nov</a:t>
            </a:r>
            <a:r>
              <a:rPr b="0" i="0" lang="en" sz="2400" u="none" cap="none" strike="noStrike">
                <a:solidFill>
                  <a:srgbClr val="0000FF"/>
                </a:solidFill>
                <a:latin typeface="Arial"/>
                <a:ea typeface="Arial"/>
                <a:cs typeface="Arial"/>
                <a:sym typeface="Arial"/>
              </a:rPr>
              <a:t> 2023</a:t>
            </a:r>
            <a:endParaRPr b="0" i="0" sz="3300" u="none" cap="none" strike="noStrike">
              <a:solidFill>
                <a:srgbClr val="0000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20"/>
          <p:cNvSpPr txBox="1"/>
          <p:nvPr>
            <p:ph type="ctrTitle"/>
          </p:nvPr>
        </p:nvSpPr>
        <p:spPr>
          <a:xfrm>
            <a:off x="304800" y="4845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Results and Analysis</a:t>
            </a:r>
            <a:endParaRPr sz="4400"/>
          </a:p>
        </p:txBody>
      </p:sp>
      <p:sp>
        <p:nvSpPr>
          <p:cNvPr id="113" name="Google Shape;113;p20"/>
          <p:cNvSpPr txBox="1"/>
          <p:nvPr/>
        </p:nvSpPr>
        <p:spPr>
          <a:xfrm>
            <a:off x="571275" y="821725"/>
            <a:ext cx="8206800" cy="3786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800" u="none" cap="none" strike="noStrike">
                <a:solidFill>
                  <a:srgbClr val="000000"/>
                </a:solidFill>
                <a:latin typeface="Arial"/>
                <a:ea typeface="Arial"/>
                <a:cs typeface="Arial"/>
                <a:sym typeface="Arial"/>
              </a:rPr>
              <a:t>BERT worked pretty well in extracting answers for factoid questions like “Who is the current captain of CSK?” but fared poorly when given open-ended questions</a:t>
            </a:r>
            <a:r>
              <a:rPr b="0" i="0" lang="en" sz="1400" u="none" cap="none" strike="noStrike">
                <a:solidFill>
                  <a:srgbClr val="000000"/>
                </a:solidFill>
                <a:latin typeface="Arial"/>
                <a:ea typeface="Arial"/>
                <a:cs typeface="Arial"/>
                <a:sym typeface="Arial"/>
              </a:rPr>
              <a:t> </a:t>
            </a:r>
            <a:r>
              <a:rPr b="0" i="0" lang="en" sz="1800" u="none" cap="none" strike="noStrike">
                <a:solidFill>
                  <a:srgbClr val="000000"/>
                </a:solidFill>
                <a:latin typeface="Arial"/>
                <a:ea typeface="Arial"/>
                <a:cs typeface="Arial"/>
                <a:sym typeface="Arial"/>
              </a:rPr>
              <a:t>such as “Is Dhoni the best captain?”.</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This is because we trained the model on dataset which has fact-based questions with explicit answers. To answer open-ended questions, it needs better interpretation and understanding.</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Answering open-ended questions might also come under the category of generative tasks which is tough for BERT as it’s language and concepts of relations between words is limited to the training data and also due to its MLM objective.</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Although MLM objective is useful for learning representations of words and their relationships with other objects, it is not as effective for learning how to generate grammatically correct text.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21"/>
          <p:cNvSpPr txBox="1"/>
          <p:nvPr>
            <p:ph type="ctrTitle"/>
          </p:nvPr>
        </p:nvSpPr>
        <p:spPr>
          <a:xfrm>
            <a:off x="4334225" y="116350"/>
            <a:ext cx="43056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Results</a:t>
            </a:r>
            <a:endParaRPr sz="4400"/>
          </a:p>
        </p:txBody>
      </p:sp>
      <p:sp>
        <p:nvSpPr>
          <p:cNvPr id="120" name="Google Shape;120;p21"/>
          <p:cNvSpPr txBox="1"/>
          <p:nvPr/>
        </p:nvSpPr>
        <p:spPr>
          <a:xfrm>
            <a:off x="5661575" y="1772800"/>
            <a:ext cx="1650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AA84F"/>
                </a:solidFill>
                <a:latin typeface="Arial"/>
                <a:ea typeface="Arial"/>
                <a:cs typeface="Arial"/>
                <a:sym typeface="Arial"/>
              </a:rPr>
              <a:t>Context</a:t>
            </a:r>
            <a:r>
              <a:rPr b="0" i="0" lang="en" sz="1400" u="none" cap="none" strike="noStrike">
                <a:solidFill>
                  <a:srgbClr val="000000"/>
                </a:solidFill>
                <a:latin typeface="Arial"/>
                <a:ea typeface="Arial"/>
                <a:cs typeface="Arial"/>
                <a:sym typeface="Arial"/>
              </a:rPr>
              <a:t>-</a:t>
            </a:r>
            <a:r>
              <a:rPr lang="en"/>
              <a:t>Telugu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AA84F"/>
                </a:solidFill>
                <a:latin typeface="Arial"/>
                <a:ea typeface="Arial"/>
                <a:cs typeface="Arial"/>
                <a:sym typeface="Arial"/>
              </a:rPr>
              <a:t>Question</a:t>
            </a:r>
            <a:r>
              <a:rPr b="0" i="0" lang="en" sz="1400" u="none" cap="none" strike="noStrike">
                <a:solidFill>
                  <a:srgbClr val="000000"/>
                </a:solidFill>
                <a:latin typeface="Arial"/>
                <a:ea typeface="Arial"/>
                <a:cs typeface="Arial"/>
                <a:sym typeface="Arial"/>
              </a:rPr>
              <a:t>-</a:t>
            </a:r>
            <a:r>
              <a:rPr lang="en"/>
              <a:t>English</a:t>
            </a:r>
            <a:endParaRPr b="0" i="0" sz="1400" u="none" cap="none" strike="noStrike">
              <a:solidFill>
                <a:srgbClr val="000000"/>
              </a:solidFill>
              <a:latin typeface="Arial"/>
              <a:ea typeface="Arial"/>
              <a:cs typeface="Arial"/>
              <a:sym typeface="Arial"/>
            </a:endParaRPr>
          </a:p>
        </p:txBody>
      </p:sp>
      <p:pic>
        <p:nvPicPr>
          <p:cNvPr id="121" name="Google Shape;121;p21"/>
          <p:cNvPicPr preferRelativeResize="0"/>
          <p:nvPr/>
        </p:nvPicPr>
        <p:blipFill>
          <a:blip r:embed="rId3">
            <a:alphaModFix/>
          </a:blip>
          <a:stretch>
            <a:fillRect/>
          </a:stretch>
        </p:blipFill>
        <p:spPr>
          <a:xfrm>
            <a:off x="170000" y="116350"/>
            <a:ext cx="3957975" cy="4880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sp>
        <p:nvSpPr>
          <p:cNvPr id="127" name="Google Shape;127;p22"/>
          <p:cNvSpPr txBox="1"/>
          <p:nvPr>
            <p:ph type="ctrTitle"/>
          </p:nvPr>
        </p:nvSpPr>
        <p:spPr>
          <a:xfrm>
            <a:off x="4455500" y="97000"/>
            <a:ext cx="42942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Results</a:t>
            </a:r>
            <a:endParaRPr sz="4400"/>
          </a:p>
        </p:txBody>
      </p:sp>
      <p:sp>
        <p:nvSpPr>
          <p:cNvPr id="128" name="Google Shape;128;p22"/>
          <p:cNvSpPr txBox="1"/>
          <p:nvPr/>
        </p:nvSpPr>
        <p:spPr>
          <a:xfrm>
            <a:off x="5727300" y="1518075"/>
            <a:ext cx="1650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AA84F"/>
                </a:solidFill>
                <a:latin typeface="Arial"/>
                <a:ea typeface="Arial"/>
                <a:cs typeface="Arial"/>
                <a:sym typeface="Arial"/>
              </a:rPr>
              <a:t>Context</a:t>
            </a:r>
            <a:r>
              <a:rPr b="0" i="0" lang="en" sz="1400" u="none" cap="none" strike="noStrike">
                <a:solidFill>
                  <a:srgbClr val="000000"/>
                </a:solidFill>
                <a:latin typeface="Arial"/>
                <a:ea typeface="Arial"/>
                <a:cs typeface="Arial"/>
                <a:sym typeface="Arial"/>
              </a:rPr>
              <a:t>-</a:t>
            </a:r>
            <a:r>
              <a:rPr lang="en"/>
              <a:t>Telugu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AA84F"/>
                </a:solidFill>
                <a:latin typeface="Arial"/>
                <a:ea typeface="Arial"/>
                <a:cs typeface="Arial"/>
                <a:sym typeface="Arial"/>
              </a:rPr>
              <a:t>Question</a:t>
            </a:r>
            <a:r>
              <a:rPr b="0" i="0" lang="en" sz="1400" u="none" cap="none" strike="noStrike">
                <a:solidFill>
                  <a:srgbClr val="000000"/>
                </a:solidFill>
                <a:latin typeface="Arial"/>
                <a:ea typeface="Arial"/>
                <a:cs typeface="Arial"/>
                <a:sym typeface="Arial"/>
              </a:rPr>
              <a:t>-Telugu</a:t>
            </a:r>
            <a:endParaRPr b="0" i="0" sz="1400" u="none" cap="none" strike="noStrike">
              <a:solidFill>
                <a:srgbClr val="000000"/>
              </a:solidFill>
              <a:latin typeface="Arial"/>
              <a:ea typeface="Arial"/>
              <a:cs typeface="Arial"/>
              <a:sym typeface="Arial"/>
            </a:endParaRPr>
          </a:p>
        </p:txBody>
      </p:sp>
      <p:pic>
        <p:nvPicPr>
          <p:cNvPr id="129" name="Google Shape;129;p22"/>
          <p:cNvPicPr preferRelativeResize="0"/>
          <p:nvPr/>
        </p:nvPicPr>
        <p:blipFill>
          <a:blip r:embed="rId3">
            <a:alphaModFix/>
          </a:blip>
          <a:stretch>
            <a:fillRect/>
          </a:stretch>
        </p:blipFill>
        <p:spPr>
          <a:xfrm>
            <a:off x="147100" y="48450"/>
            <a:ext cx="4132083" cy="5095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sp>
        <p:nvSpPr>
          <p:cNvPr id="135" name="Google Shape;135;p23"/>
          <p:cNvSpPr txBox="1"/>
          <p:nvPr>
            <p:ph type="ctrTitle"/>
          </p:nvPr>
        </p:nvSpPr>
        <p:spPr>
          <a:xfrm>
            <a:off x="5049925" y="165475"/>
            <a:ext cx="34329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Results</a:t>
            </a:r>
            <a:endParaRPr sz="4400"/>
          </a:p>
        </p:txBody>
      </p:sp>
      <p:sp>
        <p:nvSpPr>
          <p:cNvPr id="136" name="Google Shape;136;p23"/>
          <p:cNvSpPr txBox="1"/>
          <p:nvPr/>
        </p:nvSpPr>
        <p:spPr>
          <a:xfrm>
            <a:off x="6066975" y="1578725"/>
            <a:ext cx="1650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AA84F"/>
                </a:solidFill>
                <a:latin typeface="Arial"/>
                <a:ea typeface="Arial"/>
                <a:cs typeface="Arial"/>
                <a:sym typeface="Arial"/>
              </a:rPr>
              <a:t>Context</a:t>
            </a:r>
            <a:r>
              <a:rPr b="0" i="0" lang="en" sz="1400" u="none" cap="none" strike="noStrike">
                <a:solidFill>
                  <a:srgbClr val="000000"/>
                </a:solidFill>
                <a:latin typeface="Arial"/>
                <a:ea typeface="Arial"/>
                <a:cs typeface="Arial"/>
                <a:sym typeface="Arial"/>
              </a:rPr>
              <a:t>-Telugu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AA84F"/>
                </a:solidFill>
                <a:latin typeface="Arial"/>
                <a:ea typeface="Arial"/>
                <a:cs typeface="Arial"/>
                <a:sym typeface="Arial"/>
              </a:rPr>
              <a:t>Question</a:t>
            </a:r>
            <a:r>
              <a:rPr b="0" i="0" lang="en" sz="1400" u="none" cap="none" strike="noStrike">
                <a:solidFill>
                  <a:srgbClr val="000000"/>
                </a:solidFill>
                <a:latin typeface="Arial"/>
                <a:ea typeface="Arial"/>
                <a:cs typeface="Arial"/>
                <a:sym typeface="Arial"/>
              </a:rPr>
              <a:t>-English</a:t>
            </a:r>
            <a:endParaRPr b="0" i="0" sz="1400" u="none" cap="none" strike="noStrike">
              <a:solidFill>
                <a:srgbClr val="000000"/>
              </a:solidFill>
              <a:latin typeface="Arial"/>
              <a:ea typeface="Arial"/>
              <a:cs typeface="Arial"/>
              <a:sym typeface="Arial"/>
            </a:endParaRPr>
          </a:p>
        </p:txBody>
      </p:sp>
      <p:pic>
        <p:nvPicPr>
          <p:cNvPr id="137" name="Google Shape;137;p23"/>
          <p:cNvPicPr preferRelativeResize="0"/>
          <p:nvPr/>
        </p:nvPicPr>
        <p:blipFill>
          <a:blip r:embed="rId3">
            <a:alphaModFix/>
          </a:blip>
          <a:stretch>
            <a:fillRect/>
          </a:stretch>
        </p:blipFill>
        <p:spPr>
          <a:xfrm>
            <a:off x="143234" y="68425"/>
            <a:ext cx="4092340" cy="49226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2" name="Shape 142"/>
        <p:cNvGrpSpPr/>
        <p:nvPr/>
      </p:nvGrpSpPr>
      <p:grpSpPr>
        <a:xfrm>
          <a:off x="0" y="0"/>
          <a:ext cx="0" cy="0"/>
          <a:chOff x="0" y="0"/>
          <a:chExt cx="0" cy="0"/>
        </a:xfrm>
      </p:grpSpPr>
      <p:sp>
        <p:nvSpPr>
          <p:cNvPr id="143" name="Google Shape;143;p24"/>
          <p:cNvSpPr txBox="1"/>
          <p:nvPr>
            <p:ph type="ctrTitle"/>
          </p:nvPr>
        </p:nvSpPr>
        <p:spPr>
          <a:xfrm>
            <a:off x="228600" y="2667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Demo</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nvSpPr>
        <p:spPr>
          <a:xfrm>
            <a:off x="2741715" y="270659"/>
            <a:ext cx="55086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9900"/>
                </a:solidFill>
                <a:latin typeface="Arial"/>
                <a:ea typeface="Arial"/>
                <a:cs typeface="Arial"/>
                <a:sym typeface="Arial"/>
              </a:rPr>
              <a:t>Problem Statement</a:t>
            </a:r>
            <a:endParaRPr b="0" i="0" sz="1400" u="none" cap="none" strike="noStrike">
              <a:solidFill>
                <a:schemeClr val="dk1"/>
              </a:solidFill>
              <a:latin typeface="Calibri"/>
              <a:ea typeface="Calibri"/>
              <a:cs typeface="Calibri"/>
              <a:sym typeface="Calibri"/>
            </a:endParaRPr>
          </a:p>
        </p:txBody>
      </p:sp>
      <p:sp>
        <p:nvSpPr>
          <p:cNvPr id="53" name="Google Shape;53;p12"/>
          <p:cNvSpPr txBox="1"/>
          <p:nvPr/>
        </p:nvSpPr>
        <p:spPr>
          <a:xfrm>
            <a:off x="591075" y="1032500"/>
            <a:ext cx="7994100" cy="397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chemeClr val="dk1"/>
                </a:solidFill>
                <a:latin typeface="Arial"/>
                <a:ea typeface="Arial"/>
                <a:cs typeface="Arial"/>
                <a:sym typeface="Arial"/>
              </a:rPr>
              <a:t>Building Question-Answering System in </a:t>
            </a:r>
            <a:endParaRPr b="1" i="0" sz="2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chemeClr val="dk1"/>
                </a:solidFill>
                <a:latin typeface="Arial"/>
                <a:ea typeface="Arial"/>
                <a:cs typeface="Arial"/>
                <a:sym typeface="Arial"/>
              </a:rPr>
              <a:t>Telugu, English and Hindi.</a:t>
            </a:r>
            <a:endParaRPr b="1" i="0" sz="2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For each observation in the training set we have a context, question, and answer.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The goal is to find the answer for any new question and context provided.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We used “Extractive Question Answering” Method. This involves posing questions about a document and identifying the answers as spans of text in the document itself. This makes it a closed dataset meaning that the answer to a question is always a part of the context and also a continuous span of context.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nvSpPr>
        <p:spPr>
          <a:xfrm>
            <a:off x="1979715" y="270659"/>
            <a:ext cx="55086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9900"/>
                </a:solidFill>
                <a:latin typeface="Arial"/>
                <a:ea typeface="Arial"/>
                <a:cs typeface="Arial"/>
                <a:sym typeface="Arial"/>
              </a:rPr>
              <a:t>Problem Statement - Contd.</a:t>
            </a:r>
            <a:endParaRPr b="0" i="0" sz="1400" u="none" cap="none" strike="noStrike">
              <a:solidFill>
                <a:schemeClr val="dk1"/>
              </a:solidFill>
              <a:latin typeface="Calibri"/>
              <a:ea typeface="Calibri"/>
              <a:cs typeface="Calibri"/>
              <a:sym typeface="Calibri"/>
            </a:endParaRPr>
          </a:p>
        </p:txBody>
      </p:sp>
      <p:sp>
        <p:nvSpPr>
          <p:cNvPr id="59" name="Google Shape;59;p13"/>
          <p:cNvSpPr txBox="1"/>
          <p:nvPr/>
        </p:nvSpPr>
        <p:spPr>
          <a:xfrm>
            <a:off x="591075" y="1032500"/>
            <a:ext cx="7994100" cy="2862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chemeClr val="dk1"/>
                </a:solidFill>
                <a:latin typeface="Arial"/>
                <a:ea typeface="Arial"/>
                <a:cs typeface="Arial"/>
                <a:sym typeface="Arial"/>
              </a:rPr>
              <a:t>Building Question-Answering System in </a:t>
            </a:r>
            <a:endParaRPr b="1" i="0" sz="2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chemeClr val="dk1"/>
                </a:solidFill>
                <a:latin typeface="Arial"/>
                <a:ea typeface="Arial"/>
                <a:cs typeface="Arial"/>
                <a:sym typeface="Arial"/>
              </a:rPr>
              <a:t>Telugu, English and Hindi.</a:t>
            </a:r>
            <a:endParaRPr b="1" i="0" sz="2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The context can be in any of the three languages: Telugu, English and Hindi.</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The question can also be in any of the three languages mentioned above.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We used google-translate API to translate any text to English before passing it to our model.</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Literature Survey</a:t>
            </a:r>
            <a:endParaRPr/>
          </a:p>
        </p:txBody>
      </p:sp>
      <p:sp>
        <p:nvSpPr>
          <p:cNvPr id="65" name="Google Shape;65;p14"/>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b="1" lang="en">
                <a:solidFill>
                  <a:schemeClr val="dk1"/>
                </a:solidFill>
              </a:rPr>
              <a:t>Pranav Rajpurkar, Jian Zhang, Konstantin Lopyrev, Percy Liang:</a:t>
            </a:r>
            <a:endParaRPr b="1">
              <a:solidFill>
                <a:schemeClr val="dk1"/>
              </a:solidFill>
            </a:endParaRPr>
          </a:p>
          <a:p>
            <a:pPr indent="0" lvl="0" marL="0" rtl="0" algn="l">
              <a:spcBef>
                <a:spcPts val="480"/>
              </a:spcBef>
              <a:spcAft>
                <a:spcPts val="0"/>
              </a:spcAft>
              <a:buClr>
                <a:schemeClr val="dk1"/>
              </a:buClr>
              <a:buSzPts val="1100"/>
              <a:buFont typeface="Arial"/>
              <a:buNone/>
            </a:pPr>
            <a:r>
              <a:rPr lang="en">
                <a:solidFill>
                  <a:schemeClr val="dk1"/>
                </a:solidFill>
              </a:rPr>
              <a:t>SQuAD: 100,000+ Questions for Machine Comprehension of Text</a:t>
            </a:r>
            <a:endParaRPr>
              <a:solidFill>
                <a:schemeClr val="dk1"/>
              </a:solidFill>
            </a:endParaRPr>
          </a:p>
          <a:p>
            <a:pPr indent="0" lvl="0" marL="0" rtl="0" algn="l">
              <a:spcBef>
                <a:spcPts val="480"/>
              </a:spcBef>
              <a:spcAft>
                <a:spcPts val="0"/>
              </a:spcAft>
              <a:buNone/>
            </a:pPr>
            <a:r>
              <a:rPr lang="en" u="sng">
                <a:solidFill>
                  <a:schemeClr val="hlink"/>
                </a:solidFill>
                <a:hlinkClick r:id="rId3"/>
              </a:rPr>
              <a:t>Link to paper</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3628901" y="367145"/>
            <a:ext cx="24210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9900"/>
                </a:solidFill>
                <a:latin typeface="Arial"/>
                <a:ea typeface="Arial"/>
                <a:cs typeface="Arial"/>
                <a:sym typeface="Arial"/>
              </a:rPr>
              <a:t>Dataset</a:t>
            </a:r>
            <a:endParaRPr b="0" i="0" sz="1400" u="none" cap="none" strike="noStrike">
              <a:solidFill>
                <a:schemeClr val="dk1"/>
              </a:solidFill>
              <a:latin typeface="Calibri"/>
              <a:ea typeface="Calibri"/>
              <a:cs typeface="Calibri"/>
              <a:sym typeface="Calibri"/>
            </a:endParaRPr>
          </a:p>
        </p:txBody>
      </p:sp>
      <p:sp>
        <p:nvSpPr>
          <p:cNvPr id="71" name="Google Shape;71;p15"/>
          <p:cNvSpPr txBox="1"/>
          <p:nvPr/>
        </p:nvSpPr>
        <p:spPr>
          <a:xfrm>
            <a:off x="672225" y="1194800"/>
            <a:ext cx="7740600" cy="207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Stanford Question Answering Dataset (</a:t>
            </a:r>
            <a:r>
              <a:rPr b="1" i="0" lang="en" sz="1900" u="none" cap="none" strike="noStrike">
                <a:solidFill>
                  <a:schemeClr val="dk1"/>
                </a:solidFill>
                <a:latin typeface="Arial"/>
                <a:ea typeface="Arial"/>
                <a:cs typeface="Arial"/>
                <a:sym typeface="Arial"/>
              </a:rPr>
              <a:t>SQuAD</a:t>
            </a:r>
            <a:r>
              <a:rPr b="0" i="0" lang="en" sz="1800" u="none" cap="none" strike="noStrike">
                <a:solidFill>
                  <a:schemeClr val="dk1"/>
                </a:solidFill>
                <a:latin typeface="Arial"/>
                <a:ea typeface="Arial"/>
                <a:cs typeface="Arial"/>
                <a:sym typeface="Arial"/>
              </a:rPr>
              <a:t>) is a new reading comprehension dataset, consisting of questions posed by crowdworkers on a set of Wikipedia articles, where the answer to every question is a segment of text, or span, from the corresponding reading passage. With 100,000+ question-answer pairs on 500+ articles, SQuAD is significantly larger than previous reading comprehension datasets.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04800" y="381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Dataset Contd.</a:t>
            </a:r>
            <a:endParaRPr sz="4400"/>
          </a:p>
        </p:txBody>
      </p:sp>
      <p:pic>
        <p:nvPicPr>
          <p:cNvPr id="78" name="Google Shape;78;p16"/>
          <p:cNvPicPr preferRelativeResize="0"/>
          <p:nvPr/>
        </p:nvPicPr>
        <p:blipFill rotWithShape="1">
          <a:blip r:embed="rId3">
            <a:alphaModFix/>
          </a:blip>
          <a:srcRect b="0" l="0" r="0" t="0"/>
          <a:stretch/>
        </p:blipFill>
        <p:spPr>
          <a:xfrm>
            <a:off x="533400" y="1308900"/>
            <a:ext cx="3495675" cy="819150"/>
          </a:xfrm>
          <a:prstGeom prst="rect">
            <a:avLst/>
          </a:prstGeom>
          <a:noFill/>
          <a:ln>
            <a:noFill/>
          </a:ln>
        </p:spPr>
      </p:pic>
      <p:sp>
        <p:nvSpPr>
          <p:cNvPr id="79" name="Google Shape;79;p16"/>
          <p:cNvSpPr txBox="1"/>
          <p:nvPr/>
        </p:nvSpPr>
        <p:spPr>
          <a:xfrm>
            <a:off x="477200" y="800100"/>
            <a:ext cx="5961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Loading the Dataset:</a:t>
            </a:r>
            <a:endParaRPr b="0" i="0" sz="1800" u="none" cap="none" strike="noStrike">
              <a:solidFill>
                <a:srgbClr val="000000"/>
              </a:solidFill>
              <a:latin typeface="Arial"/>
              <a:ea typeface="Arial"/>
              <a:cs typeface="Arial"/>
              <a:sym typeface="Arial"/>
            </a:endParaRPr>
          </a:p>
        </p:txBody>
      </p:sp>
      <p:sp>
        <p:nvSpPr>
          <p:cNvPr id="80" name="Google Shape;80;p16"/>
          <p:cNvSpPr txBox="1"/>
          <p:nvPr/>
        </p:nvSpPr>
        <p:spPr>
          <a:xfrm>
            <a:off x="480975" y="2252725"/>
            <a:ext cx="5961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print(raw_datasets):</a:t>
            </a:r>
            <a:endParaRPr b="0" i="0" sz="1800" u="none" cap="none" strike="noStrike">
              <a:solidFill>
                <a:srgbClr val="000000"/>
              </a:solidFill>
              <a:latin typeface="Arial"/>
              <a:ea typeface="Arial"/>
              <a:cs typeface="Arial"/>
              <a:sym typeface="Arial"/>
            </a:endParaRPr>
          </a:p>
        </p:txBody>
      </p:sp>
      <p:pic>
        <p:nvPicPr>
          <p:cNvPr id="81" name="Google Shape;81;p16"/>
          <p:cNvPicPr preferRelativeResize="0"/>
          <p:nvPr/>
        </p:nvPicPr>
        <p:blipFill rotWithShape="1">
          <a:blip r:embed="rId4">
            <a:alphaModFix/>
          </a:blip>
          <a:srcRect b="0" l="0" r="0" t="0"/>
          <a:stretch/>
        </p:blipFill>
        <p:spPr>
          <a:xfrm>
            <a:off x="457200" y="2805325"/>
            <a:ext cx="6046380" cy="203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sp>
        <p:nvSpPr>
          <p:cNvPr id="87" name="Google Shape;87;p17"/>
          <p:cNvSpPr txBox="1"/>
          <p:nvPr>
            <p:ph type="ctrTitle"/>
          </p:nvPr>
        </p:nvSpPr>
        <p:spPr>
          <a:xfrm>
            <a:off x="304800" y="381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Dataset Contd.</a:t>
            </a:r>
            <a:endParaRPr sz="4400"/>
          </a:p>
        </p:txBody>
      </p:sp>
      <p:sp>
        <p:nvSpPr>
          <p:cNvPr id="88" name="Google Shape;88;p17"/>
          <p:cNvSpPr txBox="1"/>
          <p:nvPr/>
        </p:nvSpPr>
        <p:spPr>
          <a:xfrm>
            <a:off x="477200" y="800100"/>
            <a:ext cx="59610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The training dataset has only one possible answer while the validation dataset has several possible answers, which may be same or different</a:t>
            </a:r>
            <a:endParaRPr b="0" i="0" sz="1800" u="none" cap="none" strike="noStrike">
              <a:solidFill>
                <a:srgbClr val="000000"/>
              </a:solidFill>
              <a:latin typeface="Arial"/>
              <a:ea typeface="Arial"/>
              <a:cs typeface="Arial"/>
              <a:sym typeface="Arial"/>
            </a:endParaRPr>
          </a:p>
        </p:txBody>
      </p:sp>
      <p:pic>
        <p:nvPicPr>
          <p:cNvPr id="89" name="Google Shape;89;p17"/>
          <p:cNvPicPr preferRelativeResize="0"/>
          <p:nvPr/>
        </p:nvPicPr>
        <p:blipFill rotWithShape="1">
          <a:blip r:embed="rId3">
            <a:alphaModFix/>
          </a:blip>
          <a:srcRect b="0" l="0" r="0" t="0"/>
          <a:stretch/>
        </p:blipFill>
        <p:spPr>
          <a:xfrm>
            <a:off x="477200" y="1815900"/>
            <a:ext cx="6629400" cy="1847850"/>
          </a:xfrm>
          <a:prstGeom prst="rect">
            <a:avLst/>
          </a:prstGeom>
          <a:noFill/>
          <a:ln>
            <a:noFill/>
          </a:ln>
        </p:spPr>
      </p:pic>
      <p:pic>
        <p:nvPicPr>
          <p:cNvPr id="90" name="Google Shape;90;p17"/>
          <p:cNvPicPr preferRelativeResize="0"/>
          <p:nvPr/>
        </p:nvPicPr>
        <p:blipFill rotWithShape="1">
          <a:blip r:embed="rId4">
            <a:alphaModFix/>
          </a:blip>
          <a:srcRect b="0" l="0" r="0" t="0"/>
          <a:stretch/>
        </p:blipFill>
        <p:spPr>
          <a:xfrm>
            <a:off x="457200" y="3816150"/>
            <a:ext cx="8581425" cy="73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18"/>
          <p:cNvSpPr txBox="1"/>
          <p:nvPr>
            <p:ph type="ctrTitle"/>
          </p:nvPr>
        </p:nvSpPr>
        <p:spPr>
          <a:xfrm>
            <a:off x="-71250" y="97375"/>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Model</a:t>
            </a:r>
            <a:endParaRPr sz="4400"/>
          </a:p>
        </p:txBody>
      </p:sp>
      <p:pic>
        <p:nvPicPr>
          <p:cNvPr id="97" name="Google Shape;97;p18"/>
          <p:cNvPicPr preferRelativeResize="0"/>
          <p:nvPr/>
        </p:nvPicPr>
        <p:blipFill rotWithShape="1">
          <a:blip r:embed="rId3">
            <a:alphaModFix/>
          </a:blip>
          <a:srcRect b="0" l="0" r="0" t="0"/>
          <a:stretch/>
        </p:blipFill>
        <p:spPr>
          <a:xfrm>
            <a:off x="5202750" y="758575"/>
            <a:ext cx="3545587" cy="4139401"/>
          </a:xfrm>
          <a:prstGeom prst="rect">
            <a:avLst/>
          </a:prstGeom>
          <a:noFill/>
          <a:ln>
            <a:noFill/>
          </a:ln>
        </p:spPr>
      </p:pic>
      <p:sp>
        <p:nvSpPr>
          <p:cNvPr id="98" name="Google Shape;98;p18"/>
          <p:cNvSpPr txBox="1"/>
          <p:nvPr/>
        </p:nvSpPr>
        <p:spPr>
          <a:xfrm>
            <a:off x="645825" y="1627675"/>
            <a:ext cx="4346700" cy="2401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We have used a BERT Model (Bidirectional Encoder Representations from Transformers) and fine-tuned it for our task.</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The Architecture of this model is shown in the picture on the right-side.</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sp>
        <p:nvSpPr>
          <p:cNvPr id="104" name="Google Shape;104;p19"/>
          <p:cNvSpPr txBox="1"/>
          <p:nvPr>
            <p:ph type="ctrTitle"/>
          </p:nvPr>
        </p:nvSpPr>
        <p:spPr>
          <a:xfrm>
            <a:off x="228600" y="27705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Results</a:t>
            </a:r>
            <a:endParaRPr sz="4400"/>
          </a:p>
        </p:txBody>
      </p:sp>
      <p:sp>
        <p:nvSpPr>
          <p:cNvPr id="105" name="Google Shape;105;p19"/>
          <p:cNvSpPr txBox="1"/>
          <p:nvPr/>
        </p:nvSpPr>
        <p:spPr>
          <a:xfrm>
            <a:off x="571275" y="821725"/>
            <a:ext cx="8206800" cy="4617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6" name="Google Shape;106;p19"/>
          <p:cNvPicPr preferRelativeResize="0"/>
          <p:nvPr/>
        </p:nvPicPr>
        <p:blipFill rotWithShape="1">
          <a:blip r:embed="rId3">
            <a:alphaModFix/>
          </a:blip>
          <a:srcRect b="0" l="0" r="0" t="0"/>
          <a:stretch/>
        </p:blipFill>
        <p:spPr>
          <a:xfrm>
            <a:off x="940900" y="1310350"/>
            <a:ext cx="7010400" cy="281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