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7" y="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0" y="1051249"/>
            <a:ext cx="10192108" cy="5134947"/>
            <a:chOff x="494522" y="108857"/>
            <a:chExt cx="11084769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2" y="755780"/>
              <a:ext cx="11084768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BA7B4-61A4-817B-6A81-FC25C3ECBD61}"/>
              </a:ext>
            </a:extLst>
          </p:cNvPr>
          <p:cNvSpPr/>
          <p:nvPr/>
        </p:nvSpPr>
        <p:spPr>
          <a:xfrm>
            <a:off x="6178403" y="288441"/>
            <a:ext cx="5011213" cy="6141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Criteria Filter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FNU LNU</cp:lastModifiedBy>
  <cp:revision>3</cp:revision>
  <dcterms:created xsi:type="dcterms:W3CDTF">2022-12-04T08:17:54Z</dcterms:created>
  <dcterms:modified xsi:type="dcterms:W3CDTF">2023-11-11T05:04:10Z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2023-11-11T05:04:10Z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b38f1f54-0638-4074-a9a8-033d1e2bc2c6</vt:lpwstr>
  </property>
  <property fmtid="{D5CDD505-2E9C-101B-9397-08002B2CF9AE}" pid="8" name="MSIP_Label_defa4170-0d19-0005-0004-bc88714345d2_ActionId">
    <vt:lpwstr>5cfa2832-87ac-4ae2-b30f-ed92cfd6f43c</vt:lpwstr>
  </property>
  <property fmtid="{D5CDD505-2E9C-101B-9397-08002B2CF9AE}" pid="9" name="MSIP_Label_defa4170-0d19-0005-0004-bc88714345d2_ContentBits">
    <vt:lpwstr>0</vt:lpwstr>
  </property>
</Properties>
</file>