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To-Do List Project (Django)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task management system built using Python Django framework.</a:t>
            </a:r>
          </a:p>
          <a:p>
            <a:r>
              <a:t>Users can add, edit, delete, and mark tasks as completed.</a:t>
            </a:r>
          </a:p>
          <a:p>
            <a:r>
              <a:t>Includes priority, due date, and completion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Add new tasks</a:t>
            </a:r>
          </a:p>
          <a:p>
            <a:r>
              <a:t>✔ Edit existing tasks</a:t>
            </a:r>
          </a:p>
          <a:p>
            <a:r>
              <a:t>✔ Delete tasks</a:t>
            </a:r>
          </a:p>
          <a:p>
            <a:r>
              <a:t>✔ Mark tasks as complete/incomplete</a:t>
            </a:r>
          </a:p>
          <a:p>
            <a:r>
              <a:t>✔ Optional: Filter by priority or due 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Backend: Python (Django Framework)</a:t>
            </a:r>
          </a:p>
          <a:p>
            <a:r>
              <a:t>🎨 Frontend: HTML, CSS (Django templates)</a:t>
            </a:r>
          </a:p>
          <a:p>
            <a:r>
              <a:t>🗃 Database: SQLite (default Django DB)</a:t>
            </a:r>
          </a:p>
          <a:p>
            <a:r>
              <a:t>🛠 Tools: Django Admin, Forms, Models, 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todo_django_project/</a:t>
            </a:r>
          </a:p>
          <a:p>
            <a:r>
              <a:t>├── todoproject/         → Django project settings</a:t>
            </a:r>
          </a:p>
          <a:p>
            <a:r>
              <a:t>├── todo/               → App: models, views, forms, templates</a:t>
            </a:r>
          </a:p>
          <a:p>
            <a:r>
              <a:t>├── templates/todo/     → HTML templates</a:t>
            </a:r>
          </a:p>
          <a:p>
            <a:r>
              <a:t>└── manage.py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Add user authentication</a:t>
            </a:r>
          </a:p>
          <a:p>
            <a:r>
              <a:t>📱 Make it mobile responsive</a:t>
            </a:r>
          </a:p>
          <a:p>
            <a:r>
              <a:t>🔔 Add reminders or notifications</a:t>
            </a:r>
          </a:p>
          <a:p>
            <a:r>
              <a:t>🧩 Optionally add APIs for frontend frameworks or mobile apps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