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7" r:id="rId4"/>
    <p:sldId id="261" r:id="rId5"/>
    <p:sldId id="262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0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8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46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9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8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12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3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3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2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5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1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67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34B9EA-53C1-487A-BB35-B5B8964705C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0283F2-D52C-4656-A250-6BDE2D4CB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3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92C-F8F2-9BEB-255D-500D0721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572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Speech-To-Speech LLM 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79CE9-D0FF-48DA-DB8D-B446838E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41" y="2438399"/>
            <a:ext cx="8229773" cy="36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4EF34-BB92-D258-3023-27887A68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32" y="1804005"/>
            <a:ext cx="10887740" cy="32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E5C6C53-ADE4-DE7E-26BF-E8E815227DF9}"/>
              </a:ext>
            </a:extLst>
          </p:cNvPr>
          <p:cNvGrpSpPr/>
          <p:nvPr/>
        </p:nvGrpSpPr>
        <p:grpSpPr>
          <a:xfrm>
            <a:off x="5265042" y="0"/>
            <a:ext cx="2437881" cy="6790758"/>
            <a:chOff x="5265042" y="0"/>
            <a:chExt cx="2437881" cy="679075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F50AF9-8C83-87F5-32EF-9A59EE9B12C9}"/>
                </a:ext>
              </a:extLst>
            </p:cNvPr>
            <p:cNvSpPr/>
            <p:nvPr/>
          </p:nvSpPr>
          <p:spPr>
            <a:xfrm>
              <a:off x="5888637" y="0"/>
              <a:ext cx="1003059" cy="3704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0B3201-C64A-8F7B-E6DA-8DB11922037B}"/>
                </a:ext>
              </a:extLst>
            </p:cNvPr>
            <p:cNvCxnSpPr/>
            <p:nvPr/>
          </p:nvCxnSpPr>
          <p:spPr>
            <a:xfrm>
              <a:off x="6390167" y="283196"/>
              <a:ext cx="0" cy="40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579E1B-E01F-9F1B-F9DB-3D23B5A984E7}"/>
                </a:ext>
              </a:extLst>
            </p:cNvPr>
            <p:cNvCxnSpPr/>
            <p:nvPr/>
          </p:nvCxnSpPr>
          <p:spPr>
            <a:xfrm>
              <a:off x="6425608" y="873341"/>
              <a:ext cx="0" cy="40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4EF2FE2-8385-3C50-AF2A-2F043A17FCE7}"/>
                </a:ext>
              </a:extLst>
            </p:cNvPr>
            <p:cNvSpPr/>
            <p:nvPr/>
          </p:nvSpPr>
          <p:spPr>
            <a:xfrm>
              <a:off x="5265042" y="669600"/>
              <a:ext cx="2437877" cy="3544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Speech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59E966-E1B2-FF64-3F84-5EB2B0284D87}"/>
                </a:ext>
              </a:extLst>
            </p:cNvPr>
            <p:cNvCxnSpPr/>
            <p:nvPr/>
          </p:nvCxnSpPr>
          <p:spPr>
            <a:xfrm>
              <a:off x="6414976" y="1668591"/>
              <a:ext cx="0" cy="40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1DA4E8-6F4E-181A-C6BC-38FEAEE37D22}"/>
                </a:ext>
              </a:extLst>
            </p:cNvPr>
            <p:cNvSpPr/>
            <p:nvPr/>
          </p:nvSpPr>
          <p:spPr>
            <a:xfrm>
              <a:off x="5265046" y="1276005"/>
              <a:ext cx="2437877" cy="4997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Microphone Capture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F06191-EDAB-344A-E7C9-43B31FEE6595}"/>
                </a:ext>
              </a:extLst>
            </p:cNvPr>
            <p:cNvCxnSpPr/>
            <p:nvPr/>
          </p:nvCxnSpPr>
          <p:spPr>
            <a:xfrm>
              <a:off x="6414976" y="2403985"/>
              <a:ext cx="0" cy="40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DDB664-73E4-1EE8-8C7C-70B6060F1692}"/>
                </a:ext>
              </a:extLst>
            </p:cNvPr>
            <p:cNvCxnSpPr/>
            <p:nvPr/>
          </p:nvCxnSpPr>
          <p:spPr>
            <a:xfrm>
              <a:off x="6414976" y="4397149"/>
              <a:ext cx="0" cy="40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8651AC-735B-E27F-1D04-5D8A3F82931B}"/>
                </a:ext>
              </a:extLst>
            </p:cNvPr>
            <p:cNvSpPr/>
            <p:nvPr/>
          </p:nvSpPr>
          <p:spPr>
            <a:xfrm>
              <a:off x="5265043" y="2071255"/>
              <a:ext cx="2437877" cy="4997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Speech Recognition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086C6F-0814-9C36-FA41-E5C10E7652F7}"/>
                </a:ext>
              </a:extLst>
            </p:cNvPr>
            <p:cNvCxnSpPr/>
            <p:nvPr/>
          </p:nvCxnSpPr>
          <p:spPr>
            <a:xfrm>
              <a:off x="6414976" y="3601898"/>
              <a:ext cx="0" cy="40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CB0195-BE43-778A-0461-244A8B4DE318}"/>
                </a:ext>
              </a:extLst>
            </p:cNvPr>
            <p:cNvCxnSpPr/>
            <p:nvPr/>
          </p:nvCxnSpPr>
          <p:spPr>
            <a:xfrm>
              <a:off x="6390166" y="5192399"/>
              <a:ext cx="0" cy="40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3BAE4C-4DDD-F25A-E117-80C8908AE974}"/>
                </a:ext>
              </a:extLst>
            </p:cNvPr>
            <p:cNvSpPr/>
            <p:nvPr/>
          </p:nvSpPr>
          <p:spPr>
            <a:xfrm>
              <a:off x="5265046" y="4004562"/>
              <a:ext cx="2437877" cy="4997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Text-to-speech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FDAD06-C995-D798-003D-EC0E39E4F981}"/>
                </a:ext>
              </a:extLst>
            </p:cNvPr>
            <p:cNvSpPr/>
            <p:nvPr/>
          </p:nvSpPr>
          <p:spPr>
            <a:xfrm>
              <a:off x="5265042" y="2855732"/>
              <a:ext cx="2437878" cy="9622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 processing and 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generation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00E3BD-73E9-F60D-2EA4-F98041E01992}"/>
                </a:ext>
              </a:extLst>
            </p:cNvPr>
            <p:cNvSpPr/>
            <p:nvPr/>
          </p:nvSpPr>
          <p:spPr>
            <a:xfrm>
              <a:off x="5265044" y="4799813"/>
              <a:ext cx="2437877" cy="4997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 Output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85402F-8935-E8D3-96E5-5E214FB7F2AC}"/>
                </a:ext>
              </a:extLst>
            </p:cNvPr>
            <p:cNvCxnSpPr/>
            <p:nvPr/>
          </p:nvCxnSpPr>
          <p:spPr>
            <a:xfrm>
              <a:off x="6390166" y="5968545"/>
              <a:ext cx="0" cy="40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F094F3-78F5-BDC7-3965-B4016CB144F8}"/>
                </a:ext>
              </a:extLst>
            </p:cNvPr>
            <p:cNvSpPr/>
            <p:nvPr/>
          </p:nvSpPr>
          <p:spPr>
            <a:xfrm>
              <a:off x="5265044" y="5595063"/>
              <a:ext cx="2437877" cy="4997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29DB4A-0F46-1920-D77E-AA100142A323}"/>
                </a:ext>
              </a:extLst>
            </p:cNvPr>
            <p:cNvSpPr/>
            <p:nvPr/>
          </p:nvSpPr>
          <p:spPr>
            <a:xfrm>
              <a:off x="5888637" y="6420292"/>
              <a:ext cx="1003059" cy="3704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91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861BA-D616-4B2C-83F1-42243D7A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0046" y="550667"/>
            <a:ext cx="10018710" cy="103862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stands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It's a type of artificial intelligence model designed to understand and generate human language.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25566C-365B-BD18-2783-D93CC0B4BD42}"/>
              </a:ext>
            </a:extLst>
          </p:cNvPr>
          <p:cNvSpPr/>
          <p:nvPr/>
        </p:nvSpPr>
        <p:spPr>
          <a:xfrm>
            <a:off x="4886377" y="2239835"/>
            <a:ext cx="3349256" cy="13397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Models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5536E-41EB-D1BB-26A4-C1C4363EDCF7}"/>
              </a:ext>
            </a:extLst>
          </p:cNvPr>
          <p:cNvSpPr/>
          <p:nvPr/>
        </p:nvSpPr>
        <p:spPr>
          <a:xfrm>
            <a:off x="3039146" y="4749391"/>
            <a:ext cx="2247014" cy="1038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GPT-3.5  / GPT-4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(Open AI)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6623C6-B1F6-AB33-77CB-3EB3AD171F2C}"/>
              </a:ext>
            </a:extLst>
          </p:cNvPr>
          <p:cNvSpPr/>
          <p:nvPr/>
        </p:nvSpPr>
        <p:spPr>
          <a:xfrm>
            <a:off x="5611163" y="4749391"/>
            <a:ext cx="1899684" cy="1038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(Google)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4B3069-2DBA-F127-36CA-F498E42A8E2F}"/>
              </a:ext>
            </a:extLst>
          </p:cNvPr>
          <p:cNvSpPr/>
          <p:nvPr/>
        </p:nvSpPr>
        <p:spPr>
          <a:xfrm>
            <a:off x="8080399" y="4703225"/>
            <a:ext cx="1757916" cy="1038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(Google)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632A5F-9F54-A678-CCD6-021AB6B6AEA7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4162653" y="3579537"/>
            <a:ext cx="2398352" cy="11698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F6B42C-61E4-5E64-636D-2D4E43ADA7E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561005" y="3579537"/>
            <a:ext cx="0" cy="11698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C46C34-78F1-42EA-B5ED-1E8E1A6E01D9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6561005" y="3579537"/>
            <a:ext cx="2398352" cy="11236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6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6173-0356-0880-FE2C-EC505CED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23" y="-164804"/>
            <a:ext cx="10018713" cy="1752599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F358-CB2E-621A-5620-FA5C041C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042" y="1212112"/>
            <a:ext cx="10018713" cy="5837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To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onvert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spoken language into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Pyttsx3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Convert text to speech.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GPT-3 / GPT-4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 contextually relevant text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Capture video input from webcam.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Capture and play audio.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Web-based interface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Advanced GUI development.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0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18C555-1EEA-350F-0106-2E1F38C89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t="9883" r="20764" b="12541"/>
          <a:stretch/>
        </p:blipFill>
        <p:spPr>
          <a:xfrm>
            <a:off x="3508744" y="836570"/>
            <a:ext cx="6804837" cy="49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3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E9E40D-BDF8-CE2B-66F6-F9FC65DE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07" y="99205"/>
            <a:ext cx="8056030" cy="4242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619BCE-F98A-2CEB-DAE5-B8D5218B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07" y="4441023"/>
            <a:ext cx="8056030" cy="21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ED8F-92A9-0781-7C38-E823E80D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34656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2166-2FD3-1C4E-72F1-4F484780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142" y="2587255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Noise – using real-time noise suppression algorithms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input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models or APIs that can automatically detect the language of spoken input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3-sec processing window – Parallel processing and asynchronous operation,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Minimizing unnecessary processing,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Optimizing the LLM processing						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61CD-0919-881B-C789-AA55BEB2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6" y="2227521"/>
            <a:ext cx="10018713" cy="1752599"/>
          </a:xfrm>
        </p:spPr>
        <p:txBody>
          <a:bodyPr>
            <a:normAutofit/>
          </a:bodyPr>
          <a:lstStyle/>
          <a:p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28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</TotalTime>
  <Words>188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Speech-To-Speech LLM Bot</vt:lpstr>
      <vt:lpstr>PowerPoint Presentation</vt:lpstr>
      <vt:lpstr>PowerPoint Presentation</vt:lpstr>
      <vt:lpstr>PowerPoint Presentation</vt:lpstr>
      <vt:lpstr>Selection of Technologies</vt:lpstr>
      <vt:lpstr>PowerPoint Presentation</vt:lpstr>
      <vt:lpstr>PowerPoint Presentation</vt:lpstr>
      <vt:lpstr>Potential Challenges and 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Charan</dc:creator>
  <cp:lastModifiedBy>Teja Charan</cp:lastModifiedBy>
  <cp:revision>1</cp:revision>
  <dcterms:created xsi:type="dcterms:W3CDTF">2024-08-22T08:12:57Z</dcterms:created>
  <dcterms:modified xsi:type="dcterms:W3CDTF">2024-08-22T12:23:28Z</dcterms:modified>
</cp:coreProperties>
</file>