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65942-B4B5-44C2-0BBF-1733BF69D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8360D-193B-8C24-247D-29D7FF37D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84D65-3FCA-185E-4216-45C0EE2B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2E06-3E5A-4000-B7A2-4677699B8EA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75238-3C12-444D-21BE-76AADE35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80F26-0AE7-24DB-0EF3-7726F0FEC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EC3-C74F-48EB-B901-EAC747244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733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8274-BEEC-0C2B-2456-0C6125C1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A2CBD-3FA1-C305-F307-459A9D044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B9751-08A8-77C0-B7AD-D25A579EF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2E06-3E5A-4000-B7A2-4677699B8EA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C6AD-49FD-9E1A-E8FB-2ECAD77D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22062-AE91-7272-E77A-6BCA3202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EC3-C74F-48EB-B901-EAC747244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55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7AE858-6C47-7E0F-895A-4EA92885B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800B6-2A7E-3045-EA8F-7DA6C2273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CA0E3-7BD3-EF35-86F9-47C7DA46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2E06-3E5A-4000-B7A2-4677699B8EA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E48EF-EA5B-418F-A0EF-ADCF10DE9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83891-A3BF-CC24-05D2-83F75374C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EC3-C74F-48EB-B901-EAC747244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53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2A5E7-429F-85A1-64DE-1974BAA2F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3C42F-2E23-7D3F-E190-1792278C1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CE86D-C1EB-1061-6ADD-E5D0204DF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2E06-3E5A-4000-B7A2-4677699B8EA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AA1D2-241E-BF1E-23A1-F61CE3A9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E649B-A88A-3BE9-DE4B-D8648FF3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EC3-C74F-48EB-B901-EAC747244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C11B-F01F-3408-C9BB-B4154E33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B19DF-D608-F35C-7B11-F3496B772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45BE2-EBF8-2F7B-862F-1E8DB59C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2E06-3E5A-4000-B7A2-4677699B8EA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BA8B4-BBA6-02AD-0129-36BA7A71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8F56D-7E74-0F89-C71B-9F6140C7A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EC3-C74F-48EB-B901-EAC747244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02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7946-05E0-85F9-F5A5-28D1EE83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6DE0-EBE4-7571-075C-BCC8640E0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3529E-92A9-5E40-A72C-026D12EB7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AB725-3AB2-8AC0-8202-EC7F170F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2E06-3E5A-4000-B7A2-4677699B8EA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827CB-8BD5-094E-26E0-D6BB3CEE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B5B3D-38C6-07E7-28EC-0159FE7AE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EC3-C74F-48EB-B901-EAC747244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62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7FB40-0E5C-863D-365C-FABEAC40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F09B2-EDCA-A14F-F56F-BB7EF8927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9683E-BA89-D184-CE90-C1FE23E64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939C4-5636-7BA1-DE38-64500CC3A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051C4E-59A5-8D60-D25D-860B40B91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F763B2-B4DA-B99B-7EE6-2287F228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2E06-3E5A-4000-B7A2-4677699B8EA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10F288-6720-5A88-470D-31753BA7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AC7C8-D1C2-C8A5-044C-E655D38E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EC3-C74F-48EB-B901-EAC747244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15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7F393-7628-77FE-B985-DDDDDEAB1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AD6F5-274E-AD9E-DAD2-B42117D8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2E06-3E5A-4000-B7A2-4677699B8EA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10B4F-278A-F5DE-BEBC-366A3860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8FDDB-6F58-8381-B1C4-BF564ED6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EC3-C74F-48EB-B901-EAC747244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46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FC4D6-4F2A-34BF-B5E6-5C72371D4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2E06-3E5A-4000-B7A2-4677699B8EA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4381B-4792-8537-FF4E-ED8D95E4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D558B-85D0-5E52-BC6F-9F97594D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EC3-C74F-48EB-B901-EAC747244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66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B0BB9-264E-AC36-3723-20A1CF503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A5369-CE86-B04A-1F6E-725A38223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E9CA6-A7C1-433B-0770-90EDBD6DB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0D7DE-18AD-82C6-9CFD-695D5E82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2E06-3E5A-4000-B7A2-4677699B8EA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E2927-F033-EEEB-6102-C54EA0E0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93F31-0A65-53A0-0CEA-D7408574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EC3-C74F-48EB-B901-EAC747244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83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38CE-E673-C9AD-BC48-03A939FC7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2B9E0E-7D5A-952F-D55B-147A3BC9B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4C3F7-AED8-DA30-9312-BF87F3F4A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4E527-6A3A-1403-8F16-38ED552B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2E06-3E5A-4000-B7A2-4677699B8EA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BC9F3-F94A-AF4F-E1DD-A66A9750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F4D8-528F-E0DE-070A-70FCFD11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EC3-C74F-48EB-B901-EAC747244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8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BD0FC6-EF27-FC85-22A7-5E367CB7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763D3-4E3E-87FC-152A-0796C3E65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829A8-2009-A359-D90B-A7B654228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12E06-3E5A-4000-B7A2-4677699B8EA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50361-C2B9-B035-D782-A25AC7C91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E4F83-8704-E49A-D34C-5972EAA87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B7EC3-C74F-48EB-B901-EAC747244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4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89C9D6A3-9E74-F2F1-9459-6C1D89B265C0}"/>
              </a:ext>
            </a:extLst>
          </p:cNvPr>
          <p:cNvSpPr/>
          <p:nvPr/>
        </p:nvSpPr>
        <p:spPr>
          <a:xfrm>
            <a:off x="1101212" y="156835"/>
            <a:ext cx="9989575" cy="973393"/>
          </a:xfrm>
          <a:prstGeom prst="horizontalScroll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7F0AD6-6798-C40F-E3E9-ACD57416F012}"/>
              </a:ext>
            </a:extLst>
          </p:cNvPr>
          <p:cNvSpPr/>
          <p:nvPr/>
        </p:nvSpPr>
        <p:spPr>
          <a:xfrm>
            <a:off x="2542166" y="216309"/>
            <a:ext cx="675370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Customer journey map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  <a:p>
            <a:pPr algn="ctr"/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072CA4-6193-A564-F857-A279459DEFC5}"/>
              </a:ext>
            </a:extLst>
          </p:cNvPr>
          <p:cNvSpPr/>
          <p:nvPr/>
        </p:nvSpPr>
        <p:spPr>
          <a:xfrm>
            <a:off x="7992073" y="1052135"/>
            <a:ext cx="4199927" cy="19172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1.AWARENESS</a:t>
            </a:r>
          </a:p>
          <a:p>
            <a:pPr algn="ctr"/>
            <a:r>
              <a:rPr lang="en-US" dirty="0"/>
              <a:t>1.Goal:user learns about the app</a:t>
            </a:r>
          </a:p>
          <a:p>
            <a:pPr algn="ctr"/>
            <a:r>
              <a:rPr lang="en-US" dirty="0"/>
              <a:t>2.How can this app help</a:t>
            </a:r>
          </a:p>
          <a:p>
            <a:pPr algn="ctr"/>
            <a:endParaRPr lang="en-IN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7418256-5F8A-DD80-2605-B8C5C51B2243}"/>
              </a:ext>
            </a:extLst>
          </p:cNvPr>
          <p:cNvSpPr/>
          <p:nvPr/>
        </p:nvSpPr>
        <p:spPr>
          <a:xfrm rot="10800000">
            <a:off x="7244761" y="1858298"/>
            <a:ext cx="580103" cy="1123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 descr="bsbsckbKCSBkB';&#10;">
            <a:extLst>
              <a:ext uri="{FF2B5EF4-FFF2-40B4-BE49-F238E27FC236}">
                <a16:creationId xmlns:a16="http://schemas.microsoft.com/office/drawing/2014/main" id="{499EE4F4-550D-3149-2579-5637349266B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4098471" y="1213550"/>
            <a:ext cx="3073386" cy="18255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2.Considerations</a:t>
            </a:r>
          </a:p>
          <a:p>
            <a:pPr algn="ctr"/>
            <a:r>
              <a:rPr lang="en-US" dirty="0"/>
              <a:t>1.Goal:user considers trying the app</a:t>
            </a:r>
          </a:p>
          <a:p>
            <a:pPr algn="ctr"/>
            <a:r>
              <a:rPr lang="en-US" dirty="0"/>
              <a:t>2.This looks useful but I need to see how it works in practice</a:t>
            </a:r>
          </a:p>
          <a:p>
            <a:pPr algn="ctr"/>
            <a:endParaRPr lang="en-IN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FA500B9-23A5-7FC7-C7CD-396D66E6499F}"/>
              </a:ext>
            </a:extLst>
          </p:cNvPr>
          <p:cNvSpPr/>
          <p:nvPr/>
        </p:nvSpPr>
        <p:spPr>
          <a:xfrm rot="10800000">
            <a:off x="3445464" y="1878219"/>
            <a:ext cx="580103" cy="1123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6B5276-F057-611C-94E5-CFC5F8B7E437}"/>
              </a:ext>
            </a:extLst>
          </p:cNvPr>
          <p:cNvSpPr/>
          <p:nvPr/>
        </p:nvSpPr>
        <p:spPr>
          <a:xfrm>
            <a:off x="508022" y="1213550"/>
            <a:ext cx="2864537" cy="18255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3.ONBOARDING</a:t>
            </a:r>
          </a:p>
          <a:p>
            <a:pPr algn="ctr"/>
            <a:r>
              <a:rPr lang="en-US" dirty="0"/>
              <a:t>1.Goal:user learns how to use the app</a:t>
            </a:r>
          </a:p>
          <a:p>
            <a:pPr algn="ctr"/>
            <a:r>
              <a:rPr lang="en-US" dirty="0"/>
              <a:t>2.User thought : I hope this is easy to set up</a:t>
            </a:r>
          </a:p>
          <a:p>
            <a:pPr algn="ctr"/>
            <a:r>
              <a:rPr lang="en-US" dirty="0"/>
              <a:t>3.Emotion:overwhelmed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F47B06B-C46E-4C16-D85D-1F1A48ED9785}"/>
              </a:ext>
            </a:extLst>
          </p:cNvPr>
          <p:cNvSpPr/>
          <p:nvPr/>
        </p:nvSpPr>
        <p:spPr>
          <a:xfrm rot="5400000">
            <a:off x="1650238" y="3316663"/>
            <a:ext cx="580103" cy="1123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 descr="bsbsckbKCSBkB';&#10;">
            <a:extLst>
              <a:ext uri="{FF2B5EF4-FFF2-40B4-BE49-F238E27FC236}">
                <a16:creationId xmlns:a16="http://schemas.microsoft.com/office/drawing/2014/main" id="{8614FE45-64F9-C106-92C5-D442B0702E9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403596" y="3974602"/>
            <a:ext cx="3073386" cy="19345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4.Active user</a:t>
            </a:r>
          </a:p>
          <a:p>
            <a:pPr algn="ctr"/>
            <a:r>
              <a:rPr lang="en-US" dirty="0"/>
              <a:t>1.Goal:site manager tracks workers and ensure </a:t>
            </a:r>
            <a:r>
              <a:rPr lang="en-US" dirty="0" err="1"/>
              <a:t>ppe</a:t>
            </a:r>
            <a:r>
              <a:rPr lang="en-US" dirty="0"/>
              <a:t> compliance</a:t>
            </a:r>
          </a:p>
          <a:p>
            <a:pPr algn="ctr"/>
            <a:r>
              <a:rPr lang="en-US" dirty="0"/>
              <a:t>2.Thoughts:ensure all </a:t>
            </a:r>
            <a:r>
              <a:rPr lang="en-US" dirty="0" err="1"/>
              <a:t>wokrs</a:t>
            </a:r>
            <a:r>
              <a:rPr lang="en-US" dirty="0"/>
              <a:t> safety </a:t>
            </a:r>
          </a:p>
          <a:p>
            <a:pPr algn="ctr"/>
            <a:r>
              <a:rPr lang="en-US" dirty="0"/>
              <a:t>3.Emotion:focused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E44829-DE80-4AB5-A805-4AF446DE2F6E}"/>
              </a:ext>
            </a:extLst>
          </p:cNvPr>
          <p:cNvSpPr/>
          <p:nvPr/>
        </p:nvSpPr>
        <p:spPr>
          <a:xfrm>
            <a:off x="4307320" y="3712862"/>
            <a:ext cx="2937441" cy="2563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5.Problem resolution</a:t>
            </a:r>
          </a:p>
          <a:p>
            <a:pPr algn="ctr"/>
            <a:r>
              <a:rPr lang="en-US" dirty="0"/>
              <a:t>1.Goal:issues with non-compliance or technical problems</a:t>
            </a:r>
          </a:p>
          <a:p>
            <a:pPr algn="ctr"/>
            <a:r>
              <a:rPr lang="en-US" dirty="0"/>
              <a:t>2.Thought:customer support</a:t>
            </a:r>
          </a:p>
          <a:p>
            <a:pPr algn="ctr"/>
            <a:r>
              <a:rPr lang="en-US" dirty="0"/>
              <a:t>3.Emotion:frustrated but reassured by support channels</a:t>
            </a:r>
          </a:p>
          <a:p>
            <a:pPr algn="ctr"/>
            <a:endParaRPr lang="en-US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36F618C-545F-B32C-9C73-B9EE290F58B3}"/>
              </a:ext>
            </a:extLst>
          </p:cNvPr>
          <p:cNvSpPr/>
          <p:nvPr/>
        </p:nvSpPr>
        <p:spPr>
          <a:xfrm>
            <a:off x="7297487" y="4941076"/>
            <a:ext cx="619432" cy="1074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4EAB79A-1BA3-FE39-C48A-9FCB0D72D922}"/>
              </a:ext>
            </a:extLst>
          </p:cNvPr>
          <p:cNvSpPr/>
          <p:nvPr/>
        </p:nvSpPr>
        <p:spPr>
          <a:xfrm>
            <a:off x="3582435" y="4994787"/>
            <a:ext cx="619432" cy="1074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15F550-9B9D-8A52-6655-9CD2826C69FD}"/>
              </a:ext>
            </a:extLst>
          </p:cNvPr>
          <p:cNvSpPr/>
          <p:nvPr/>
        </p:nvSpPr>
        <p:spPr>
          <a:xfrm>
            <a:off x="7992073" y="3848947"/>
            <a:ext cx="4128049" cy="25065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6.Post usage/Advocacy</a:t>
            </a:r>
          </a:p>
          <a:p>
            <a:pPr algn="ctr"/>
            <a:r>
              <a:rPr lang="en-US" dirty="0"/>
              <a:t>1.Goal:user share experience and continues to use the app</a:t>
            </a:r>
          </a:p>
          <a:p>
            <a:pPr algn="ctr"/>
            <a:r>
              <a:rPr lang="en-US" dirty="0"/>
              <a:t>2.Touch </a:t>
            </a:r>
            <a:r>
              <a:rPr lang="en-US" dirty="0" err="1"/>
              <a:t>points:customer</a:t>
            </a:r>
            <a:r>
              <a:rPr lang="en-US" dirty="0"/>
              <a:t> feedback</a:t>
            </a:r>
          </a:p>
          <a:p>
            <a:pPr algn="ctr"/>
            <a:r>
              <a:rPr lang="en-US" dirty="0"/>
              <a:t>3.Thought:this app reduces accidents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5819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Teja Reddy Cholleti</dc:creator>
  <cp:lastModifiedBy>Teja Reddy Cholleti</cp:lastModifiedBy>
  <cp:revision>1</cp:revision>
  <dcterms:created xsi:type="dcterms:W3CDTF">2024-11-19T18:11:54Z</dcterms:created>
  <dcterms:modified xsi:type="dcterms:W3CDTF">2024-11-19T18:12:17Z</dcterms:modified>
</cp:coreProperties>
</file>