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EC3A4-65D7-49D0-99E9-DBCBA21C63C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93D3-34DD-4D25-8E47-F781431DD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5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B086-DBAA-8B17-2A93-C0E21F5D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8BFFA-9AFA-8C74-69BA-5E7AC886B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38AD3-31D2-4C18-88C2-BCE5C145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4487-0578-4E69-AEE4-5C9D5928259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555E-9B52-DCC2-0CDD-1656A8E5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4DCD-0976-AE34-F1DC-48CF6D3B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AAD-53B0-4EF1-9873-4664550A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7227-84CE-6B7F-3899-72A9009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BDCEF-F9C7-E6A9-9466-77097D952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3513-0858-7507-3CA2-48F1ED92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4487-0578-4E69-AEE4-5C9D5928259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B1AD-5812-B8DA-6A75-FDE85F42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C9BA2-CEA5-A631-36C9-38B26D9C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AAD-53B0-4EF1-9873-4664550A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5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FBC55-B45B-B42A-E88B-FC14FB94A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3D4DB-98F3-036D-074C-A447DBD98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FFC3-48D7-A489-C946-C34D9046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4487-0578-4E69-AEE4-5C9D5928259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DB9D-D433-2E9D-EC0B-A4984637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BA00-3446-803A-6C70-9ED750E8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AAD-53B0-4EF1-9873-4664550A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57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0C6-E564-A3F8-BBE5-C3C050CA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3261-5F30-45F6-AF8D-1E72A149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3644-31B2-3F1F-175E-7EA457EC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4487-0578-4E69-AEE4-5C9D5928259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945C-E88A-70DE-3B69-898F50AB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1A5F-964E-BCF7-AB92-B59A1BBF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AAD-53B0-4EF1-9873-4664550A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7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D338-AD3B-8972-F4BB-0CAD777D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07C50-B2A8-37E0-CAF3-58474478D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43B64-E2F8-43FF-6AE8-864A2E1E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4487-0578-4E69-AEE4-5C9D5928259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54A2-C3A5-2A6D-1A79-7FA0D720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C846-C9A7-4027-EC21-1A6AE063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AAD-53B0-4EF1-9873-4664550A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5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3461-E299-9B59-1428-F890B3CA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18C2-C1DA-3109-AFCB-B15D44E20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FCB67-C581-AFE4-547C-13BE1262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3770F-95CE-E18C-7377-AB55F90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4487-0578-4E69-AEE4-5C9D5928259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30CB4-D1A3-30EF-4AD1-DA4F29B6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72F0-3588-A5F4-9DA1-A43F459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AAD-53B0-4EF1-9873-4664550A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4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0E32-6CB4-FBE4-F151-DAA99BAF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0804F-6291-ECD3-3E7D-4B853C598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13E85-BA7C-6BE8-18F0-3467861B4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B9FEB-C943-541C-D1E2-8B6AF41F6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CF552-0837-7641-EE21-2DFE6C432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B5250-F87A-7714-5FCB-A46CA5BA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4487-0578-4E69-AEE4-5C9D5928259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30DB3-5356-7065-2282-FA374DA3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B843B-FC02-B2E4-2D69-D03AF170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AAD-53B0-4EF1-9873-4664550A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8EB2-E52A-7C00-9E11-808EA822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7AF4B-0A8D-E0F5-9249-8558E965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4487-0578-4E69-AEE4-5C9D5928259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4559D-E5A5-A717-63F3-99D8FE82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0B164-55F9-3ABD-12ED-81721949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AAD-53B0-4EF1-9873-4664550A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4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EAC3F-4B91-B216-5053-E672BDC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4487-0578-4E69-AEE4-5C9D5928259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E521E-78B1-42E7-3B2E-C286F1B9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AF183-E65B-A884-309C-F6783677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AAD-53B0-4EF1-9873-4664550A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4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A4AD-5DAB-0C4B-E5E3-FCB7CA10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B47-1F50-568F-4051-8C8DE8130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4E526-F790-937A-03F4-0D8F1B1A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5D5DF-301E-DF82-2B87-82409B36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4487-0578-4E69-AEE4-5C9D5928259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347C-C645-2D52-00DC-500570C2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633EF-C8FE-5BD8-76A7-E8CC15E8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AAD-53B0-4EF1-9873-4664550A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0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79A2-23C8-49AB-B73E-43174571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9ADD0-E96D-85B3-35D5-0ACE12F1B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BA293-3DD0-9160-191E-5F4EACF80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9902C-3B03-F357-FB72-9A61B891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4487-0578-4E69-AEE4-5C9D5928259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C1E0-D456-7E46-813F-B8C31247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B264-BAD1-76E5-B6A5-44A63DC7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3AAD-53B0-4EF1-9873-4664550A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73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41B0A-C760-0436-490D-5AE97AAB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B62C1-78DE-7A52-D599-9C652FE0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4DE0-7C37-27DF-0868-05A33EDE1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D4487-0578-4E69-AEE4-5C9D5928259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84B8-82CF-0B38-B691-D8DB7340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EFCE-A9CA-B7DC-1ACD-FB6DF2F7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3AAD-53B0-4EF1-9873-4664550A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14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8B02-5AA5-6CA3-09D5-3344D59A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935"/>
            <a:ext cx="9144000" cy="3286028"/>
          </a:xfrm>
        </p:spPr>
        <p:txBody>
          <a:bodyPr>
            <a:normAutofit fontScale="90000"/>
          </a:bodyPr>
          <a:lstStyle/>
          <a:p>
            <a:r>
              <a:rPr lang="en-IN" dirty="0"/>
              <a:t>STAKE HOLDER FOR COLD STORAGE FACULTY establishment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FFC8BB-83D9-C53F-67D3-5DFF7528D041}"/>
              </a:ext>
            </a:extLst>
          </p:cNvPr>
          <p:cNvSpPr/>
          <p:nvPr/>
        </p:nvSpPr>
        <p:spPr>
          <a:xfrm>
            <a:off x="4472939" y="4147979"/>
            <a:ext cx="2863513" cy="15163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StakeHolder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cold storage facility establishment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4B097-EEDE-213F-D97F-DB54D7591513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634740" y="4906169"/>
            <a:ext cx="838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4B0F0D9-3967-0CEA-89A0-40EE939408FD}"/>
              </a:ext>
            </a:extLst>
          </p:cNvPr>
          <p:cNvSpPr/>
          <p:nvPr/>
        </p:nvSpPr>
        <p:spPr>
          <a:xfrm>
            <a:off x="1333500" y="4655820"/>
            <a:ext cx="2301240" cy="437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Community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36D99-8014-0114-A09D-320321B9144C}"/>
              </a:ext>
            </a:extLst>
          </p:cNvPr>
          <p:cNvCxnSpPr>
            <a:stCxn id="4" idx="4"/>
          </p:cNvCxnSpPr>
          <p:nvPr/>
        </p:nvCxnSpPr>
        <p:spPr>
          <a:xfrm>
            <a:off x="5904696" y="5664359"/>
            <a:ext cx="804" cy="73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F5E220-C746-9E71-21A1-F29C6CEBD931}"/>
              </a:ext>
            </a:extLst>
          </p:cNvPr>
          <p:cNvSpPr/>
          <p:nvPr/>
        </p:nvSpPr>
        <p:spPr>
          <a:xfrm>
            <a:off x="4648601" y="6400800"/>
            <a:ext cx="2512188" cy="297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Neighbouring businesses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8CD9D3-DB7E-44C4-A033-0924F91D0DE0}"/>
              </a:ext>
            </a:extLst>
          </p:cNvPr>
          <p:cNvCxnSpPr>
            <a:stCxn id="4" idx="3"/>
          </p:cNvCxnSpPr>
          <p:nvPr/>
        </p:nvCxnSpPr>
        <p:spPr>
          <a:xfrm flipH="1">
            <a:off x="3931920" y="5442290"/>
            <a:ext cx="960371" cy="34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71EE73D-63C7-9F01-BAC9-8E95EDCF3256}"/>
              </a:ext>
            </a:extLst>
          </p:cNvPr>
          <p:cNvSpPr/>
          <p:nvPr/>
        </p:nvSpPr>
        <p:spPr>
          <a:xfrm>
            <a:off x="1851660" y="5464039"/>
            <a:ext cx="2080260" cy="68579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Property managers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3E092A-F6E3-BAEC-A31B-0B6A160F1A5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825240" y="4213860"/>
            <a:ext cx="1067051" cy="156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C8FEF45-7410-E44D-EC27-F19BD763773D}"/>
              </a:ext>
            </a:extLst>
          </p:cNvPr>
          <p:cNvSpPr/>
          <p:nvPr/>
        </p:nvSpPr>
        <p:spPr>
          <a:xfrm>
            <a:off x="1760220" y="3825240"/>
            <a:ext cx="2065020" cy="7086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Drainage contractors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F39B2F-AC9C-4A69-E478-1E4E834B72B4}"/>
              </a:ext>
            </a:extLst>
          </p:cNvPr>
          <p:cNvCxnSpPr>
            <a:stCxn id="4" idx="0"/>
          </p:cNvCxnSpPr>
          <p:nvPr/>
        </p:nvCxnSpPr>
        <p:spPr>
          <a:xfrm flipV="1">
            <a:off x="5904696" y="3509963"/>
            <a:ext cx="0" cy="63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D95CECD-ED78-73DE-7924-A7BB4242A0AD}"/>
              </a:ext>
            </a:extLst>
          </p:cNvPr>
          <p:cNvSpPr/>
          <p:nvPr/>
        </p:nvSpPr>
        <p:spPr>
          <a:xfrm>
            <a:off x="5260804" y="3228181"/>
            <a:ext cx="1287781" cy="281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Investors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B336B-87DB-6C57-3CFE-215B8EB6EDC7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4457700" y="3330933"/>
            <a:ext cx="803104" cy="882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57CBE61-A60A-A82F-EDE7-572DDDAB4B40}"/>
              </a:ext>
            </a:extLst>
          </p:cNvPr>
          <p:cNvSpPr/>
          <p:nvPr/>
        </p:nvSpPr>
        <p:spPr>
          <a:xfrm>
            <a:off x="1325880" y="3032760"/>
            <a:ext cx="3131820" cy="596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Colaberative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problem</a:t>
            </a:r>
          </a:p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solution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E314B9-237D-3280-203D-4412E753DA71}"/>
              </a:ext>
            </a:extLst>
          </p:cNvPr>
          <p:cNvCxnSpPr>
            <a:cxnSpLocks/>
          </p:cNvCxnSpPr>
          <p:nvPr/>
        </p:nvCxnSpPr>
        <p:spPr>
          <a:xfrm flipV="1">
            <a:off x="6484620" y="3253740"/>
            <a:ext cx="469433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799E140-D7CC-A580-9DF7-AD05ECF12C63}"/>
              </a:ext>
            </a:extLst>
          </p:cNvPr>
          <p:cNvSpPr/>
          <p:nvPr/>
        </p:nvSpPr>
        <p:spPr>
          <a:xfrm>
            <a:off x="6995160" y="3070939"/>
            <a:ext cx="2567939" cy="3656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Engineers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32759B-8A7E-792A-6F52-951D624E84C1}"/>
              </a:ext>
            </a:extLst>
          </p:cNvPr>
          <p:cNvCxnSpPr>
            <a:cxnSpLocks/>
            <a:stCxn id="4" idx="7"/>
            <a:endCxn id="43" idx="2"/>
          </p:cNvCxnSpPr>
          <p:nvPr/>
        </p:nvCxnSpPr>
        <p:spPr>
          <a:xfrm flipV="1">
            <a:off x="6917100" y="4226582"/>
            <a:ext cx="809580" cy="14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7177D32-D4D9-1378-A6C5-6F1067EDEDB9}"/>
              </a:ext>
            </a:extLst>
          </p:cNvPr>
          <p:cNvSpPr/>
          <p:nvPr/>
        </p:nvSpPr>
        <p:spPr>
          <a:xfrm>
            <a:off x="7726680" y="3972661"/>
            <a:ext cx="3116580" cy="5078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Local community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904F40-8B01-E28F-44A6-DBC07341276B}"/>
              </a:ext>
            </a:extLst>
          </p:cNvPr>
          <p:cNvCxnSpPr>
            <a:cxnSpLocks/>
          </p:cNvCxnSpPr>
          <p:nvPr/>
        </p:nvCxnSpPr>
        <p:spPr>
          <a:xfrm>
            <a:off x="7344876" y="4865608"/>
            <a:ext cx="763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5DE0856-3540-1C1E-AFCA-19CB6AD4C041}"/>
              </a:ext>
            </a:extLst>
          </p:cNvPr>
          <p:cNvSpPr/>
          <p:nvPr/>
        </p:nvSpPr>
        <p:spPr>
          <a:xfrm>
            <a:off x="8086427" y="4730916"/>
            <a:ext cx="2756833" cy="2693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Administrative staff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7C4D88-F89C-A40A-9C2B-DDFAE75DC337}"/>
              </a:ext>
            </a:extLst>
          </p:cNvPr>
          <p:cNvCxnSpPr>
            <a:stCxn id="4" idx="5"/>
          </p:cNvCxnSpPr>
          <p:nvPr/>
        </p:nvCxnSpPr>
        <p:spPr>
          <a:xfrm>
            <a:off x="6917100" y="5442290"/>
            <a:ext cx="809580" cy="59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F316311-B36A-7901-A33A-932529AD03B6}"/>
              </a:ext>
            </a:extLst>
          </p:cNvPr>
          <p:cNvSpPr/>
          <p:nvPr/>
        </p:nvSpPr>
        <p:spPr>
          <a:xfrm>
            <a:off x="7726680" y="5664364"/>
            <a:ext cx="2636520" cy="73643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Regulatory bodies </a:t>
            </a:r>
          </a:p>
        </p:txBody>
      </p:sp>
    </p:spTree>
    <p:extLst>
      <p:ext uri="{BB962C8B-B14F-4D97-AF65-F5344CB8AC3E}">
        <p14:creationId xmlns:p14="http://schemas.microsoft.com/office/powerpoint/2010/main" val="146035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STAKE HOLDER FOR COLD STORAGE FACULTY establishment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 Reddy Cholleti</dc:creator>
  <cp:lastModifiedBy>Teja Reddy Cholleti</cp:lastModifiedBy>
  <cp:revision>2</cp:revision>
  <dcterms:created xsi:type="dcterms:W3CDTF">2024-10-05T17:08:53Z</dcterms:created>
  <dcterms:modified xsi:type="dcterms:W3CDTF">2024-10-05T17:44:46Z</dcterms:modified>
</cp:coreProperties>
</file>