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B212-3E7E-3421-C7EA-D1E32A728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CEEB-3C45-5F83-0BDE-C3B44269D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01A7-C4D0-DF09-302D-16C83576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D39D-9026-8929-5EF6-291468D6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F9B6-F126-8126-7DD2-9D544BD8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0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9B41-F146-6F85-E54E-DB48C4DE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7408A-8527-C533-8126-F28B0926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4A5E-61E8-B638-709E-46B16A74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CC66-01FF-26D7-5635-00C7BF25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8363-B642-FC6B-5035-01FD2554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8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96C5C-CD7C-A074-7F47-79384677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61639-4A82-83D7-2F95-F1F9BD11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4AC6-18EC-4B5D-9007-18079535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379-9C87-F896-18B0-DC9F9FEA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C9AC-8A9F-102B-A754-76D2E955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1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824C-CB45-5598-7C1D-FE1D43EF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91CF-2152-7955-44BC-AAFCAA1A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803E-660C-B0AC-667C-23332CC6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E240-BB31-8F19-89CC-65510F01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C494-3B8A-A556-8C36-7A74C83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2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7CBF-9B05-2568-E1D5-681745FB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9A83-D04B-8612-E8F1-9F2F167D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70A3-C9BB-2A6D-41BE-8EA4CE57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A2BB-FA4E-2348-EFA5-22ECDA6C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42BB-B66B-FE10-3C36-FA2B0EE3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7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F77B-BB4B-7636-C874-477884C3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91ED-1760-99C9-B482-48E6335EC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24E6-80F8-C5FB-64A2-59568CE1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91A3-37F6-D9CF-E0FE-BD0D8966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D5AE2-2EE1-875D-6C64-6AE7D73A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2F1C-1844-748B-D948-C3AD9788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EB4D-5C68-8BD1-021B-CE8FF21E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4FF07-FC7A-953E-A124-80F7715F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526C2-0B9A-9DC7-646A-067307DA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A38C-C5C0-361A-1770-1E2DCEAD2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BD169-CA85-A03E-606F-653D96A4E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AD4BB-6C25-0D25-952F-5452976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42388-10BD-A9D3-A71B-F9A0EEC4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9A630-14F0-1836-85D9-41012AC0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2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5870-A571-5ECF-8824-53D51139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B3457-8A0D-4A74-81CB-E4A4E420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BB41-21A9-C838-472E-2DF0D5E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CA448-AAC2-272A-2B17-59D5B5D0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88F7E-E7CE-3FA6-0BBF-2FF1F371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71632-5762-F591-55D7-404B44F0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AC60E-EA59-20AD-4DAF-0A26B733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7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D9D7-C28D-85D0-CAFB-DBF8DF2D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7C93-A89E-1CE2-42F9-30E879DC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34F1-2D16-E882-09D0-D80A7E834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6C132-0F4C-F81E-5155-119A8731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4755E-960B-A5FE-7609-7EEE4937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7E104-4409-13EF-DA0A-4E355FE6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7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C980-D209-BC17-F0D6-9CDA8447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985DB-9E9D-8741-B173-73B343B3E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58544-4F0B-D563-E852-881A7E9F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084C1-83F0-033C-4502-4BD9DD44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6243-2899-F78C-6360-0FC2EA7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AF63-E0EF-B3D7-4041-514668BE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3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4508E-F85A-F373-5871-C18C4A90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08C-2285-22DA-9F1D-6F03299C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6C6F-9B4C-0B92-B5ED-A541BF443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1592-08B5-40DC-B3BA-952E0BD2112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A860-06A7-B66F-C354-D264AFAC6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FE68-D480-8297-BEB5-337293168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CD21-AED0-4A1B-ACD4-AD365B38E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5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3EBF90-D1BB-1737-43E1-73A5ADFB42EA}"/>
              </a:ext>
            </a:extLst>
          </p:cNvPr>
          <p:cNvSpPr/>
          <p:nvPr/>
        </p:nvSpPr>
        <p:spPr>
          <a:xfrm>
            <a:off x="2807111" y="117987"/>
            <a:ext cx="6169742" cy="963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USER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06E86-E753-9BC0-ED9C-E1078F7C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184556"/>
            <a:ext cx="10767993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F374E2FC-B032-74B8-DCEB-A464F974D3C6}"/>
              </a:ext>
            </a:extLst>
          </p:cNvPr>
          <p:cNvSpPr/>
          <p:nvPr/>
        </p:nvSpPr>
        <p:spPr>
          <a:xfrm>
            <a:off x="2369246" y="0"/>
            <a:ext cx="6086168" cy="1297859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USER PERSONA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0ECCB-EA52-EF07-D459-C62F5A7DF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" y="3571240"/>
            <a:ext cx="11965858" cy="2696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3D5A2-F5E7-9439-D7C7-32C26A144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" y="1297859"/>
            <a:ext cx="5723581" cy="2273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743AF-ECDF-EDF8-3154-ACAB09F9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0" y="1153160"/>
            <a:ext cx="6582369" cy="24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5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Reddy Cholleti</dc:creator>
  <cp:lastModifiedBy>Teja Reddy Cholleti</cp:lastModifiedBy>
  <cp:revision>1</cp:revision>
  <dcterms:created xsi:type="dcterms:W3CDTF">2024-10-07T10:26:29Z</dcterms:created>
  <dcterms:modified xsi:type="dcterms:W3CDTF">2024-10-07T10:29:45Z</dcterms:modified>
</cp:coreProperties>
</file>