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B9A0-3FF3-D0ED-0177-73888294A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82AB1-1571-836D-C531-C383AD4A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C5A3A-6213-A6BE-2CF6-4F577461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4582-CB36-4FF0-9194-22793B6D3F7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46C44-B328-47B0-470E-54BD2F61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ABD6-9066-C959-DB07-95C69965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0AF-9FCD-42AA-8EB0-C10E320D2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4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F5DD-6BFD-F427-8820-B9C8DBDA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B479B-D7DF-30A1-5934-ECCF1CE08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DA818-9814-DC8C-7889-4B536A99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4582-CB36-4FF0-9194-22793B6D3F7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0ACB-455D-0883-227D-FFFD6CF6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2EF1-86ED-A302-58C5-7BE5E123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0AF-9FCD-42AA-8EB0-C10E320D2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4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9382B-EFFB-445E-2616-73984256A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E9785-BE06-1DAB-D319-2CB67DED0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E1531-B6E7-81C3-A031-2F1A074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4582-CB36-4FF0-9194-22793B6D3F7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228B-E422-6E62-77E6-EC891FF2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3C0B7-0682-B735-705F-1BA40AE5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0AF-9FCD-42AA-8EB0-C10E320D2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97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1092-61B0-1AC7-5D3C-72447101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45BB-06CA-EFE5-4CF0-DB3CE54F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4341C-40A2-04E2-95C7-F5864EBB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4582-CB36-4FF0-9194-22793B6D3F7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9C4B6-6EF2-B601-2F9A-E7426376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BC3D-F0FA-CFD1-0515-C5F07CE7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0AF-9FCD-42AA-8EB0-C10E320D2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D757-FAD1-6A3E-98E6-F1B9D486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9A5E5-791A-A671-19C6-CA7A65355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F880-36F2-53E7-3270-87B5714A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4582-CB36-4FF0-9194-22793B6D3F7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66165-8595-D8F7-C600-A837F37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4ED9-4E3B-4BA2-063F-83686495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0AF-9FCD-42AA-8EB0-C10E320D2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1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80FA-9BA5-E305-70D8-FF70B766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EE54-1AEE-FF0E-80CA-E88CD151A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57DEB-CCD7-C742-6D2A-AD11E7813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9AD1-6EDE-5073-A010-9E901364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4582-CB36-4FF0-9194-22793B6D3F7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2E36F-9AEE-A4D9-8A94-8E544D89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689A0-0F7C-0634-AFC0-91B0C098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0AF-9FCD-42AA-8EB0-C10E320D2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35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543E-1167-7E42-DAC3-2A1D84A4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812B5-6C8D-7913-82B4-0A4D4461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5742C-6FF4-2E37-CD65-908CC4AA6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B5E4A-2ED9-3C9B-40EA-E68CD1288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8C510-4C15-0172-EFDF-35E3467C0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C4F79-9C60-A847-5DDA-3186D888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4582-CB36-4FF0-9194-22793B6D3F7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3C8F2-50C4-1B69-FCBA-899FBFD2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A6988-20CE-308F-CD0C-AC7B536F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0AF-9FCD-42AA-8EB0-C10E320D2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9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515E-C1C0-4389-C932-CE38E13D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56E72-1419-D95E-17AF-B5F12EB4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4582-CB36-4FF0-9194-22793B6D3F7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54D1D-5516-4E91-B357-F27B5D27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D6A72-23F0-828A-1ED9-40E7152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0AF-9FCD-42AA-8EB0-C10E320D2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9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2CF31-2789-5FA9-7CDB-C7D7863F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4582-CB36-4FF0-9194-22793B6D3F7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FE2C5-435F-0B7A-A1A4-4EF2BE94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66C49-5FBD-7541-DE92-6D194106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0AF-9FCD-42AA-8EB0-C10E320D2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9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87B9-568F-348F-819B-04E8D7F4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E01D-42F2-4689-6F88-94990667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FBB84-1B26-86A2-9A45-4A7218E0C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ADAD1-282D-35C5-AED4-AC11325A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4582-CB36-4FF0-9194-22793B6D3F7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6B84B-2A78-4A37-6C76-B1131BBB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E5B19-17B1-E930-A75C-C23B818E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0AF-9FCD-42AA-8EB0-C10E320D2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0A80-814B-071C-6291-E30D93AC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4F968-4262-8828-CCA4-0AB99449B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FFBFF-0F07-D859-982E-EF4F7F88D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375E3-9215-6F57-ACEF-9B9ABAC2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04582-CB36-4FF0-9194-22793B6D3F7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2E57D-398A-25AF-B06B-42E7BE09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AAF76-BB48-7243-A49C-4F580C1E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F0AF-9FCD-42AA-8EB0-C10E320D2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4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76DC1-D9BC-293C-18C5-E3A9757E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A3B73-E869-914B-77DD-8BE80AD3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8AD9-08C4-9D45-8A28-DCEDDEAF5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4582-CB36-4FF0-9194-22793B6D3F77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FABD-B2D1-C994-A2DB-4A1CDAC23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DF7F-3778-F4B0-5568-906BECA6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F0AF-9FCD-42AA-8EB0-C10E320D2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6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60DE30-4AA6-98C1-C941-62534075AC0C}"/>
              </a:ext>
            </a:extLst>
          </p:cNvPr>
          <p:cNvSpPr/>
          <p:nvPr/>
        </p:nvSpPr>
        <p:spPr>
          <a:xfrm>
            <a:off x="2231923" y="0"/>
            <a:ext cx="6971071" cy="107171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bg2">
                    <a:lumMod val="10000"/>
                  </a:schemeClr>
                </a:solidFill>
              </a:rPr>
              <a:t>WATER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sz="3200" dirty="0">
                <a:solidFill>
                  <a:schemeClr val="bg2">
                    <a:lumMod val="10000"/>
                  </a:schemeClr>
                </a:solidFill>
              </a:rPr>
              <a:t>FALL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sz="3200" dirty="0">
                <a:solidFill>
                  <a:schemeClr val="bg2">
                    <a:lumMod val="10000"/>
                  </a:schemeClr>
                </a:solidFill>
              </a:rPr>
              <a:t>MODULE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sz="3200" dirty="0">
                <a:solidFill>
                  <a:schemeClr val="bg2">
                    <a:lumMod val="10000"/>
                  </a:schemeClr>
                </a:solidFill>
              </a:rPr>
              <a:t>FOR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IN" sz="3200" dirty="0">
                <a:solidFill>
                  <a:schemeClr val="bg2">
                    <a:lumMod val="10000"/>
                  </a:schemeClr>
                </a:solidFill>
              </a:rPr>
              <a:t>ADAS</a:t>
            </a:r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C749BB52-2161-9DE3-C439-41ED4ADF37F8}"/>
              </a:ext>
            </a:extLst>
          </p:cNvPr>
          <p:cNvSpPr/>
          <p:nvPr/>
        </p:nvSpPr>
        <p:spPr>
          <a:xfrm>
            <a:off x="-10448" y="1759975"/>
            <a:ext cx="2999454" cy="3824748"/>
          </a:xfrm>
          <a:prstGeom prst="verticalScroll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2">
                    <a:lumMod val="10000"/>
                  </a:schemeClr>
                </a:solidFill>
              </a:rPr>
              <a:t>GOAL:collect and define all requirements for adas features like automatic emergency braking,lane assist,adaptive cruisecontrol</a:t>
            </a:r>
          </a:p>
          <a:p>
            <a:pPr algn="ctr"/>
            <a:r>
              <a:rPr lang="en-IN" sz="1600" dirty="0">
                <a:solidFill>
                  <a:schemeClr val="bg2">
                    <a:lumMod val="10000"/>
                  </a:schemeClr>
                </a:solidFill>
              </a:rPr>
              <a:t>ACTIVITIES:collaborate with stake holders to identify adas features.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A5F01CBB-B263-6892-3AD7-9382A29F8C87}"/>
              </a:ext>
            </a:extLst>
          </p:cNvPr>
          <p:cNvSpPr/>
          <p:nvPr/>
        </p:nvSpPr>
        <p:spPr>
          <a:xfrm>
            <a:off x="2796665" y="2521975"/>
            <a:ext cx="3083643" cy="3751007"/>
          </a:xfrm>
          <a:prstGeom prst="verticalScroll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GOAL:</a:t>
            </a:r>
            <a:r>
              <a:rPr lang="en-IN" sz="1600" dirty="0">
                <a:solidFill>
                  <a:schemeClr val="bg1"/>
                </a:solidFill>
              </a:rPr>
              <a:t>develop the code and integrate hardware to build adas system and real world scenarios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ACTIVITIES:</a:t>
            </a:r>
            <a:r>
              <a:rPr lang="en-IN" sz="1600" dirty="0">
                <a:solidFill>
                  <a:schemeClr val="bg1"/>
                </a:solidFill>
              </a:rPr>
              <a:t>implement core functionalities like obstacle detection and lane depature alerts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D0B995E1-2D61-68E9-4D1D-112416D1AD7D}"/>
              </a:ext>
            </a:extLst>
          </p:cNvPr>
          <p:cNvSpPr/>
          <p:nvPr/>
        </p:nvSpPr>
        <p:spPr>
          <a:xfrm>
            <a:off x="5963574" y="3106994"/>
            <a:ext cx="2646105" cy="3751006"/>
          </a:xfrm>
          <a:prstGeom prst="vertic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GOAL:</a:t>
            </a:r>
            <a:r>
              <a:rPr lang="en-IN" sz="1600" dirty="0">
                <a:solidFill>
                  <a:schemeClr val="bg2">
                    <a:lumMod val="10000"/>
                  </a:schemeClr>
                </a:solidFill>
              </a:rPr>
              <a:t>integrate the software and hardware,and test the adas features in various environments </a:t>
            </a:r>
          </a:p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ACTIVITIES: </a:t>
            </a:r>
            <a:r>
              <a:rPr lang="en-IN" sz="1600" dirty="0">
                <a:solidFill>
                  <a:schemeClr val="bg2">
                    <a:lumMod val="10000"/>
                  </a:schemeClr>
                </a:solidFill>
              </a:rPr>
              <a:t>run tests in a simulation environment to validate lane keeping assistance</a:t>
            </a: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A07FE7FC-3751-41C5-711E-4D154736653C}"/>
              </a:ext>
            </a:extLst>
          </p:cNvPr>
          <p:cNvSpPr/>
          <p:nvPr/>
        </p:nvSpPr>
        <p:spPr>
          <a:xfrm>
            <a:off x="9202994" y="3806927"/>
            <a:ext cx="2646105" cy="2930013"/>
          </a:xfrm>
          <a:prstGeom prst="verticalScroll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GOAL:</a:t>
            </a:r>
            <a:r>
              <a:rPr lang="en-IN" sz="1600" dirty="0">
                <a:solidFill>
                  <a:schemeClr val="bg2">
                    <a:lumMod val="10000"/>
                  </a:schemeClr>
                </a:solidFill>
              </a:rPr>
              <a:t>maintain and improve adas features post launch</a:t>
            </a:r>
          </a:p>
          <a:p>
            <a:pPr algn="ctr"/>
            <a:r>
              <a:rPr lang="en-IN" sz="1600" dirty="0">
                <a:solidFill>
                  <a:schemeClr val="bg2">
                    <a:lumMod val="10000"/>
                  </a:schemeClr>
                </a:solidFill>
              </a:rPr>
              <a:t>ACTIVITIES:regular software updates to improve perfomances and fix bugs. Handle feed back from users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BEDC6DA8-94BB-D521-5CBB-B688EC87FD3C}"/>
              </a:ext>
            </a:extLst>
          </p:cNvPr>
          <p:cNvSpPr/>
          <p:nvPr/>
        </p:nvSpPr>
        <p:spPr>
          <a:xfrm>
            <a:off x="432311" y="1071716"/>
            <a:ext cx="1936956" cy="62250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REQUIREMANTS</a:t>
            </a:r>
            <a:endParaRPr lang="en-IN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A740D99E-6019-A42F-6185-53794CAE0D46}"/>
              </a:ext>
            </a:extLst>
          </p:cNvPr>
          <p:cNvSpPr/>
          <p:nvPr/>
        </p:nvSpPr>
        <p:spPr>
          <a:xfrm>
            <a:off x="3243411" y="1573161"/>
            <a:ext cx="2148348" cy="74356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IMPLEMENTATION AND UNIT TESTING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86933F12-9923-39F9-03B6-B85820A86713}"/>
              </a:ext>
            </a:extLst>
          </p:cNvPr>
          <p:cNvSpPr/>
          <p:nvPr/>
        </p:nvSpPr>
        <p:spPr>
          <a:xfrm>
            <a:off x="6360237" y="2295217"/>
            <a:ext cx="1936955" cy="75585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INTEGRATION AND SYSTEM TESTING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D9C4FC09-1501-0B70-FF79-D4727595A6D7}"/>
              </a:ext>
            </a:extLst>
          </p:cNvPr>
          <p:cNvSpPr/>
          <p:nvPr/>
        </p:nvSpPr>
        <p:spPr>
          <a:xfrm>
            <a:off x="9571702" y="3051072"/>
            <a:ext cx="1991032" cy="755855"/>
          </a:xfrm>
          <a:prstGeom prst="flowChartTermina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OPERATION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244159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 Reddy Cholleti</dc:creator>
  <cp:lastModifiedBy>Teja Reddy Cholleti</cp:lastModifiedBy>
  <cp:revision>1</cp:revision>
  <dcterms:created xsi:type="dcterms:W3CDTF">2024-10-07T07:34:41Z</dcterms:created>
  <dcterms:modified xsi:type="dcterms:W3CDTF">2024-10-07T07:36:02Z</dcterms:modified>
</cp:coreProperties>
</file>