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30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4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37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90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8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1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9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5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6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3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8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14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2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13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4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A270-8E23-4AD3-8D22-AFA10DFECC4E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0EBC9B-AB54-443C-8BB1-119144A54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8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D848F145-F7DF-A440-BC93-B8C42153AA85}"/>
              </a:ext>
            </a:extLst>
          </p:cNvPr>
          <p:cNvSpPr/>
          <p:nvPr/>
        </p:nvSpPr>
        <p:spPr>
          <a:xfrm>
            <a:off x="2408903" y="0"/>
            <a:ext cx="6862916" cy="2054942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bg2">
                    <a:lumMod val="10000"/>
                  </a:schemeClr>
                </a:solidFill>
              </a:rPr>
              <a:t>WOK AND DRAGON FOODS</a:t>
            </a:r>
          </a:p>
          <a:p>
            <a:pPr algn="ctr"/>
            <a:r>
              <a:rPr lang="en-IN" sz="4000" dirty="0">
                <a:solidFill>
                  <a:schemeClr val="bg2">
                    <a:lumMod val="10000"/>
                  </a:schemeClr>
                </a:solidFill>
              </a:rPr>
              <a:t>APP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C6092-39E8-E02B-D6B5-95126B3F8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" y="2251587"/>
            <a:ext cx="2623157" cy="4193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BDC523-493C-E3A8-78B1-A3294B82E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300200"/>
            <a:ext cx="1852397" cy="1454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5AED2-4A9E-0EF4-8F87-DD6375C82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00" y="118617"/>
            <a:ext cx="2054942" cy="1533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ED2F8D-18BD-8E99-AE43-6C85E6F17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8" y="2251586"/>
            <a:ext cx="2713703" cy="401156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38AA25-5C48-32E1-D915-E746062EFD56}"/>
              </a:ext>
            </a:extLst>
          </p:cNvPr>
          <p:cNvSpPr/>
          <p:nvPr/>
        </p:nvSpPr>
        <p:spPr>
          <a:xfrm>
            <a:off x="108155" y="1826184"/>
            <a:ext cx="2222090" cy="3539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HOTEL POSTER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DE2444C-9ED6-03AB-8010-BFE2A180AB95}"/>
              </a:ext>
            </a:extLst>
          </p:cNvPr>
          <p:cNvSpPr/>
          <p:nvPr/>
        </p:nvSpPr>
        <p:spPr>
          <a:xfrm>
            <a:off x="3244645" y="1976284"/>
            <a:ext cx="2300748" cy="3539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SIGN IN PAGE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D0E879-4A7E-58D2-AEF3-90021A7B1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64" y="2399069"/>
            <a:ext cx="2497395" cy="371659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863A1F-EC60-7ECB-6A24-EDDD19C882A3}"/>
              </a:ext>
            </a:extLst>
          </p:cNvPr>
          <p:cNvSpPr/>
          <p:nvPr/>
        </p:nvSpPr>
        <p:spPr>
          <a:xfrm>
            <a:off x="5855188" y="2003164"/>
            <a:ext cx="2300748" cy="3539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SELECT THE FOOD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7DCE27-CC82-69BB-06CA-45BE9D1FB1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41" y="2330245"/>
            <a:ext cx="3647611" cy="3937817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480694C-506A-2941-C2E5-A87822A77838}"/>
              </a:ext>
            </a:extLst>
          </p:cNvPr>
          <p:cNvSpPr/>
          <p:nvPr/>
        </p:nvSpPr>
        <p:spPr>
          <a:xfrm>
            <a:off x="8760541" y="1917290"/>
            <a:ext cx="3018503" cy="3539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PLACE ORDER AND TRACK</a:t>
            </a:r>
          </a:p>
        </p:txBody>
      </p:sp>
    </p:spTree>
    <p:extLst>
      <p:ext uri="{BB962C8B-B14F-4D97-AF65-F5344CB8AC3E}">
        <p14:creationId xmlns:p14="http://schemas.microsoft.com/office/powerpoint/2010/main" val="3369423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 Reddy Cholleti</dc:creator>
  <cp:lastModifiedBy>Teja Reddy Cholleti</cp:lastModifiedBy>
  <cp:revision>1</cp:revision>
  <dcterms:created xsi:type="dcterms:W3CDTF">2024-10-07T07:42:55Z</dcterms:created>
  <dcterms:modified xsi:type="dcterms:W3CDTF">2024-10-07T08:08:51Z</dcterms:modified>
</cp:coreProperties>
</file>