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7" r:id="rId3"/>
    <p:sldId id="257" r:id="rId4"/>
    <p:sldId id="260" r:id="rId5"/>
    <p:sldId id="291" r:id="rId6"/>
    <p:sldId id="261" r:id="rId7"/>
    <p:sldId id="259" r:id="rId8"/>
    <p:sldId id="288" r:id="rId9"/>
    <p:sldId id="289" r:id="rId10"/>
    <p:sldId id="290" r:id="rId11"/>
  </p:sldIdLst>
  <p:sldSz cx="18288000" cy="10287000"/>
  <p:notesSz cx="6858000" cy="9144000"/>
  <p:embeddedFontLst>
    <p:embeddedFont>
      <p:font typeface="Public Sans Medium" panose="020B0604020202020204" charset="0"/>
      <p:regular r:id="rId12"/>
    </p:embeddedFont>
    <p:embeddedFont>
      <p:font typeface="Public Sans Thi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21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4158775"/>
            <a:ext cx="12942131" cy="196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0"/>
              </a:lnSpc>
              <a:spcBef>
                <a:spcPct val="0"/>
              </a:spcBef>
            </a:pPr>
            <a:r>
              <a:rPr lang="en-US" sz="12000" dirty="0">
                <a:solidFill>
                  <a:srgbClr val="F4F1ED"/>
                </a:solidFill>
                <a:latin typeface="Public Sans Medium"/>
              </a:rPr>
              <a:t>NU Car Rental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5" name="Group 5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781800" y="4495887"/>
            <a:ext cx="47244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GB" sz="8800" dirty="0"/>
              <a:t>Thank You</a:t>
            </a:r>
            <a:endParaRPr lang="en-US" sz="7200" dirty="0">
              <a:solidFill>
                <a:srgbClr val="000000"/>
              </a:solidFill>
              <a:latin typeface="Public Sans Medium"/>
            </a:endParaRPr>
          </a:p>
        </p:txBody>
      </p:sp>
      <p:grpSp>
        <p:nvGrpSpPr>
          <p:cNvPr id="8" name="Group 8"/>
          <p:cNvGrpSpPr/>
          <p:nvPr/>
        </p:nvGrpSpPr>
        <p:grpSpPr>
          <a:xfrm rot="5400000">
            <a:off x="0" y="8409739"/>
            <a:ext cx="1877261" cy="1877261"/>
            <a:chOff x="0" y="0"/>
            <a:chExt cx="2503014" cy="2503014"/>
          </a:xfrm>
        </p:grpSpPr>
        <p:grpSp>
          <p:nvGrpSpPr>
            <p:cNvPr id="9" name="Group 9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0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EAB13-CA72-E0E7-182C-BFF0D0A5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0"/>
            <a:ext cx="1645920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1305" y="1406902"/>
            <a:ext cx="12775904" cy="1229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Public Sans Medium"/>
              </a:rPr>
              <a:t>Team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1305" y="3150133"/>
            <a:ext cx="12775904" cy="214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Amit Singh Tomar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Aniket Vaman Navale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Mohit Jain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Shravya Gunda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ublic Sans Thin"/>
              </a:rPr>
              <a:t>Tejas</a:t>
            </a:r>
            <a:r>
              <a:rPr lang="en-US" sz="2400" dirty="0">
                <a:solidFill>
                  <a:srgbClr val="000000"/>
                </a:solidFill>
                <a:latin typeface="Public Sans Thi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ublic Sans Thin"/>
              </a:rPr>
              <a:t>Choudhari</a:t>
            </a:r>
            <a:endParaRPr lang="en-US" sz="2400" dirty="0">
              <a:solidFill>
                <a:srgbClr val="000000"/>
              </a:solidFill>
              <a:latin typeface="Public Sans Thi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410739" y="8409739"/>
            <a:ext cx="1877261" cy="1877261"/>
            <a:chOff x="0" y="0"/>
            <a:chExt cx="2503014" cy="2503014"/>
          </a:xfrm>
        </p:grpSpPr>
        <p:grpSp>
          <p:nvGrpSpPr>
            <p:cNvPr id="5" name="Group 5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1305" y="1406902"/>
            <a:ext cx="12775904" cy="1229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Public Sans Medium"/>
              </a:rPr>
              <a:t>NU Rentals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71305" y="3016783"/>
            <a:ext cx="12775904" cy="833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Frontend: HTML, CSS, Bootstrap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Backend: Java, Spring Boot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305" y="4024974"/>
            <a:ext cx="16616695" cy="5060774"/>
            <a:chOff x="0" y="0"/>
            <a:chExt cx="22155594" cy="674769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27158" b="27158"/>
            <a:stretch>
              <a:fillRect/>
            </a:stretch>
          </p:blipFill>
          <p:spPr>
            <a:xfrm>
              <a:off x="0" y="0"/>
              <a:ext cx="22155594" cy="674769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-10800000">
            <a:off x="0" y="0"/>
            <a:ext cx="1877261" cy="1877261"/>
            <a:chOff x="0" y="0"/>
            <a:chExt cx="2503014" cy="2503014"/>
          </a:xfrm>
        </p:grpSpPr>
        <p:grpSp>
          <p:nvGrpSpPr>
            <p:cNvPr id="7" name="Group 7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4005" y="2171700"/>
            <a:ext cx="12775904" cy="1229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Public Sans Medium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4005" y="4290606"/>
            <a:ext cx="12775904" cy="170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Seamless Car Booking Process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Diverse Car Selection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Flexible Rental Duration</a:t>
            </a:r>
          </a:p>
          <a:p>
            <a:pPr marL="457200" lvl="0" indent="-457200" algn="l">
              <a:lnSpc>
                <a:spcPts val="3359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ublic Sans Thin"/>
              </a:rPr>
              <a:t>Integration with Driving Class Appointment Booking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410739" y="8409739"/>
            <a:ext cx="1877261" cy="1877261"/>
            <a:chOff x="0" y="0"/>
            <a:chExt cx="2503014" cy="2503014"/>
          </a:xfrm>
        </p:grpSpPr>
        <p:grpSp>
          <p:nvGrpSpPr>
            <p:cNvPr id="5" name="Group 5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07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858000" y="647700"/>
            <a:ext cx="7665921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GB" sz="8800" dirty="0"/>
              <a:t>Admin</a:t>
            </a:r>
            <a:endParaRPr lang="en-US" sz="7200" dirty="0">
              <a:solidFill>
                <a:srgbClr val="000000"/>
              </a:solidFill>
              <a:latin typeface="Public Sans Medium"/>
            </a:endParaRPr>
          </a:p>
        </p:txBody>
      </p:sp>
      <p:grpSp>
        <p:nvGrpSpPr>
          <p:cNvPr id="8" name="Group 8"/>
          <p:cNvGrpSpPr/>
          <p:nvPr/>
        </p:nvGrpSpPr>
        <p:grpSpPr>
          <a:xfrm rot="5400000">
            <a:off x="0" y="8409739"/>
            <a:ext cx="1877261" cy="1877261"/>
            <a:chOff x="0" y="0"/>
            <a:chExt cx="2503014" cy="2503014"/>
          </a:xfrm>
        </p:grpSpPr>
        <p:grpSp>
          <p:nvGrpSpPr>
            <p:cNvPr id="9" name="Group 9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4CE75-D16C-A4AD-3834-9A85EBAA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18377"/>
            <a:ext cx="12737302" cy="6635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3" name="Group 3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67E2917-5BA5-BB4B-67D3-6CE84DD2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13988062" cy="7034715"/>
          </a:xfrm>
          <a:prstGeom prst="rect">
            <a:avLst/>
          </a:prstGeom>
        </p:spPr>
      </p:pic>
      <p:sp>
        <p:nvSpPr>
          <p:cNvPr id="31" name="TextBox 2">
            <a:extLst>
              <a:ext uri="{FF2B5EF4-FFF2-40B4-BE49-F238E27FC236}">
                <a16:creationId xmlns:a16="http://schemas.microsoft.com/office/drawing/2014/main" id="{242EE09E-56D3-DA98-F407-CFFC9AAB44C4}"/>
              </a:ext>
            </a:extLst>
          </p:cNvPr>
          <p:cNvSpPr txBox="1"/>
          <p:nvPr/>
        </p:nvSpPr>
        <p:spPr>
          <a:xfrm>
            <a:off x="5181600" y="570695"/>
            <a:ext cx="6705600" cy="1183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Public Sans Medium"/>
              </a:rPr>
              <a:t>Agent Sign 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3" name="Group 3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Box 2">
            <a:extLst>
              <a:ext uri="{FF2B5EF4-FFF2-40B4-BE49-F238E27FC236}">
                <a16:creationId xmlns:a16="http://schemas.microsoft.com/office/drawing/2014/main" id="{242EE09E-56D3-DA98-F407-CFFC9AAB44C4}"/>
              </a:ext>
            </a:extLst>
          </p:cNvPr>
          <p:cNvSpPr txBox="1"/>
          <p:nvPr/>
        </p:nvSpPr>
        <p:spPr>
          <a:xfrm>
            <a:off x="4343400" y="570695"/>
            <a:ext cx="7543800" cy="1183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Public Sans Medium"/>
              </a:rPr>
              <a:t>Customer Login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01FFCD-DD54-C36F-2B4B-40B7594C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97" y="2085880"/>
            <a:ext cx="14425910" cy="72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3" name="Group 3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Box 2">
            <a:extLst>
              <a:ext uri="{FF2B5EF4-FFF2-40B4-BE49-F238E27FC236}">
                <a16:creationId xmlns:a16="http://schemas.microsoft.com/office/drawing/2014/main" id="{242EE09E-56D3-DA98-F407-CFFC9AAB44C4}"/>
              </a:ext>
            </a:extLst>
          </p:cNvPr>
          <p:cNvSpPr txBox="1"/>
          <p:nvPr/>
        </p:nvSpPr>
        <p:spPr>
          <a:xfrm>
            <a:off x="2590800" y="938631"/>
            <a:ext cx="11353800" cy="1148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Public Sans Medium"/>
              </a:rPr>
              <a:t>Learning Appointment Booking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0F7FA4-76C7-FDB4-AC54-6E3855FB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8" y="2809842"/>
            <a:ext cx="14349704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61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Public Sans Medium</vt:lpstr>
      <vt:lpstr>Arial</vt:lpstr>
      <vt:lpstr>Calibri</vt:lpstr>
      <vt:lpstr>Public Sans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Aniket Vaman Navale</cp:lastModifiedBy>
  <cp:revision>6</cp:revision>
  <dcterms:created xsi:type="dcterms:W3CDTF">2006-08-16T00:00:00Z</dcterms:created>
  <dcterms:modified xsi:type="dcterms:W3CDTF">2024-04-26T02:21:06Z</dcterms:modified>
  <dc:identifier>DAGDdgSbfPY</dc:identifier>
</cp:coreProperties>
</file>