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6" r:id="rId3"/>
    <p:sldId id="288" r:id="rId4"/>
    <p:sldId id="287" r:id="rId5"/>
    <p:sldId id="257" r:id="rId6"/>
    <p:sldId id="260" r:id="rId7"/>
    <p:sldId id="259" r:id="rId8"/>
    <p:sldId id="258" r:id="rId9"/>
    <p:sldId id="261" r:id="rId10"/>
    <p:sldId id="26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5" r:id="rId27"/>
    <p:sldId id="279" r:id="rId28"/>
    <p:sldId id="280" r:id="rId29"/>
    <p:sldId id="281" r:id="rId30"/>
    <p:sldId id="282" r:id="rId31"/>
    <p:sldId id="283" r:id="rId32"/>
    <p:sldId id="284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43"/>
    <a:srgbClr val="847494"/>
    <a:srgbClr val="FFFFFF"/>
    <a:srgbClr val="CDCAD1"/>
    <a:srgbClr val="B9B9B9"/>
    <a:srgbClr val="8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297C8-508A-4318-9273-59CFA2F540D7}" v="217" dt="2024-03-11T02:10:1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Desu" userId="512764e2f96733a2" providerId="LiveId" clId="{525297C8-508A-4318-9273-59CFA2F540D7}"/>
    <pc:docChg chg="undo custSel addSld delSld modSld sldOrd modMainMaster">
      <pc:chgData name="Teja Desu" userId="512764e2f96733a2" providerId="LiveId" clId="{525297C8-508A-4318-9273-59CFA2F540D7}" dt="2024-03-11T02:19:34.605" v="872" actId="404"/>
      <pc:docMkLst>
        <pc:docMk/>
      </pc:docMkLst>
      <pc:sldChg chg="del">
        <pc:chgData name="Teja Desu" userId="512764e2f96733a2" providerId="LiveId" clId="{525297C8-508A-4318-9273-59CFA2F540D7}" dt="2024-03-07T17:38:56.378" v="77" actId="47"/>
        <pc:sldMkLst>
          <pc:docMk/>
          <pc:sldMk cId="877906704" sldId="256"/>
        </pc:sldMkLst>
      </pc:sldChg>
      <pc:sldChg chg="addSp delSp modSp new mod">
        <pc:chgData name="Teja Desu" userId="512764e2f96733a2" providerId="LiveId" clId="{525297C8-508A-4318-9273-59CFA2F540D7}" dt="2024-03-06T19:15:31.103" v="11" actId="403"/>
        <pc:sldMkLst>
          <pc:docMk/>
          <pc:sldMk cId="2004108738" sldId="258"/>
        </pc:sldMkLst>
        <pc:spChg chg="del">
          <ac:chgData name="Teja Desu" userId="512764e2f96733a2" providerId="LiveId" clId="{525297C8-508A-4318-9273-59CFA2F540D7}" dt="2024-03-06T19:15:26.731" v="3"/>
          <ac:spMkLst>
            <pc:docMk/>
            <pc:sldMk cId="2004108738" sldId="258"/>
            <ac:spMk id="2" creationId="{ECF2ED5A-FC0F-9E02-EC1C-8CB1D27E00DC}"/>
          </ac:spMkLst>
        </pc:spChg>
        <pc:spChg chg="del">
          <ac:chgData name="Teja Desu" userId="512764e2f96733a2" providerId="LiveId" clId="{525297C8-508A-4318-9273-59CFA2F540D7}" dt="2024-03-06T19:15:16.803" v="1" actId="22"/>
          <ac:spMkLst>
            <pc:docMk/>
            <pc:sldMk cId="2004108738" sldId="258"/>
            <ac:spMk id="3" creationId="{0CE3B5C7-DBD3-A62A-02D0-01F0C6F657B6}"/>
          </ac:spMkLst>
        </pc:spChg>
        <pc:spChg chg="add mod">
          <ac:chgData name="Teja Desu" userId="512764e2f96733a2" providerId="LiveId" clId="{525297C8-508A-4318-9273-59CFA2F540D7}" dt="2024-03-06T19:15:31.103" v="11" actId="403"/>
          <ac:spMkLst>
            <pc:docMk/>
            <pc:sldMk cId="2004108738" sldId="258"/>
            <ac:spMk id="6" creationId="{C9622EDE-FBE0-E3C1-DD79-CCE2126952E5}"/>
          </ac:spMkLst>
        </pc:spChg>
        <pc:picChg chg="add mod ord">
          <ac:chgData name="Teja Desu" userId="512764e2f96733a2" providerId="LiveId" clId="{525297C8-508A-4318-9273-59CFA2F540D7}" dt="2024-03-06T19:15:19.915" v="2" actId="1076"/>
          <ac:picMkLst>
            <pc:docMk/>
            <pc:sldMk cId="2004108738" sldId="258"/>
            <ac:picMk id="5" creationId="{2987E22C-BBE9-CFEC-51D5-805BDE81DE72}"/>
          </ac:picMkLst>
        </pc:picChg>
      </pc:sldChg>
      <pc:sldChg chg="addSp delSp modSp new mod">
        <pc:chgData name="Teja Desu" userId="512764e2f96733a2" providerId="LiveId" clId="{525297C8-508A-4318-9273-59CFA2F540D7}" dt="2024-03-06T19:21:52.195" v="20" actId="403"/>
        <pc:sldMkLst>
          <pc:docMk/>
          <pc:sldMk cId="2967030500" sldId="259"/>
        </pc:sldMkLst>
        <pc:spChg chg="del">
          <ac:chgData name="Teja Desu" userId="512764e2f96733a2" providerId="LiveId" clId="{525297C8-508A-4318-9273-59CFA2F540D7}" dt="2024-03-06T19:21:44.978" v="16"/>
          <ac:spMkLst>
            <pc:docMk/>
            <pc:sldMk cId="2967030500" sldId="259"/>
            <ac:spMk id="2" creationId="{AAC949E8-C2B6-68F1-92F6-3533DA891F0A}"/>
          </ac:spMkLst>
        </pc:spChg>
        <pc:spChg chg="del">
          <ac:chgData name="Teja Desu" userId="512764e2f96733a2" providerId="LiveId" clId="{525297C8-508A-4318-9273-59CFA2F540D7}" dt="2024-03-06T19:21:35.017" v="13" actId="22"/>
          <ac:spMkLst>
            <pc:docMk/>
            <pc:sldMk cId="2967030500" sldId="259"/>
            <ac:spMk id="3" creationId="{8D60416F-E711-5598-39EA-D5D69369D13E}"/>
          </ac:spMkLst>
        </pc:spChg>
        <pc:spChg chg="add mod">
          <ac:chgData name="Teja Desu" userId="512764e2f96733a2" providerId="LiveId" clId="{525297C8-508A-4318-9273-59CFA2F540D7}" dt="2024-03-06T19:21:52.195" v="20" actId="403"/>
          <ac:spMkLst>
            <pc:docMk/>
            <pc:sldMk cId="2967030500" sldId="259"/>
            <ac:spMk id="6" creationId="{2821AE4D-9F32-3212-D118-4B482E218B64}"/>
          </ac:spMkLst>
        </pc:spChg>
        <pc:picChg chg="add mod ord">
          <ac:chgData name="Teja Desu" userId="512764e2f96733a2" providerId="LiveId" clId="{525297C8-508A-4318-9273-59CFA2F540D7}" dt="2024-03-06T19:21:40.366" v="15" actId="14100"/>
          <ac:picMkLst>
            <pc:docMk/>
            <pc:sldMk cId="2967030500" sldId="259"/>
            <ac:picMk id="5" creationId="{69C494BE-7F7E-5C32-1D86-F13BA0D1B0D6}"/>
          </ac:picMkLst>
        </pc:picChg>
      </pc:sldChg>
      <pc:sldChg chg="addSp delSp modSp new mod">
        <pc:chgData name="Teja Desu" userId="512764e2f96733a2" providerId="LiveId" clId="{525297C8-508A-4318-9273-59CFA2F540D7}" dt="2024-03-06T19:36:06.079" v="34" actId="1076"/>
        <pc:sldMkLst>
          <pc:docMk/>
          <pc:sldMk cId="4292948621" sldId="260"/>
        </pc:sldMkLst>
        <pc:spChg chg="del">
          <ac:chgData name="Teja Desu" userId="512764e2f96733a2" providerId="LiveId" clId="{525297C8-508A-4318-9273-59CFA2F540D7}" dt="2024-03-06T19:34:55.726" v="25"/>
          <ac:spMkLst>
            <pc:docMk/>
            <pc:sldMk cId="4292948621" sldId="260"/>
            <ac:spMk id="2" creationId="{33259ED0-B876-FE60-31E4-456C427C63A2}"/>
          </ac:spMkLst>
        </pc:spChg>
        <pc:spChg chg="del">
          <ac:chgData name="Teja Desu" userId="512764e2f96733a2" providerId="LiveId" clId="{525297C8-508A-4318-9273-59CFA2F540D7}" dt="2024-03-06T19:34:45.360" v="22" actId="22"/>
          <ac:spMkLst>
            <pc:docMk/>
            <pc:sldMk cId="4292948621" sldId="260"/>
            <ac:spMk id="3" creationId="{ED478503-99CF-ABE1-7CEE-9412FE712061}"/>
          </ac:spMkLst>
        </pc:spChg>
        <pc:spChg chg="add mod">
          <ac:chgData name="Teja Desu" userId="512764e2f96733a2" providerId="LiveId" clId="{525297C8-508A-4318-9273-59CFA2F540D7}" dt="2024-03-06T19:35:03.997" v="29" actId="403"/>
          <ac:spMkLst>
            <pc:docMk/>
            <pc:sldMk cId="4292948621" sldId="260"/>
            <ac:spMk id="6" creationId="{2AAF1A56-9E1F-1D30-ED5A-8BF4761F3D3E}"/>
          </ac:spMkLst>
        </pc:spChg>
        <pc:picChg chg="add mod ord">
          <ac:chgData name="Teja Desu" userId="512764e2f96733a2" providerId="LiveId" clId="{525297C8-508A-4318-9273-59CFA2F540D7}" dt="2024-03-06T19:36:03.667" v="33" actId="1076"/>
          <ac:picMkLst>
            <pc:docMk/>
            <pc:sldMk cId="4292948621" sldId="260"/>
            <ac:picMk id="5" creationId="{74A1508F-DF64-989D-281E-72E782044CEF}"/>
          </ac:picMkLst>
        </pc:picChg>
        <pc:picChg chg="add mod">
          <ac:chgData name="Teja Desu" userId="512764e2f96733a2" providerId="LiveId" clId="{525297C8-508A-4318-9273-59CFA2F540D7}" dt="2024-03-06T19:36:06.079" v="34" actId="1076"/>
          <ac:picMkLst>
            <pc:docMk/>
            <pc:sldMk cId="4292948621" sldId="260"/>
            <ac:picMk id="8" creationId="{145C3DE7-B12B-82A4-1876-24553AF45ECD}"/>
          </ac:picMkLst>
        </pc:picChg>
      </pc:sldChg>
      <pc:sldChg chg="addSp delSp modSp new mod">
        <pc:chgData name="Teja Desu" userId="512764e2f96733a2" providerId="LiveId" clId="{525297C8-508A-4318-9273-59CFA2F540D7}" dt="2024-03-07T16:11:52.874" v="46" actId="1076"/>
        <pc:sldMkLst>
          <pc:docMk/>
          <pc:sldMk cId="581639153" sldId="261"/>
        </pc:sldMkLst>
        <pc:spChg chg="mod">
          <ac:chgData name="Teja Desu" userId="512764e2f96733a2" providerId="LiveId" clId="{525297C8-508A-4318-9273-59CFA2F540D7}" dt="2024-03-07T16:02:16.023" v="42" actId="403"/>
          <ac:spMkLst>
            <pc:docMk/>
            <pc:sldMk cId="581639153" sldId="261"/>
            <ac:spMk id="2" creationId="{DFC2C07B-4973-91A3-EBD3-3B9C5D53FB54}"/>
          </ac:spMkLst>
        </pc:spChg>
        <pc:spChg chg="del">
          <ac:chgData name="Teja Desu" userId="512764e2f96733a2" providerId="LiveId" clId="{525297C8-508A-4318-9273-59CFA2F540D7}" dt="2024-03-07T16:11:50.237" v="45" actId="22"/>
          <ac:spMkLst>
            <pc:docMk/>
            <pc:sldMk cId="581639153" sldId="261"/>
            <ac:spMk id="3" creationId="{EB60EDC3-3244-670F-6BDA-491EABED03FB}"/>
          </ac:spMkLst>
        </pc:spChg>
        <pc:picChg chg="add del mod">
          <ac:chgData name="Teja Desu" userId="512764e2f96733a2" providerId="LiveId" clId="{525297C8-508A-4318-9273-59CFA2F540D7}" dt="2024-03-07T16:11:40.535" v="44" actId="478"/>
          <ac:picMkLst>
            <pc:docMk/>
            <pc:sldMk cId="581639153" sldId="261"/>
            <ac:picMk id="5" creationId="{1A54277B-9758-1231-B4A7-5372989BBC07}"/>
          </ac:picMkLst>
        </pc:picChg>
        <pc:picChg chg="add mod ord">
          <ac:chgData name="Teja Desu" userId="512764e2f96733a2" providerId="LiveId" clId="{525297C8-508A-4318-9273-59CFA2F540D7}" dt="2024-03-07T16:11:52.874" v="46" actId="1076"/>
          <ac:picMkLst>
            <pc:docMk/>
            <pc:sldMk cId="581639153" sldId="261"/>
            <ac:picMk id="7" creationId="{47E7AB86-1B6F-39B9-7291-B7DE8C446742}"/>
          </ac:picMkLst>
        </pc:picChg>
      </pc:sldChg>
      <pc:sldChg chg="addSp delSp modSp new mod">
        <pc:chgData name="Teja Desu" userId="512764e2f96733a2" providerId="LiveId" clId="{525297C8-508A-4318-9273-59CFA2F540D7}" dt="2024-03-07T16:28:33.424" v="51" actId="1076"/>
        <pc:sldMkLst>
          <pc:docMk/>
          <pc:sldMk cId="3770579972" sldId="262"/>
        </pc:sldMkLst>
        <pc:spChg chg="mod">
          <ac:chgData name="Teja Desu" userId="512764e2f96733a2" providerId="LiveId" clId="{525297C8-508A-4318-9273-59CFA2F540D7}" dt="2024-03-07T16:28:27.933" v="50" actId="403"/>
          <ac:spMkLst>
            <pc:docMk/>
            <pc:sldMk cId="3770579972" sldId="262"/>
            <ac:spMk id="2" creationId="{13DE31C0-6C8B-F759-61AA-989622A01002}"/>
          </ac:spMkLst>
        </pc:spChg>
        <pc:spChg chg="del">
          <ac:chgData name="Teja Desu" userId="512764e2f96733a2" providerId="LiveId" clId="{525297C8-508A-4318-9273-59CFA2F540D7}" dt="2024-03-07T16:28:11.277" v="47" actId="22"/>
          <ac:spMkLst>
            <pc:docMk/>
            <pc:sldMk cId="3770579972" sldId="262"/>
            <ac:spMk id="3" creationId="{EF293748-E89F-48B9-36FA-0A52AD0E6AF6}"/>
          </ac:spMkLst>
        </pc:spChg>
        <pc:picChg chg="add mod ord">
          <ac:chgData name="Teja Desu" userId="512764e2f96733a2" providerId="LiveId" clId="{525297C8-508A-4318-9273-59CFA2F540D7}" dt="2024-03-07T16:28:33.424" v="51" actId="1076"/>
          <ac:picMkLst>
            <pc:docMk/>
            <pc:sldMk cId="3770579972" sldId="262"/>
            <ac:picMk id="5" creationId="{0208C3C2-970B-CD87-EE44-692350F3A236}"/>
          </ac:picMkLst>
        </pc:picChg>
      </pc:sldChg>
      <pc:sldChg chg="addSp delSp modSp new mod">
        <pc:chgData name="Teja Desu" userId="512764e2f96733a2" providerId="LiveId" clId="{525297C8-508A-4318-9273-59CFA2F540D7}" dt="2024-03-07T17:27:38.652" v="60" actId="1076"/>
        <pc:sldMkLst>
          <pc:docMk/>
          <pc:sldMk cId="1076390215" sldId="263"/>
        </pc:sldMkLst>
        <pc:spChg chg="mod">
          <ac:chgData name="Teja Desu" userId="512764e2f96733a2" providerId="LiveId" clId="{525297C8-508A-4318-9273-59CFA2F540D7}" dt="2024-03-07T17:27:32.329" v="59" actId="403"/>
          <ac:spMkLst>
            <pc:docMk/>
            <pc:sldMk cId="1076390215" sldId="263"/>
            <ac:spMk id="2" creationId="{09404D36-19D7-557F-6E0F-4A917C78613C}"/>
          </ac:spMkLst>
        </pc:spChg>
        <pc:spChg chg="del">
          <ac:chgData name="Teja Desu" userId="512764e2f96733a2" providerId="LiveId" clId="{525297C8-508A-4318-9273-59CFA2F540D7}" dt="2024-03-07T17:27:13.455" v="53" actId="22"/>
          <ac:spMkLst>
            <pc:docMk/>
            <pc:sldMk cId="1076390215" sldId="263"/>
            <ac:spMk id="3" creationId="{F4C16F6D-3B55-023D-0546-5BF2B29CF9E9}"/>
          </ac:spMkLst>
        </pc:spChg>
        <pc:picChg chg="add mod ord">
          <ac:chgData name="Teja Desu" userId="512764e2f96733a2" providerId="LiveId" clId="{525297C8-508A-4318-9273-59CFA2F540D7}" dt="2024-03-07T17:27:38.652" v="60" actId="1076"/>
          <ac:picMkLst>
            <pc:docMk/>
            <pc:sldMk cId="1076390215" sldId="263"/>
            <ac:picMk id="5" creationId="{7C47964C-31E0-7594-E50A-9A42FF7D61A3}"/>
          </ac:picMkLst>
        </pc:picChg>
      </pc:sldChg>
      <pc:sldChg chg="addSp delSp modSp new mod">
        <pc:chgData name="Teja Desu" userId="512764e2f96733a2" providerId="LiveId" clId="{525297C8-508A-4318-9273-59CFA2F540D7}" dt="2024-03-11T02:19:34.605" v="872" actId="404"/>
        <pc:sldMkLst>
          <pc:docMk/>
          <pc:sldMk cId="3764487693" sldId="264"/>
        </pc:sldMkLst>
        <pc:spChg chg="mod">
          <ac:chgData name="Teja Desu" userId="512764e2f96733a2" providerId="LiveId" clId="{525297C8-508A-4318-9273-59CFA2F540D7}" dt="2024-03-11T02:19:34.605" v="872" actId="404"/>
          <ac:spMkLst>
            <pc:docMk/>
            <pc:sldMk cId="3764487693" sldId="264"/>
            <ac:spMk id="2" creationId="{1899EC50-4193-BAE8-CAF2-5684D99CE7CF}"/>
          </ac:spMkLst>
        </pc:spChg>
        <pc:spChg chg="del">
          <ac:chgData name="Teja Desu" userId="512764e2f96733a2" providerId="LiveId" clId="{525297C8-508A-4318-9273-59CFA2F540D7}" dt="2024-03-07T17:28:18.990" v="66" actId="22"/>
          <ac:spMkLst>
            <pc:docMk/>
            <pc:sldMk cId="3764487693" sldId="264"/>
            <ac:spMk id="3" creationId="{83A01D50-6479-B8A4-F753-97C91C45B3C7}"/>
          </ac:spMkLst>
        </pc:spChg>
        <pc:spChg chg="add del mod">
          <ac:chgData name="Teja Desu" userId="512764e2f96733a2" providerId="LiveId" clId="{525297C8-508A-4318-9273-59CFA2F540D7}" dt="2024-03-11T01:05:39.937" v="280" actId="22"/>
          <ac:spMkLst>
            <pc:docMk/>
            <pc:sldMk cId="3764487693" sldId="264"/>
            <ac:spMk id="7" creationId="{6E163766-99D3-AB9F-CA6B-FA659EA7ECB4}"/>
          </ac:spMkLst>
        </pc:spChg>
        <pc:spChg chg="add mod">
          <ac:chgData name="Teja Desu" userId="512764e2f96733a2" providerId="LiveId" clId="{525297C8-508A-4318-9273-59CFA2F540D7}" dt="2024-03-11T01:05:44.873" v="282" actId="478"/>
          <ac:spMkLst>
            <pc:docMk/>
            <pc:sldMk cId="3764487693" sldId="264"/>
            <ac:spMk id="11" creationId="{4D7E7A52-2416-7FDB-E39D-7B02E9AA22F1}"/>
          </ac:spMkLst>
        </pc:spChg>
        <pc:picChg chg="add mod">
          <ac:chgData name="Teja Desu" userId="512764e2f96733a2" providerId="LiveId" clId="{525297C8-508A-4318-9273-59CFA2F540D7}" dt="2024-03-11T01:05:43.042" v="281" actId="1076"/>
          <ac:picMkLst>
            <pc:docMk/>
            <pc:sldMk cId="3764487693" sldId="264"/>
            <ac:picMk id="4" creationId="{3B237529-8F7D-EF2E-EDCA-541A12EDACBC}"/>
          </ac:picMkLst>
        </pc:picChg>
        <pc:picChg chg="add del mod ord">
          <ac:chgData name="Teja Desu" userId="512764e2f96733a2" providerId="LiveId" clId="{525297C8-508A-4318-9273-59CFA2F540D7}" dt="2024-03-11T01:05:25.935" v="279" actId="478"/>
          <ac:picMkLst>
            <pc:docMk/>
            <pc:sldMk cId="3764487693" sldId="264"/>
            <ac:picMk id="5" creationId="{F82FA6A3-BEFE-7B33-573E-6E7343FDF3C3}"/>
          </ac:picMkLst>
        </pc:picChg>
        <pc:picChg chg="add del mod ord">
          <ac:chgData name="Teja Desu" userId="512764e2f96733a2" providerId="LiveId" clId="{525297C8-508A-4318-9273-59CFA2F540D7}" dt="2024-03-11T01:05:44.873" v="282" actId="478"/>
          <ac:picMkLst>
            <pc:docMk/>
            <pc:sldMk cId="3764487693" sldId="264"/>
            <ac:picMk id="9" creationId="{741CF579-DC58-CBC3-C3C3-D1BAD9C115E7}"/>
          </ac:picMkLst>
        </pc:picChg>
      </pc:sldChg>
      <pc:sldChg chg="addSp delSp modSp new mod">
        <pc:chgData name="Teja Desu" userId="512764e2f96733a2" providerId="LiveId" clId="{525297C8-508A-4318-9273-59CFA2F540D7}" dt="2024-03-07T17:38:39.837" v="76" actId="1076"/>
        <pc:sldMkLst>
          <pc:docMk/>
          <pc:sldMk cId="2494457042" sldId="265"/>
        </pc:sldMkLst>
        <pc:spChg chg="del">
          <ac:chgData name="Teja Desu" userId="512764e2f96733a2" providerId="LiveId" clId="{525297C8-508A-4318-9273-59CFA2F540D7}" dt="2024-03-07T17:27:53.471" v="63"/>
          <ac:spMkLst>
            <pc:docMk/>
            <pc:sldMk cId="2494457042" sldId="265"/>
            <ac:spMk id="2" creationId="{42589043-31C5-0F40-3268-FA3E28F6D4D6}"/>
          </ac:spMkLst>
        </pc:spChg>
        <pc:spChg chg="del">
          <ac:chgData name="Teja Desu" userId="512764e2f96733a2" providerId="LiveId" clId="{525297C8-508A-4318-9273-59CFA2F540D7}" dt="2024-03-07T17:38:34.764" v="75" actId="22"/>
          <ac:spMkLst>
            <pc:docMk/>
            <pc:sldMk cId="2494457042" sldId="265"/>
            <ac:spMk id="3" creationId="{CFE74EED-528B-A7E4-DD60-C6E851C11C43}"/>
          </ac:spMkLst>
        </pc:spChg>
        <pc:spChg chg="add mod">
          <ac:chgData name="Teja Desu" userId="512764e2f96733a2" providerId="LiveId" clId="{525297C8-508A-4318-9273-59CFA2F540D7}" dt="2024-03-07T17:28:29.103" v="74" actId="404"/>
          <ac:spMkLst>
            <pc:docMk/>
            <pc:sldMk cId="2494457042" sldId="265"/>
            <ac:spMk id="4" creationId="{950C7635-B841-989B-F5FA-980228C85D19}"/>
          </ac:spMkLst>
        </pc:spChg>
        <pc:picChg chg="add mod ord">
          <ac:chgData name="Teja Desu" userId="512764e2f96733a2" providerId="LiveId" clId="{525297C8-508A-4318-9273-59CFA2F540D7}" dt="2024-03-07T17:38:39.837" v="76" actId="1076"/>
          <ac:picMkLst>
            <pc:docMk/>
            <pc:sldMk cId="2494457042" sldId="265"/>
            <ac:picMk id="6" creationId="{16D2BE9D-691D-414F-9BB7-A2121E44B553}"/>
          </ac:picMkLst>
        </pc:picChg>
      </pc:sldChg>
      <pc:sldChg chg="addSp delSp modSp new mod">
        <pc:chgData name="Teja Desu" userId="512764e2f96733a2" providerId="LiveId" clId="{525297C8-508A-4318-9273-59CFA2F540D7}" dt="2024-03-11T02:19:18.877" v="868" actId="403"/>
        <pc:sldMkLst>
          <pc:docMk/>
          <pc:sldMk cId="2933377546" sldId="266"/>
        </pc:sldMkLst>
        <pc:spChg chg="del">
          <ac:chgData name="Teja Desu" userId="512764e2f96733a2" providerId="LiveId" clId="{525297C8-508A-4318-9273-59CFA2F540D7}" dt="2024-03-07T17:39:10.615" v="79"/>
          <ac:spMkLst>
            <pc:docMk/>
            <pc:sldMk cId="2933377546" sldId="266"/>
            <ac:spMk id="2" creationId="{A5F333A7-F784-39F5-F191-DB43C9FC6FA2}"/>
          </ac:spMkLst>
        </pc:spChg>
        <pc:spChg chg="add del mod">
          <ac:chgData name="Teja Desu" userId="512764e2f96733a2" providerId="LiveId" clId="{525297C8-508A-4318-9273-59CFA2F540D7}" dt="2024-03-11T01:09:50.060" v="284" actId="22"/>
          <ac:spMkLst>
            <pc:docMk/>
            <pc:sldMk cId="2933377546" sldId="266"/>
            <ac:spMk id="3" creationId="{06D73A31-8FF4-CAAB-1C58-DD1040364CDB}"/>
          </ac:spMkLst>
        </pc:spChg>
        <pc:spChg chg="del">
          <ac:chgData name="Teja Desu" userId="512764e2f96733a2" providerId="LiveId" clId="{525297C8-508A-4318-9273-59CFA2F540D7}" dt="2024-03-07T17:49:25.008" v="80" actId="22"/>
          <ac:spMkLst>
            <pc:docMk/>
            <pc:sldMk cId="2933377546" sldId="266"/>
            <ac:spMk id="3" creationId="{69E2E088-53F2-A387-D9B7-35DD75056F9D}"/>
          </ac:spMkLst>
        </pc:spChg>
        <pc:spChg chg="add mod">
          <ac:chgData name="Teja Desu" userId="512764e2f96733a2" providerId="LiveId" clId="{525297C8-508A-4318-9273-59CFA2F540D7}" dt="2024-03-11T02:19:18.877" v="868" actId="403"/>
          <ac:spMkLst>
            <pc:docMk/>
            <pc:sldMk cId="2933377546" sldId="266"/>
            <ac:spMk id="4" creationId="{7828A910-BEDB-C219-914D-7F62941C3395}"/>
          </ac:spMkLst>
        </pc:spChg>
        <pc:picChg chg="add del mod ord">
          <ac:chgData name="Teja Desu" userId="512764e2f96733a2" providerId="LiveId" clId="{525297C8-508A-4318-9273-59CFA2F540D7}" dt="2024-03-11T01:09:47.915" v="283" actId="478"/>
          <ac:picMkLst>
            <pc:docMk/>
            <pc:sldMk cId="2933377546" sldId="266"/>
            <ac:picMk id="6" creationId="{6E036479-21D4-4D75-1885-06AA48EAACDB}"/>
          </ac:picMkLst>
        </pc:picChg>
        <pc:picChg chg="add mod ord">
          <ac:chgData name="Teja Desu" userId="512764e2f96733a2" providerId="LiveId" clId="{525297C8-508A-4318-9273-59CFA2F540D7}" dt="2024-03-11T01:09:52.233" v="285" actId="1076"/>
          <ac:picMkLst>
            <pc:docMk/>
            <pc:sldMk cId="2933377546" sldId="266"/>
            <ac:picMk id="7" creationId="{245C4236-70F2-6AE8-7F2E-ECEFE65E00F1}"/>
          </ac:picMkLst>
        </pc:picChg>
      </pc:sldChg>
      <pc:sldChg chg="addSp delSp modSp new mod">
        <pc:chgData name="Teja Desu" userId="512764e2f96733a2" providerId="LiveId" clId="{525297C8-508A-4318-9273-59CFA2F540D7}" dt="2024-03-09T17:31:28.828" v="94" actId="1076"/>
        <pc:sldMkLst>
          <pc:docMk/>
          <pc:sldMk cId="2284171323" sldId="267"/>
        </pc:sldMkLst>
        <pc:spChg chg="del mod">
          <ac:chgData name="Teja Desu" userId="512764e2f96733a2" providerId="LiveId" clId="{525297C8-508A-4318-9273-59CFA2F540D7}" dt="2024-03-09T17:31:01.404" v="86"/>
          <ac:spMkLst>
            <pc:docMk/>
            <pc:sldMk cId="2284171323" sldId="267"/>
            <ac:spMk id="2" creationId="{4A0F2251-5200-7316-E7BA-09EE2F426C53}"/>
          </ac:spMkLst>
        </pc:spChg>
        <pc:spChg chg="del">
          <ac:chgData name="Teja Desu" userId="512764e2f96733a2" providerId="LiveId" clId="{525297C8-508A-4318-9273-59CFA2F540D7}" dt="2024-03-09T17:31:24.339" v="93" actId="22"/>
          <ac:spMkLst>
            <pc:docMk/>
            <pc:sldMk cId="2284171323" sldId="267"/>
            <ac:spMk id="3" creationId="{0FB3643C-3E31-9151-7A74-CDE23C57F07F}"/>
          </ac:spMkLst>
        </pc:spChg>
        <pc:spChg chg="add mod">
          <ac:chgData name="Teja Desu" userId="512764e2f96733a2" providerId="LiveId" clId="{525297C8-508A-4318-9273-59CFA2F540D7}" dt="2024-03-09T17:31:12.639" v="92" actId="20577"/>
          <ac:spMkLst>
            <pc:docMk/>
            <pc:sldMk cId="2284171323" sldId="267"/>
            <ac:spMk id="4" creationId="{BF6269B3-F0E0-523B-8D36-38FE1957B3BF}"/>
          </ac:spMkLst>
        </pc:spChg>
        <pc:picChg chg="add mod ord">
          <ac:chgData name="Teja Desu" userId="512764e2f96733a2" providerId="LiveId" clId="{525297C8-508A-4318-9273-59CFA2F540D7}" dt="2024-03-09T17:31:28.828" v="94" actId="1076"/>
          <ac:picMkLst>
            <pc:docMk/>
            <pc:sldMk cId="2284171323" sldId="267"/>
            <ac:picMk id="6" creationId="{D11EAD54-4F5A-EE86-7C14-3F247424BCA2}"/>
          </ac:picMkLst>
        </pc:picChg>
      </pc:sldChg>
      <pc:sldChg chg="addSp delSp modSp new mod">
        <pc:chgData name="Teja Desu" userId="512764e2f96733a2" providerId="LiveId" clId="{525297C8-508A-4318-9273-59CFA2F540D7}" dt="2024-03-10T20:00:48.296" v="248" actId="403"/>
        <pc:sldMkLst>
          <pc:docMk/>
          <pc:sldMk cId="3669813358" sldId="268"/>
        </pc:sldMkLst>
        <pc:spChg chg="del">
          <ac:chgData name="Teja Desu" userId="512764e2f96733a2" providerId="LiveId" clId="{525297C8-508A-4318-9273-59CFA2F540D7}" dt="2024-03-09T17:31:41.216" v="96"/>
          <ac:spMkLst>
            <pc:docMk/>
            <pc:sldMk cId="3669813358" sldId="268"/>
            <ac:spMk id="2" creationId="{6E313B1B-84E7-92A6-141F-2D8A81CEDA70}"/>
          </ac:spMkLst>
        </pc:spChg>
        <pc:spChg chg="del">
          <ac:chgData name="Teja Desu" userId="512764e2f96733a2" providerId="LiveId" clId="{525297C8-508A-4318-9273-59CFA2F540D7}" dt="2024-03-10T20:00:31.220" v="242" actId="22"/>
          <ac:spMkLst>
            <pc:docMk/>
            <pc:sldMk cId="3669813358" sldId="268"/>
            <ac:spMk id="3" creationId="{9C357E7B-5E19-085B-40F1-CDD55B632174}"/>
          </ac:spMkLst>
        </pc:spChg>
        <pc:spChg chg="add mod">
          <ac:chgData name="Teja Desu" userId="512764e2f96733a2" providerId="LiveId" clId="{525297C8-508A-4318-9273-59CFA2F540D7}" dt="2024-03-10T20:00:48.296" v="248" actId="403"/>
          <ac:spMkLst>
            <pc:docMk/>
            <pc:sldMk cId="3669813358" sldId="268"/>
            <ac:spMk id="4" creationId="{64411975-85EA-2A53-4D35-0445F0DDF032}"/>
          </ac:spMkLst>
        </pc:spChg>
        <pc:picChg chg="add mod ord">
          <ac:chgData name="Teja Desu" userId="512764e2f96733a2" providerId="LiveId" clId="{525297C8-508A-4318-9273-59CFA2F540D7}" dt="2024-03-10T20:00:33.864" v="243" actId="1076"/>
          <ac:picMkLst>
            <pc:docMk/>
            <pc:sldMk cId="3669813358" sldId="268"/>
            <ac:picMk id="5" creationId="{1BBAEC63-7529-CF79-81B2-A35A44813300}"/>
          </ac:picMkLst>
        </pc:picChg>
      </pc:sldChg>
      <pc:sldChg chg="addSp delSp modSp new mod">
        <pc:chgData name="Teja Desu" userId="512764e2f96733a2" providerId="LiveId" clId="{525297C8-508A-4318-9273-59CFA2F540D7}" dt="2024-03-10T23:41:40.371" v="265" actId="20577"/>
        <pc:sldMkLst>
          <pc:docMk/>
          <pc:sldMk cId="4123001788" sldId="269"/>
        </pc:sldMkLst>
        <pc:spChg chg="mod">
          <ac:chgData name="Teja Desu" userId="512764e2f96733a2" providerId="LiveId" clId="{525297C8-508A-4318-9273-59CFA2F540D7}" dt="2024-03-10T23:41:40.371" v="265" actId="20577"/>
          <ac:spMkLst>
            <pc:docMk/>
            <pc:sldMk cId="4123001788" sldId="269"/>
            <ac:spMk id="2" creationId="{8CB507F4-19C9-0C56-0033-5C91132D1D1D}"/>
          </ac:spMkLst>
        </pc:spChg>
        <pc:spChg chg="del">
          <ac:chgData name="Teja Desu" userId="512764e2f96733a2" providerId="LiveId" clId="{525297C8-508A-4318-9273-59CFA2F540D7}" dt="2024-03-10T23:40:48.803" v="249" actId="22"/>
          <ac:spMkLst>
            <pc:docMk/>
            <pc:sldMk cId="4123001788" sldId="269"/>
            <ac:spMk id="3" creationId="{2BEF8FE5-5F46-7F8F-11DE-D156E362DBFE}"/>
          </ac:spMkLst>
        </pc:spChg>
        <pc:picChg chg="add mod ord">
          <ac:chgData name="Teja Desu" userId="512764e2f96733a2" providerId="LiveId" clId="{525297C8-508A-4318-9273-59CFA2F540D7}" dt="2024-03-10T23:40:51.172" v="250" actId="1076"/>
          <ac:picMkLst>
            <pc:docMk/>
            <pc:sldMk cId="4123001788" sldId="269"/>
            <ac:picMk id="5" creationId="{EE964D9D-8B26-1738-EAA1-D491CCEA9B3B}"/>
          </ac:picMkLst>
        </pc:picChg>
      </pc:sldChg>
      <pc:sldChg chg="addSp delSp modSp new mod">
        <pc:chgData name="Teja Desu" userId="512764e2f96733a2" providerId="LiveId" clId="{525297C8-508A-4318-9273-59CFA2F540D7}" dt="2024-03-09T18:16:27.480" v="106" actId="403"/>
        <pc:sldMkLst>
          <pc:docMk/>
          <pc:sldMk cId="1187998555" sldId="270"/>
        </pc:sldMkLst>
        <pc:spChg chg="del">
          <ac:chgData name="Teja Desu" userId="512764e2f96733a2" providerId="LiveId" clId="{525297C8-508A-4318-9273-59CFA2F540D7}" dt="2024-03-09T18:16:21.365" v="101"/>
          <ac:spMkLst>
            <pc:docMk/>
            <pc:sldMk cId="1187998555" sldId="270"/>
            <ac:spMk id="2" creationId="{0F8A4918-93D1-0C84-CAE9-271C80F8D776}"/>
          </ac:spMkLst>
        </pc:spChg>
        <pc:spChg chg="add mod">
          <ac:chgData name="Teja Desu" userId="512764e2f96733a2" providerId="LiveId" clId="{525297C8-508A-4318-9273-59CFA2F540D7}" dt="2024-03-09T18:16:27.480" v="106" actId="403"/>
          <ac:spMkLst>
            <pc:docMk/>
            <pc:sldMk cId="1187998555" sldId="270"/>
            <ac:spMk id="6" creationId="{522D3049-63E5-0027-96D8-C603920F16B7}"/>
          </ac:spMkLst>
        </pc:spChg>
        <pc:picChg chg="add mod">
          <ac:chgData name="Teja Desu" userId="512764e2f96733a2" providerId="LiveId" clId="{525297C8-508A-4318-9273-59CFA2F540D7}" dt="2024-03-09T18:16:15.204" v="100" actId="1076"/>
          <ac:picMkLst>
            <pc:docMk/>
            <pc:sldMk cId="1187998555" sldId="270"/>
            <ac:picMk id="5" creationId="{B926831A-474C-91EE-E823-C5A4A64DB7C8}"/>
          </ac:picMkLst>
        </pc:picChg>
      </pc:sldChg>
      <pc:sldChg chg="addSp delSp modSp new mod">
        <pc:chgData name="Teja Desu" userId="512764e2f96733a2" providerId="LiveId" clId="{525297C8-508A-4318-9273-59CFA2F540D7}" dt="2024-03-11T00:16:00.490" v="267" actId="1076"/>
        <pc:sldMkLst>
          <pc:docMk/>
          <pc:sldMk cId="1831967509" sldId="271"/>
        </pc:sldMkLst>
        <pc:spChg chg="del">
          <ac:chgData name="Teja Desu" userId="512764e2f96733a2" providerId="LiveId" clId="{525297C8-508A-4318-9273-59CFA2F540D7}" dt="2024-03-09T18:16:59.689" v="108"/>
          <ac:spMkLst>
            <pc:docMk/>
            <pc:sldMk cId="1831967509" sldId="271"/>
            <ac:spMk id="2" creationId="{C2557304-AA93-9526-254A-C8F4589FAA1B}"/>
          </ac:spMkLst>
        </pc:spChg>
        <pc:spChg chg="del">
          <ac:chgData name="Teja Desu" userId="512764e2f96733a2" providerId="LiveId" clId="{525297C8-508A-4318-9273-59CFA2F540D7}" dt="2024-03-11T00:15:58.042" v="266" actId="22"/>
          <ac:spMkLst>
            <pc:docMk/>
            <pc:sldMk cId="1831967509" sldId="271"/>
            <ac:spMk id="3" creationId="{EE89DAFB-68B6-8B5E-AD7F-FFA8F63D69C6}"/>
          </ac:spMkLst>
        </pc:spChg>
        <pc:spChg chg="add mod">
          <ac:chgData name="Teja Desu" userId="512764e2f96733a2" providerId="LiveId" clId="{525297C8-508A-4318-9273-59CFA2F540D7}" dt="2024-03-09T18:17:04.321" v="113" actId="403"/>
          <ac:spMkLst>
            <pc:docMk/>
            <pc:sldMk cId="1831967509" sldId="271"/>
            <ac:spMk id="4" creationId="{DED9839E-A08B-D610-174A-34FDAD98428F}"/>
          </ac:spMkLst>
        </pc:spChg>
        <pc:picChg chg="add mod ord">
          <ac:chgData name="Teja Desu" userId="512764e2f96733a2" providerId="LiveId" clId="{525297C8-508A-4318-9273-59CFA2F540D7}" dt="2024-03-11T00:16:00.490" v="267" actId="1076"/>
          <ac:picMkLst>
            <pc:docMk/>
            <pc:sldMk cId="1831967509" sldId="271"/>
            <ac:picMk id="5" creationId="{55862A85-3867-16A5-E05D-72AE19FCFD84}"/>
          </ac:picMkLst>
        </pc:picChg>
      </pc:sldChg>
      <pc:sldChg chg="addSp delSp modSp new mod">
        <pc:chgData name="Teja Desu" userId="512764e2f96733a2" providerId="LiveId" clId="{525297C8-508A-4318-9273-59CFA2F540D7}" dt="2024-03-09T18:27:31.080" v="131" actId="403"/>
        <pc:sldMkLst>
          <pc:docMk/>
          <pc:sldMk cId="2386703507" sldId="272"/>
        </pc:sldMkLst>
        <pc:spChg chg="mod">
          <ac:chgData name="Teja Desu" userId="512764e2f96733a2" providerId="LiveId" clId="{525297C8-508A-4318-9273-59CFA2F540D7}" dt="2024-03-09T18:27:31.080" v="131" actId="403"/>
          <ac:spMkLst>
            <pc:docMk/>
            <pc:sldMk cId="2386703507" sldId="272"/>
            <ac:spMk id="2" creationId="{1B92EC6B-964E-BD09-21A7-7245AC39C1BD}"/>
          </ac:spMkLst>
        </pc:spChg>
        <pc:spChg chg="del">
          <ac:chgData name="Teja Desu" userId="512764e2f96733a2" providerId="LiveId" clId="{525297C8-508A-4318-9273-59CFA2F540D7}" dt="2024-03-09T18:27:16.241" v="127" actId="22"/>
          <ac:spMkLst>
            <pc:docMk/>
            <pc:sldMk cId="2386703507" sldId="272"/>
            <ac:spMk id="3" creationId="{BCE45948-3F55-FD43-D67D-3B59A2A8DDBA}"/>
          </ac:spMkLst>
        </pc:spChg>
        <pc:picChg chg="add mod ord">
          <ac:chgData name="Teja Desu" userId="512764e2f96733a2" providerId="LiveId" clId="{525297C8-508A-4318-9273-59CFA2F540D7}" dt="2024-03-09T18:27:20.516" v="128" actId="1076"/>
          <ac:picMkLst>
            <pc:docMk/>
            <pc:sldMk cId="2386703507" sldId="272"/>
            <ac:picMk id="5" creationId="{E1BC1AD4-6F1A-3B35-71BE-5C930C3BAED4}"/>
          </ac:picMkLst>
        </pc:picChg>
      </pc:sldChg>
      <pc:sldChg chg="addSp delSp modSp new mod">
        <pc:chgData name="Teja Desu" userId="512764e2f96733a2" providerId="LiveId" clId="{525297C8-508A-4318-9273-59CFA2F540D7}" dt="2024-03-09T18:32:58.667" v="139" actId="403"/>
        <pc:sldMkLst>
          <pc:docMk/>
          <pc:sldMk cId="4234245524" sldId="273"/>
        </pc:sldMkLst>
        <pc:spChg chg="del">
          <ac:chgData name="Teja Desu" userId="512764e2f96733a2" providerId="LiveId" clId="{525297C8-508A-4318-9273-59CFA2F540D7}" dt="2024-03-09T18:32:52.642" v="134"/>
          <ac:spMkLst>
            <pc:docMk/>
            <pc:sldMk cId="4234245524" sldId="273"/>
            <ac:spMk id="2" creationId="{F4202873-1C18-E0CD-7E51-BE46C722F096}"/>
          </ac:spMkLst>
        </pc:spChg>
        <pc:spChg chg="del">
          <ac:chgData name="Teja Desu" userId="512764e2f96733a2" providerId="LiveId" clId="{525297C8-508A-4318-9273-59CFA2F540D7}" dt="2024-03-09T18:32:43.768" v="132" actId="22"/>
          <ac:spMkLst>
            <pc:docMk/>
            <pc:sldMk cId="4234245524" sldId="273"/>
            <ac:spMk id="3" creationId="{AB0E8EE3-F086-A529-DADD-FF2B3C653376}"/>
          </ac:spMkLst>
        </pc:spChg>
        <pc:spChg chg="add mod">
          <ac:chgData name="Teja Desu" userId="512764e2f96733a2" providerId="LiveId" clId="{525297C8-508A-4318-9273-59CFA2F540D7}" dt="2024-03-09T18:32:58.667" v="139" actId="403"/>
          <ac:spMkLst>
            <pc:docMk/>
            <pc:sldMk cId="4234245524" sldId="273"/>
            <ac:spMk id="6" creationId="{662536AB-8AB7-7F23-2CF8-41981BE01C8E}"/>
          </ac:spMkLst>
        </pc:spChg>
        <pc:picChg chg="add mod ord">
          <ac:chgData name="Teja Desu" userId="512764e2f96733a2" providerId="LiveId" clId="{525297C8-508A-4318-9273-59CFA2F540D7}" dt="2024-03-09T18:32:45.997" v="133" actId="1076"/>
          <ac:picMkLst>
            <pc:docMk/>
            <pc:sldMk cId="4234245524" sldId="273"/>
            <ac:picMk id="5" creationId="{9CA3AEE0-703F-6EB6-064E-BF256F02DFA4}"/>
          </ac:picMkLst>
        </pc:picChg>
      </pc:sldChg>
      <pc:sldChg chg="addSp delSp modSp new mod">
        <pc:chgData name="Teja Desu" userId="512764e2f96733a2" providerId="LiveId" clId="{525297C8-508A-4318-9273-59CFA2F540D7}" dt="2024-03-09T19:52:26.765" v="149" actId="404"/>
        <pc:sldMkLst>
          <pc:docMk/>
          <pc:sldMk cId="1173102900" sldId="274"/>
        </pc:sldMkLst>
        <pc:spChg chg="del">
          <ac:chgData name="Teja Desu" userId="512764e2f96733a2" providerId="LiveId" clId="{525297C8-508A-4318-9273-59CFA2F540D7}" dt="2024-03-09T19:52:18.789" v="142"/>
          <ac:spMkLst>
            <pc:docMk/>
            <pc:sldMk cId="1173102900" sldId="274"/>
            <ac:spMk id="2" creationId="{AEEBF381-0EA3-A60B-4BAD-5D7BCE42AE1B}"/>
          </ac:spMkLst>
        </pc:spChg>
        <pc:spChg chg="del">
          <ac:chgData name="Teja Desu" userId="512764e2f96733a2" providerId="LiveId" clId="{525297C8-508A-4318-9273-59CFA2F540D7}" dt="2024-03-09T19:52:06.239" v="140" actId="22"/>
          <ac:spMkLst>
            <pc:docMk/>
            <pc:sldMk cId="1173102900" sldId="274"/>
            <ac:spMk id="3" creationId="{4F9903F7-68B7-B825-E3AA-805C1CC55569}"/>
          </ac:spMkLst>
        </pc:spChg>
        <pc:spChg chg="add mod">
          <ac:chgData name="Teja Desu" userId="512764e2f96733a2" providerId="LiveId" clId="{525297C8-508A-4318-9273-59CFA2F540D7}" dt="2024-03-09T19:52:26.765" v="149" actId="404"/>
          <ac:spMkLst>
            <pc:docMk/>
            <pc:sldMk cId="1173102900" sldId="274"/>
            <ac:spMk id="6" creationId="{253DDB16-797B-5D06-D732-B6B32C36F0F8}"/>
          </ac:spMkLst>
        </pc:spChg>
        <pc:picChg chg="add mod ord">
          <ac:chgData name="Teja Desu" userId="512764e2f96733a2" providerId="LiveId" clId="{525297C8-508A-4318-9273-59CFA2F540D7}" dt="2024-03-09T19:52:11.074" v="141" actId="1076"/>
          <ac:picMkLst>
            <pc:docMk/>
            <pc:sldMk cId="1173102900" sldId="274"/>
            <ac:picMk id="5" creationId="{C043DB99-F0E8-0BCB-1BE6-025E40DE30E6}"/>
          </ac:picMkLst>
        </pc:picChg>
      </pc:sldChg>
      <pc:sldChg chg="addSp delSp modSp new mod">
        <pc:chgData name="Teja Desu" userId="512764e2f96733a2" providerId="LiveId" clId="{525297C8-508A-4318-9273-59CFA2F540D7}" dt="2024-03-09T19:59:09.092" v="161" actId="1076"/>
        <pc:sldMkLst>
          <pc:docMk/>
          <pc:sldMk cId="3999892218" sldId="275"/>
        </pc:sldMkLst>
        <pc:spChg chg="del">
          <ac:chgData name="Teja Desu" userId="512764e2f96733a2" providerId="LiveId" clId="{525297C8-508A-4318-9273-59CFA2F540D7}" dt="2024-03-09T19:55:33.526" v="152"/>
          <ac:spMkLst>
            <pc:docMk/>
            <pc:sldMk cId="3999892218" sldId="275"/>
            <ac:spMk id="2" creationId="{25F4E748-B4C6-E87B-0C48-4B1DC8DEDE70}"/>
          </ac:spMkLst>
        </pc:spChg>
        <pc:spChg chg="del">
          <ac:chgData name="Teja Desu" userId="512764e2f96733a2" providerId="LiveId" clId="{525297C8-508A-4318-9273-59CFA2F540D7}" dt="2024-03-09T19:55:22.817" v="150" actId="22"/>
          <ac:spMkLst>
            <pc:docMk/>
            <pc:sldMk cId="3999892218" sldId="275"/>
            <ac:spMk id="3" creationId="{38442F5B-EF2B-2729-DEA3-22B8812100EF}"/>
          </ac:spMkLst>
        </pc:spChg>
        <pc:spChg chg="add mod">
          <ac:chgData name="Teja Desu" userId="512764e2f96733a2" providerId="LiveId" clId="{525297C8-508A-4318-9273-59CFA2F540D7}" dt="2024-03-09T19:55:43.089" v="157" actId="403"/>
          <ac:spMkLst>
            <pc:docMk/>
            <pc:sldMk cId="3999892218" sldId="275"/>
            <ac:spMk id="6" creationId="{CFADBF72-EF3B-B025-809B-130ADCF091F6}"/>
          </ac:spMkLst>
        </pc:spChg>
        <pc:graphicFrameChg chg="add mod">
          <ac:chgData name="Teja Desu" userId="512764e2f96733a2" providerId="LiveId" clId="{525297C8-508A-4318-9273-59CFA2F540D7}" dt="2024-03-09T19:58:56.293" v="159"/>
          <ac:graphicFrameMkLst>
            <pc:docMk/>
            <pc:sldMk cId="3999892218" sldId="275"/>
            <ac:graphicFrameMk id="7" creationId="{9F2ECC42-C4A7-5FC0-FFD5-6C08EB725035}"/>
          </ac:graphicFrameMkLst>
        </pc:graphicFrameChg>
        <pc:picChg chg="add mod ord">
          <ac:chgData name="Teja Desu" userId="512764e2f96733a2" providerId="LiveId" clId="{525297C8-508A-4318-9273-59CFA2F540D7}" dt="2024-03-09T19:55:26.128" v="151" actId="1076"/>
          <ac:picMkLst>
            <pc:docMk/>
            <pc:sldMk cId="3999892218" sldId="275"/>
            <ac:picMk id="5" creationId="{9F7B7FAB-9344-C17B-06FF-5921B717D63F}"/>
          </ac:picMkLst>
        </pc:picChg>
        <pc:picChg chg="add mod">
          <ac:chgData name="Teja Desu" userId="512764e2f96733a2" providerId="LiveId" clId="{525297C8-508A-4318-9273-59CFA2F540D7}" dt="2024-03-09T19:59:09.092" v="161" actId="1076"/>
          <ac:picMkLst>
            <pc:docMk/>
            <pc:sldMk cId="3999892218" sldId="275"/>
            <ac:picMk id="9" creationId="{3E4F7162-6A12-420E-D71A-4D54AB5E7D93}"/>
          </ac:picMkLst>
        </pc:picChg>
      </pc:sldChg>
      <pc:sldChg chg="addSp delSp modSp new mod">
        <pc:chgData name="Teja Desu" userId="512764e2f96733a2" providerId="LiveId" clId="{525297C8-508A-4318-9273-59CFA2F540D7}" dt="2024-03-09T20:00:40.555" v="170" actId="403"/>
        <pc:sldMkLst>
          <pc:docMk/>
          <pc:sldMk cId="2533596319" sldId="276"/>
        </pc:sldMkLst>
        <pc:spChg chg="del">
          <ac:chgData name="Teja Desu" userId="512764e2f96733a2" providerId="LiveId" clId="{525297C8-508A-4318-9273-59CFA2F540D7}" dt="2024-03-09T19:56:01.675" v="158"/>
          <ac:spMkLst>
            <pc:docMk/>
            <pc:sldMk cId="2533596319" sldId="276"/>
            <ac:spMk id="2" creationId="{CA64B8C3-1C52-DA78-C0F2-FF8EB4E68C2F}"/>
          </ac:spMkLst>
        </pc:spChg>
        <pc:spChg chg="del">
          <ac:chgData name="Teja Desu" userId="512764e2f96733a2" providerId="LiveId" clId="{525297C8-508A-4318-9273-59CFA2F540D7}" dt="2024-03-09T19:59:50.854" v="162" actId="22"/>
          <ac:spMkLst>
            <pc:docMk/>
            <pc:sldMk cId="2533596319" sldId="276"/>
            <ac:spMk id="3" creationId="{DEA73456-68D9-BD0F-6B2F-D02AE17BA873}"/>
          </ac:spMkLst>
        </pc:spChg>
        <pc:spChg chg="add mod">
          <ac:chgData name="Teja Desu" userId="512764e2f96733a2" providerId="LiveId" clId="{525297C8-508A-4318-9273-59CFA2F540D7}" dt="2024-03-09T20:00:40.555" v="170" actId="403"/>
          <ac:spMkLst>
            <pc:docMk/>
            <pc:sldMk cId="2533596319" sldId="276"/>
            <ac:spMk id="4" creationId="{3A8F8778-51BB-5F96-04E7-4D19648F3B54}"/>
          </ac:spMkLst>
        </pc:spChg>
        <pc:picChg chg="add mod ord">
          <ac:chgData name="Teja Desu" userId="512764e2f96733a2" providerId="LiveId" clId="{525297C8-508A-4318-9273-59CFA2F540D7}" dt="2024-03-09T19:59:52.885" v="163" actId="1076"/>
          <ac:picMkLst>
            <pc:docMk/>
            <pc:sldMk cId="2533596319" sldId="276"/>
            <ac:picMk id="6" creationId="{9AA4FA83-1B98-51E4-EE79-D41D8D2682C2}"/>
          </ac:picMkLst>
        </pc:picChg>
        <pc:picChg chg="add mod">
          <ac:chgData name="Teja Desu" userId="512764e2f96733a2" providerId="LiveId" clId="{525297C8-508A-4318-9273-59CFA2F540D7}" dt="2024-03-09T20:00:19.035" v="165" actId="1076"/>
          <ac:picMkLst>
            <pc:docMk/>
            <pc:sldMk cId="2533596319" sldId="276"/>
            <ac:picMk id="8" creationId="{2E083E94-118E-AA34-89D5-D91CF32ADD28}"/>
          </ac:picMkLst>
        </pc:picChg>
      </pc:sldChg>
      <pc:sldChg chg="addSp delSp modSp new mod">
        <pc:chgData name="Teja Desu" userId="512764e2f96733a2" providerId="LiveId" clId="{525297C8-508A-4318-9273-59CFA2F540D7}" dt="2024-03-11T02:18:52.263" v="863" actId="404"/>
        <pc:sldMkLst>
          <pc:docMk/>
          <pc:sldMk cId="749373803" sldId="277"/>
        </pc:sldMkLst>
        <pc:spChg chg="mod">
          <ac:chgData name="Teja Desu" userId="512764e2f96733a2" providerId="LiveId" clId="{525297C8-508A-4318-9273-59CFA2F540D7}" dt="2024-03-11T02:18:52.263" v="863" actId="404"/>
          <ac:spMkLst>
            <pc:docMk/>
            <pc:sldMk cId="749373803" sldId="277"/>
            <ac:spMk id="2" creationId="{CF5EF07E-7836-D7D0-483F-38BBFA1B7546}"/>
          </ac:spMkLst>
        </pc:spChg>
        <pc:spChg chg="del">
          <ac:chgData name="Teja Desu" userId="512764e2f96733a2" providerId="LiveId" clId="{525297C8-508A-4318-9273-59CFA2F540D7}" dt="2024-03-09T22:19:58.119" v="179" actId="22"/>
          <ac:spMkLst>
            <pc:docMk/>
            <pc:sldMk cId="749373803" sldId="277"/>
            <ac:spMk id="3" creationId="{C67F8FE6-37D0-C065-8D6D-B116AFCCAA56}"/>
          </ac:spMkLst>
        </pc:spChg>
        <pc:picChg chg="add mod ord">
          <ac:chgData name="Teja Desu" userId="512764e2f96733a2" providerId="LiveId" clId="{525297C8-508A-4318-9273-59CFA2F540D7}" dt="2024-03-09T22:20:00.854" v="180" actId="1076"/>
          <ac:picMkLst>
            <pc:docMk/>
            <pc:sldMk cId="749373803" sldId="277"/>
            <ac:picMk id="5" creationId="{5BB86FE9-9B84-F4EE-F5FE-C916C23BC948}"/>
          </ac:picMkLst>
        </pc:picChg>
      </pc:sldChg>
      <pc:sldChg chg="new del">
        <pc:chgData name="Teja Desu" userId="512764e2f96733a2" providerId="LiveId" clId="{525297C8-508A-4318-9273-59CFA2F540D7}" dt="2024-03-09T22:21:41.627" v="182" actId="47"/>
        <pc:sldMkLst>
          <pc:docMk/>
          <pc:sldMk cId="276899049" sldId="278"/>
        </pc:sldMkLst>
      </pc:sldChg>
      <pc:sldChg chg="addSp delSp modSp new mod">
        <pc:chgData name="Teja Desu" userId="512764e2f96733a2" providerId="LiveId" clId="{525297C8-508A-4318-9273-59CFA2F540D7}" dt="2024-03-11T02:13:56.782" v="816" actId="404"/>
        <pc:sldMkLst>
          <pc:docMk/>
          <pc:sldMk cId="3868174533" sldId="279"/>
        </pc:sldMkLst>
        <pc:spChg chg="del">
          <ac:chgData name="Teja Desu" userId="512764e2f96733a2" providerId="LiveId" clId="{525297C8-508A-4318-9273-59CFA2F540D7}" dt="2024-03-09T22:40:18.617" v="204"/>
          <ac:spMkLst>
            <pc:docMk/>
            <pc:sldMk cId="3868174533" sldId="279"/>
            <ac:spMk id="2" creationId="{B47DD7C5-E119-FE95-0549-0FE895F3E60A}"/>
          </ac:spMkLst>
        </pc:spChg>
        <pc:spChg chg="del">
          <ac:chgData name="Teja Desu" userId="512764e2f96733a2" providerId="LiveId" clId="{525297C8-508A-4318-9273-59CFA2F540D7}" dt="2024-03-09T22:40:06.751" v="201" actId="22"/>
          <ac:spMkLst>
            <pc:docMk/>
            <pc:sldMk cId="3868174533" sldId="279"/>
            <ac:spMk id="3" creationId="{A9FBCF9B-242B-A875-C6BF-59A9BC59B133}"/>
          </ac:spMkLst>
        </pc:spChg>
        <pc:spChg chg="add mod">
          <ac:chgData name="Teja Desu" userId="512764e2f96733a2" providerId="LiveId" clId="{525297C8-508A-4318-9273-59CFA2F540D7}" dt="2024-03-11T02:13:56.782" v="816" actId="404"/>
          <ac:spMkLst>
            <pc:docMk/>
            <pc:sldMk cId="3868174533" sldId="279"/>
            <ac:spMk id="6" creationId="{261EE501-B3A9-89FD-6A1E-42E49B82C825}"/>
          </ac:spMkLst>
        </pc:spChg>
        <pc:picChg chg="add mod ord">
          <ac:chgData name="Teja Desu" userId="512764e2f96733a2" providerId="LiveId" clId="{525297C8-508A-4318-9273-59CFA2F540D7}" dt="2024-03-09T22:40:11.515" v="203" actId="1076"/>
          <ac:picMkLst>
            <pc:docMk/>
            <pc:sldMk cId="3868174533" sldId="279"/>
            <ac:picMk id="5" creationId="{C583770F-86CA-C8B0-CE77-41147D136BA7}"/>
          </ac:picMkLst>
        </pc:picChg>
      </pc:sldChg>
      <pc:sldChg chg="addSp delSp modSp new mod">
        <pc:chgData name="Teja Desu" userId="512764e2f96733a2" providerId="LiveId" clId="{525297C8-508A-4318-9273-59CFA2F540D7}" dt="2024-03-09T22:41:03.792" v="223" actId="1076"/>
        <pc:sldMkLst>
          <pc:docMk/>
          <pc:sldMk cId="4280541634" sldId="280"/>
        </pc:sldMkLst>
        <pc:spChg chg="del">
          <ac:chgData name="Teja Desu" userId="512764e2f96733a2" providerId="LiveId" clId="{525297C8-508A-4318-9273-59CFA2F540D7}" dt="2024-03-09T20:01:07.404" v="171"/>
          <ac:spMkLst>
            <pc:docMk/>
            <pc:sldMk cId="4280541634" sldId="280"/>
            <ac:spMk id="2" creationId="{0C469ABB-FA5A-D204-32C9-51BE2A294259}"/>
          </ac:spMkLst>
        </pc:spChg>
        <pc:spChg chg="del mod">
          <ac:chgData name="Teja Desu" userId="512764e2f96733a2" providerId="LiveId" clId="{525297C8-508A-4318-9273-59CFA2F540D7}" dt="2024-03-09T22:40:59.793" v="222" actId="22"/>
          <ac:spMkLst>
            <pc:docMk/>
            <pc:sldMk cId="4280541634" sldId="280"/>
            <ac:spMk id="3" creationId="{A1B306BB-22D8-282D-4AAF-E9E4EFB9C4B9}"/>
          </ac:spMkLst>
        </pc:spChg>
        <pc:spChg chg="add del mod">
          <ac:chgData name="Teja Desu" userId="512764e2f96733a2" providerId="LiveId" clId="{525297C8-508A-4318-9273-59CFA2F540D7}" dt="2024-03-09T22:40:35.516" v="212"/>
          <ac:spMkLst>
            <pc:docMk/>
            <pc:sldMk cId="4280541634" sldId="280"/>
            <ac:spMk id="4" creationId="{47873616-FDDD-8BB8-92AB-60A453942E1E}"/>
          </ac:spMkLst>
        </pc:spChg>
        <pc:spChg chg="add mod">
          <ac:chgData name="Teja Desu" userId="512764e2f96733a2" providerId="LiveId" clId="{525297C8-508A-4318-9273-59CFA2F540D7}" dt="2024-03-09T22:40:46.197" v="221" actId="404"/>
          <ac:spMkLst>
            <pc:docMk/>
            <pc:sldMk cId="4280541634" sldId="280"/>
            <ac:spMk id="5" creationId="{891499C5-4427-380E-5F44-1848C050A4A1}"/>
          </ac:spMkLst>
        </pc:spChg>
        <pc:picChg chg="add mod ord">
          <ac:chgData name="Teja Desu" userId="512764e2f96733a2" providerId="LiveId" clId="{525297C8-508A-4318-9273-59CFA2F540D7}" dt="2024-03-09T22:41:03.792" v="223" actId="1076"/>
          <ac:picMkLst>
            <pc:docMk/>
            <pc:sldMk cId="4280541634" sldId="280"/>
            <ac:picMk id="7" creationId="{C5BC5A20-8648-5E01-32E5-5FB1246546CB}"/>
          </ac:picMkLst>
        </pc:picChg>
      </pc:sldChg>
      <pc:sldChg chg="addSp delSp modSp new mod">
        <pc:chgData name="Teja Desu" userId="512764e2f96733a2" providerId="LiveId" clId="{525297C8-508A-4318-9273-59CFA2F540D7}" dt="2024-03-11T01:24:05.129" v="288" actId="1076"/>
        <pc:sldMkLst>
          <pc:docMk/>
          <pc:sldMk cId="3717890156" sldId="281"/>
        </pc:sldMkLst>
        <pc:spChg chg="del">
          <ac:chgData name="Teja Desu" userId="512764e2f96733a2" providerId="LiveId" clId="{525297C8-508A-4318-9273-59CFA2F540D7}" dt="2024-03-09T22:39:17.286" v="195"/>
          <ac:spMkLst>
            <pc:docMk/>
            <pc:sldMk cId="3717890156" sldId="281"/>
            <ac:spMk id="2" creationId="{4D1C6C49-8BED-51FA-F07C-23E2CF10A89B}"/>
          </ac:spMkLst>
        </pc:spChg>
        <pc:spChg chg="add mod">
          <ac:chgData name="Teja Desu" userId="512764e2f96733a2" providerId="LiveId" clId="{525297C8-508A-4318-9273-59CFA2F540D7}" dt="2024-03-11T01:24:01.380" v="286" actId="478"/>
          <ac:spMkLst>
            <pc:docMk/>
            <pc:sldMk cId="3717890156" sldId="281"/>
            <ac:spMk id="3" creationId="{4D244ECC-3714-47E5-6B2F-7C371556A761}"/>
          </ac:spMkLst>
        </pc:spChg>
        <pc:spChg chg="del">
          <ac:chgData name="Teja Desu" userId="512764e2f96733a2" providerId="LiveId" clId="{525297C8-508A-4318-9273-59CFA2F540D7}" dt="2024-03-09T22:39:07.552" v="192" actId="22"/>
          <ac:spMkLst>
            <pc:docMk/>
            <pc:sldMk cId="3717890156" sldId="281"/>
            <ac:spMk id="3" creationId="{C8209C76-4F38-5AA5-92B5-DAD8D997EC72}"/>
          </ac:spMkLst>
        </pc:spChg>
        <pc:spChg chg="add mod">
          <ac:chgData name="Teja Desu" userId="512764e2f96733a2" providerId="LiveId" clId="{525297C8-508A-4318-9273-59CFA2F540D7}" dt="2024-03-09T22:39:23.092" v="200" actId="403"/>
          <ac:spMkLst>
            <pc:docMk/>
            <pc:sldMk cId="3717890156" sldId="281"/>
            <ac:spMk id="6" creationId="{A1F0CC09-3514-A0AF-9471-E90DC5244ABB}"/>
          </ac:spMkLst>
        </pc:spChg>
        <pc:picChg chg="add del mod ord">
          <ac:chgData name="Teja Desu" userId="512764e2f96733a2" providerId="LiveId" clId="{525297C8-508A-4318-9273-59CFA2F540D7}" dt="2024-03-11T01:24:01.380" v="286" actId="478"/>
          <ac:picMkLst>
            <pc:docMk/>
            <pc:sldMk cId="3717890156" sldId="281"/>
            <ac:picMk id="5" creationId="{54FFABE8-6BE7-89FF-4BB7-BBB251E783A5}"/>
          </ac:picMkLst>
        </pc:picChg>
        <pc:picChg chg="add mod">
          <ac:chgData name="Teja Desu" userId="512764e2f96733a2" providerId="LiveId" clId="{525297C8-508A-4318-9273-59CFA2F540D7}" dt="2024-03-11T01:24:05.129" v="288" actId="1076"/>
          <ac:picMkLst>
            <pc:docMk/>
            <pc:sldMk cId="3717890156" sldId="281"/>
            <ac:picMk id="7" creationId="{F37AA2B8-8D7B-1334-BF56-5C896DC37493}"/>
          </ac:picMkLst>
        </pc:picChg>
      </pc:sldChg>
      <pc:sldChg chg="addSp delSp modSp new mod">
        <pc:chgData name="Teja Desu" userId="512764e2f96733a2" providerId="LiveId" clId="{525297C8-508A-4318-9273-59CFA2F540D7}" dt="2024-03-11T02:18:13.578" v="853" actId="14100"/>
        <pc:sldMkLst>
          <pc:docMk/>
          <pc:sldMk cId="486263458" sldId="282"/>
        </pc:sldMkLst>
        <pc:spChg chg="mod">
          <ac:chgData name="Teja Desu" userId="512764e2f96733a2" providerId="LiveId" clId="{525297C8-508A-4318-9273-59CFA2F540D7}" dt="2024-03-11T02:18:13.578" v="853" actId="14100"/>
          <ac:spMkLst>
            <pc:docMk/>
            <pc:sldMk cId="486263458" sldId="282"/>
            <ac:spMk id="2" creationId="{6DB17755-667D-EA77-8178-81013B0D8EA4}"/>
          </ac:spMkLst>
        </pc:spChg>
        <pc:spChg chg="del">
          <ac:chgData name="Teja Desu" userId="512764e2f96733a2" providerId="LiveId" clId="{525297C8-508A-4318-9273-59CFA2F540D7}" dt="2024-03-11T00:45:30.567" v="268" actId="22"/>
          <ac:spMkLst>
            <pc:docMk/>
            <pc:sldMk cId="486263458" sldId="282"/>
            <ac:spMk id="3" creationId="{5EBB742A-4107-FEAD-4BAA-5F8290041996}"/>
          </ac:spMkLst>
        </pc:spChg>
        <pc:spChg chg="add mod">
          <ac:chgData name="Teja Desu" userId="512764e2f96733a2" providerId="LiveId" clId="{525297C8-508A-4318-9273-59CFA2F540D7}" dt="2024-03-11T01:26:44.364" v="289" actId="478"/>
          <ac:spMkLst>
            <pc:docMk/>
            <pc:sldMk cId="486263458" sldId="282"/>
            <ac:spMk id="7" creationId="{8170C69E-D422-57CB-BDF3-BA769E389BB1}"/>
          </ac:spMkLst>
        </pc:spChg>
        <pc:picChg chg="add del mod ord">
          <ac:chgData name="Teja Desu" userId="512764e2f96733a2" providerId="LiveId" clId="{525297C8-508A-4318-9273-59CFA2F540D7}" dt="2024-03-11T01:26:44.364" v="289" actId="478"/>
          <ac:picMkLst>
            <pc:docMk/>
            <pc:sldMk cId="486263458" sldId="282"/>
            <ac:picMk id="5" creationId="{117E9D81-7E2D-DBB7-55A0-4FE4D027790C}"/>
          </ac:picMkLst>
        </pc:picChg>
        <pc:picChg chg="add mod">
          <ac:chgData name="Teja Desu" userId="512764e2f96733a2" providerId="LiveId" clId="{525297C8-508A-4318-9273-59CFA2F540D7}" dt="2024-03-11T01:26:47.425" v="291" actId="1076"/>
          <ac:picMkLst>
            <pc:docMk/>
            <pc:sldMk cId="486263458" sldId="282"/>
            <ac:picMk id="9" creationId="{C67581E8-B9A1-616A-2A1D-2048DB5F1EBE}"/>
          </ac:picMkLst>
        </pc:picChg>
      </pc:sldChg>
      <pc:sldChg chg="addSp delSp modSp new mod">
        <pc:chgData name="Teja Desu" userId="512764e2f96733a2" providerId="LiveId" clId="{525297C8-508A-4318-9273-59CFA2F540D7}" dt="2024-03-10T00:10:37.525" v="233" actId="404"/>
        <pc:sldMkLst>
          <pc:docMk/>
          <pc:sldMk cId="1142132516" sldId="283"/>
        </pc:sldMkLst>
        <pc:spChg chg="del">
          <ac:chgData name="Teja Desu" userId="512764e2f96733a2" providerId="LiveId" clId="{525297C8-508A-4318-9273-59CFA2F540D7}" dt="2024-03-10T00:10:29.648" v="226"/>
          <ac:spMkLst>
            <pc:docMk/>
            <pc:sldMk cId="1142132516" sldId="283"/>
            <ac:spMk id="2" creationId="{F286CE79-D549-D1C6-E13E-82E8655689C8}"/>
          </ac:spMkLst>
        </pc:spChg>
        <pc:spChg chg="del">
          <ac:chgData name="Teja Desu" userId="512764e2f96733a2" providerId="LiveId" clId="{525297C8-508A-4318-9273-59CFA2F540D7}" dt="2024-03-10T00:10:20.274" v="224" actId="22"/>
          <ac:spMkLst>
            <pc:docMk/>
            <pc:sldMk cId="1142132516" sldId="283"/>
            <ac:spMk id="3" creationId="{FB5E4986-6469-399B-FAA6-2D3F02982523}"/>
          </ac:spMkLst>
        </pc:spChg>
        <pc:spChg chg="add mod">
          <ac:chgData name="Teja Desu" userId="512764e2f96733a2" providerId="LiveId" clId="{525297C8-508A-4318-9273-59CFA2F540D7}" dt="2024-03-10T00:10:37.525" v="233" actId="404"/>
          <ac:spMkLst>
            <pc:docMk/>
            <pc:sldMk cId="1142132516" sldId="283"/>
            <ac:spMk id="6" creationId="{CAE5DAD6-0673-2FAF-587B-E8AC2F6DE6FC}"/>
          </ac:spMkLst>
        </pc:spChg>
        <pc:picChg chg="add mod ord">
          <ac:chgData name="Teja Desu" userId="512764e2f96733a2" providerId="LiveId" clId="{525297C8-508A-4318-9273-59CFA2F540D7}" dt="2024-03-10T00:10:22.394" v="225" actId="1076"/>
          <ac:picMkLst>
            <pc:docMk/>
            <pc:sldMk cId="1142132516" sldId="283"/>
            <ac:picMk id="5" creationId="{70724073-CE47-9565-893D-17D0EF51D1D1}"/>
          </ac:picMkLst>
        </pc:picChg>
      </pc:sldChg>
      <pc:sldChg chg="addSp delSp modSp new mod">
        <pc:chgData name="Teja Desu" userId="512764e2f96733a2" providerId="LiveId" clId="{525297C8-508A-4318-9273-59CFA2F540D7}" dt="2024-03-10T01:40:22.527" v="241" actId="403"/>
        <pc:sldMkLst>
          <pc:docMk/>
          <pc:sldMk cId="273640095" sldId="284"/>
        </pc:sldMkLst>
        <pc:spChg chg="del">
          <ac:chgData name="Teja Desu" userId="512764e2f96733a2" providerId="LiveId" clId="{525297C8-508A-4318-9273-59CFA2F540D7}" dt="2024-03-10T01:40:16.956" v="236"/>
          <ac:spMkLst>
            <pc:docMk/>
            <pc:sldMk cId="273640095" sldId="284"/>
            <ac:spMk id="2" creationId="{9F91D335-B4D0-201F-F5E0-748F0E26FE0C}"/>
          </ac:spMkLst>
        </pc:spChg>
        <pc:spChg chg="del">
          <ac:chgData name="Teja Desu" userId="512764e2f96733a2" providerId="LiveId" clId="{525297C8-508A-4318-9273-59CFA2F540D7}" dt="2024-03-10T01:40:05.354" v="234" actId="22"/>
          <ac:spMkLst>
            <pc:docMk/>
            <pc:sldMk cId="273640095" sldId="284"/>
            <ac:spMk id="3" creationId="{E99BB51F-3799-5B3C-0405-1A237FAA069D}"/>
          </ac:spMkLst>
        </pc:spChg>
        <pc:spChg chg="add mod">
          <ac:chgData name="Teja Desu" userId="512764e2f96733a2" providerId="LiveId" clId="{525297C8-508A-4318-9273-59CFA2F540D7}" dt="2024-03-10T01:40:22.527" v="241" actId="403"/>
          <ac:spMkLst>
            <pc:docMk/>
            <pc:sldMk cId="273640095" sldId="284"/>
            <ac:spMk id="6" creationId="{7802AAB0-F356-B018-1BA6-2213588BE350}"/>
          </ac:spMkLst>
        </pc:spChg>
        <pc:picChg chg="add mod ord">
          <ac:chgData name="Teja Desu" userId="512764e2f96733a2" providerId="LiveId" clId="{525297C8-508A-4318-9273-59CFA2F540D7}" dt="2024-03-10T01:40:07.423" v="235" actId="1076"/>
          <ac:picMkLst>
            <pc:docMk/>
            <pc:sldMk cId="273640095" sldId="284"/>
            <ac:picMk id="5" creationId="{607E775B-A07D-DCC8-4975-10EA2EACF3CF}"/>
          </ac:picMkLst>
        </pc:picChg>
      </pc:sldChg>
      <pc:sldChg chg="addSp delSp modSp add mod">
        <pc:chgData name="Teja Desu" userId="512764e2f96733a2" providerId="LiveId" clId="{525297C8-508A-4318-9273-59CFA2F540D7}" dt="2024-03-11T02:18:38.135" v="858" actId="404"/>
        <pc:sldMkLst>
          <pc:docMk/>
          <pc:sldMk cId="493903422" sldId="285"/>
        </pc:sldMkLst>
        <pc:spChg chg="mod">
          <ac:chgData name="Teja Desu" userId="512764e2f96733a2" providerId="LiveId" clId="{525297C8-508A-4318-9273-59CFA2F540D7}" dt="2024-03-11T02:18:38.135" v="858" actId="404"/>
          <ac:spMkLst>
            <pc:docMk/>
            <pc:sldMk cId="493903422" sldId="285"/>
            <ac:spMk id="2" creationId="{CF5EF07E-7836-D7D0-483F-38BBFA1B7546}"/>
          </ac:spMkLst>
        </pc:spChg>
        <pc:spChg chg="add del mod">
          <ac:chgData name="Teja Desu" userId="512764e2f96733a2" providerId="LiveId" clId="{525297C8-508A-4318-9273-59CFA2F540D7}" dt="2024-03-09T22:22:19.596" v="191"/>
          <ac:spMkLst>
            <pc:docMk/>
            <pc:sldMk cId="493903422" sldId="285"/>
            <ac:spMk id="3" creationId="{C60C1E54-52FD-F377-19EF-0A4DD99AADD4}"/>
          </ac:spMkLst>
        </pc:spChg>
        <pc:spChg chg="add">
          <ac:chgData name="Teja Desu" userId="512764e2f96733a2" providerId="LiveId" clId="{525297C8-508A-4318-9273-59CFA2F540D7}" dt="2024-03-09T22:22:09.796" v="185"/>
          <ac:spMkLst>
            <pc:docMk/>
            <pc:sldMk cId="493903422" sldId="285"/>
            <ac:spMk id="4" creationId="{4FB3B0CE-A42D-F3A8-459B-9A33309857D0}"/>
          </ac:spMkLst>
        </pc:spChg>
      </pc:sldChg>
      <pc:sldChg chg="addSp delSp modSp new mod ord setBg">
        <pc:chgData name="Teja Desu" userId="512764e2f96733a2" providerId="LiveId" clId="{525297C8-508A-4318-9273-59CFA2F540D7}" dt="2024-03-11T02:01:04.850" v="615" actId="108"/>
        <pc:sldMkLst>
          <pc:docMk/>
          <pc:sldMk cId="881152969" sldId="286"/>
        </pc:sldMkLst>
        <pc:spChg chg="mod">
          <ac:chgData name="Teja Desu" userId="512764e2f96733a2" providerId="LiveId" clId="{525297C8-508A-4318-9273-59CFA2F540D7}" dt="2024-03-11T02:00:39.896" v="613" actId="108"/>
          <ac:spMkLst>
            <pc:docMk/>
            <pc:sldMk cId="881152969" sldId="286"/>
            <ac:spMk id="2" creationId="{8CA53368-61D1-F454-1846-32FE4BA578C7}"/>
          </ac:spMkLst>
        </pc:spChg>
        <pc:spChg chg="add del mod ord">
          <ac:chgData name="Teja Desu" userId="512764e2f96733a2" providerId="LiveId" clId="{525297C8-508A-4318-9273-59CFA2F540D7}" dt="2024-03-11T02:01:04.850" v="615" actId="108"/>
          <ac:spMkLst>
            <pc:docMk/>
            <pc:sldMk cId="881152969" sldId="286"/>
            <ac:spMk id="3" creationId="{4D6CE050-C649-B341-FC3D-39012C7B0FA2}"/>
          </ac:spMkLst>
        </pc:spChg>
        <pc:spChg chg="add del">
          <ac:chgData name="Teja Desu" userId="512764e2f96733a2" providerId="LiveId" clId="{525297C8-508A-4318-9273-59CFA2F540D7}" dt="2024-03-11T01:39:34.956" v="397" actId="22"/>
          <ac:spMkLst>
            <pc:docMk/>
            <pc:sldMk cId="881152969" sldId="286"/>
            <ac:spMk id="5" creationId="{01CF573D-679A-6C9F-7E3F-28DCA83A50FE}"/>
          </ac:spMkLst>
        </pc:spChg>
        <pc:spChg chg="add del mod">
          <ac:chgData name="Teja Desu" userId="512764e2f96733a2" providerId="LiveId" clId="{525297C8-508A-4318-9273-59CFA2F540D7}" dt="2024-03-11T01:41:03.443" v="406" actId="47"/>
          <ac:spMkLst>
            <pc:docMk/>
            <pc:sldMk cId="881152969" sldId="286"/>
            <ac:spMk id="7" creationId="{C21E9E59-3413-1F94-0760-E6B1339BADF4}"/>
          </ac:spMkLst>
        </pc:spChg>
        <pc:spChg chg="add del">
          <ac:chgData name="Teja Desu" userId="512764e2f96733a2" providerId="LiveId" clId="{525297C8-508A-4318-9273-59CFA2F540D7}" dt="2024-03-11T01:42:33.419" v="408" actId="26606"/>
          <ac:spMkLst>
            <pc:docMk/>
            <pc:sldMk cId="881152969" sldId="286"/>
            <ac:spMk id="1031" creationId="{8B3A2D1A-45FC-4F95-B150-1C13EF2F6D09}"/>
          </ac:spMkLst>
        </pc:spChg>
        <pc:spChg chg="add del">
          <ac:chgData name="Teja Desu" userId="512764e2f96733a2" providerId="LiveId" clId="{525297C8-508A-4318-9273-59CFA2F540D7}" dt="2024-03-11T01:43:12.091" v="416" actId="26606"/>
          <ac:spMkLst>
            <pc:docMk/>
            <pc:sldMk cId="881152969" sldId="286"/>
            <ac:spMk id="1032" creationId="{5A0118C5-4F8D-4CF4-BADD-53FEACC6C42A}"/>
          </ac:spMkLst>
        </pc:spChg>
        <pc:spChg chg="add del">
          <ac:chgData name="Teja Desu" userId="512764e2f96733a2" providerId="LiveId" clId="{525297C8-508A-4318-9273-59CFA2F540D7}" dt="2024-03-11T01:42:33.419" v="408" actId="26606"/>
          <ac:spMkLst>
            <pc:docMk/>
            <pc:sldMk cId="881152969" sldId="286"/>
            <ac:spMk id="1033" creationId="{39C3C864-C625-4883-B868-9A4C470F4DD5}"/>
          </ac:spMkLst>
        </pc:spChg>
        <pc:spChg chg="add del">
          <ac:chgData name="Teja Desu" userId="512764e2f96733a2" providerId="LiveId" clId="{525297C8-508A-4318-9273-59CFA2F540D7}" dt="2024-03-11T01:43:12.091" v="416" actId="26606"/>
          <ac:spMkLst>
            <pc:docMk/>
            <pc:sldMk cId="881152969" sldId="286"/>
            <ac:spMk id="1034" creationId="{52D7FCC1-2D52-49CE-A986-EE6E0CA64957}"/>
          </ac:spMkLst>
        </pc:spChg>
        <pc:spChg chg="add del">
          <ac:chgData name="Teja Desu" userId="512764e2f96733a2" providerId="LiveId" clId="{525297C8-508A-4318-9273-59CFA2F540D7}" dt="2024-03-11T01:43:12.091" v="416" actId="26606"/>
          <ac:spMkLst>
            <pc:docMk/>
            <pc:sldMk cId="881152969" sldId="286"/>
            <ac:spMk id="1035" creationId="{28C3CACD-E5A7-4AAC-AE47-75CF7D30FF7C}"/>
          </ac:spMkLst>
        </pc:spChg>
        <pc:spChg chg="add del">
          <ac:chgData name="Teja Desu" userId="512764e2f96733a2" providerId="LiveId" clId="{525297C8-508A-4318-9273-59CFA2F540D7}" dt="2024-03-11T01:43:12.091" v="416" actId="26606"/>
          <ac:spMkLst>
            <pc:docMk/>
            <pc:sldMk cId="881152969" sldId="286"/>
            <ac:spMk id="1036" creationId="{4D6CE050-C649-B341-FC3D-39012C7B0FA2}"/>
          </ac:spMkLst>
        </pc:spChg>
        <pc:grpChg chg="add del">
          <ac:chgData name="Teja Desu" userId="512764e2f96733a2" providerId="LiveId" clId="{525297C8-508A-4318-9273-59CFA2F540D7}" dt="2024-03-11T01:43:12.091" v="416" actId="26606"/>
          <ac:grpSpMkLst>
            <pc:docMk/>
            <pc:sldMk cId="881152969" sldId="286"/>
            <ac:grpSpMk id="1037" creationId="{3A35C15A-135A-4FD3-BA11-A046CFA3907A}"/>
          </ac:grpSpMkLst>
        </pc:grpChg>
        <pc:grpChg chg="add del">
          <ac:chgData name="Teja Desu" userId="512764e2f96733a2" providerId="LiveId" clId="{525297C8-508A-4318-9273-59CFA2F540D7}" dt="2024-03-11T01:43:12.091" v="416" actId="26606"/>
          <ac:grpSpMkLst>
            <pc:docMk/>
            <pc:sldMk cId="881152969" sldId="286"/>
            <ac:grpSpMk id="1045" creationId="{03AF83E4-4DE2-499C-9F36-0279E7E4FBBE}"/>
          </ac:grpSpMkLst>
        </pc:grpChg>
        <pc:graphicFrameChg chg="add del">
          <ac:chgData name="Teja Desu" userId="512764e2f96733a2" providerId="LiveId" clId="{525297C8-508A-4318-9273-59CFA2F540D7}" dt="2024-03-11T01:42:46.304" v="410" actId="26606"/>
          <ac:graphicFrameMkLst>
            <pc:docMk/>
            <pc:sldMk cId="881152969" sldId="286"/>
            <ac:graphicFrameMk id="1028" creationId="{85422332-2C68-4997-28FE-CAAE952794E1}"/>
          </ac:graphicFrameMkLst>
        </pc:graphicFrameChg>
        <pc:graphicFrameChg chg="add del">
          <ac:chgData name="Teja Desu" userId="512764e2f96733a2" providerId="LiveId" clId="{525297C8-508A-4318-9273-59CFA2F540D7}" dt="2024-03-11T01:43:02.646" v="412" actId="26606"/>
          <ac:graphicFrameMkLst>
            <pc:docMk/>
            <pc:sldMk cId="881152969" sldId="286"/>
            <ac:graphicFrameMk id="1030" creationId="{644E8204-11C9-D6C7-ABE7-AE2ED2D7A40F}"/>
          </ac:graphicFrameMkLst>
        </pc:graphicFrameChg>
        <pc:picChg chg="add del mod">
          <ac:chgData name="Teja Desu" userId="512764e2f96733a2" providerId="LiveId" clId="{525297C8-508A-4318-9273-59CFA2F540D7}" dt="2024-03-11T01:52:04.399" v="475" actId="478"/>
          <ac:picMkLst>
            <pc:docMk/>
            <pc:sldMk cId="881152969" sldId="286"/>
            <ac:picMk id="9" creationId="{52E73C1B-3A70-D930-504A-BCB77ABA1A2C}"/>
          </ac:picMkLst>
        </pc:picChg>
        <pc:picChg chg="add del mod">
          <ac:chgData name="Teja Desu" userId="512764e2f96733a2" providerId="LiveId" clId="{525297C8-508A-4318-9273-59CFA2F540D7}" dt="2024-03-11T01:46:58.359" v="442" actId="478"/>
          <ac:picMkLst>
            <pc:docMk/>
            <pc:sldMk cId="881152969" sldId="286"/>
            <ac:picMk id="1026" creationId="{AB7DFA6D-C228-DF61-3577-A664A283D936}"/>
          </ac:picMkLst>
        </pc:picChg>
      </pc:sldChg>
      <pc:sldChg chg="modSp new mod">
        <pc:chgData name="Teja Desu" userId="512764e2f96733a2" providerId="LiveId" clId="{525297C8-508A-4318-9273-59CFA2F540D7}" dt="2024-03-11T02:01:41.599" v="619" actId="108"/>
        <pc:sldMkLst>
          <pc:docMk/>
          <pc:sldMk cId="1088736354" sldId="287"/>
        </pc:sldMkLst>
        <pc:spChg chg="mod">
          <ac:chgData name="Teja Desu" userId="512764e2f96733a2" providerId="LiveId" clId="{525297C8-508A-4318-9273-59CFA2F540D7}" dt="2024-03-11T02:01:41.599" v="619" actId="108"/>
          <ac:spMkLst>
            <pc:docMk/>
            <pc:sldMk cId="1088736354" sldId="287"/>
            <ac:spMk id="2" creationId="{749B3236-84F4-E56E-2EAA-9FBE1A08DF69}"/>
          </ac:spMkLst>
        </pc:spChg>
        <pc:spChg chg="mod">
          <ac:chgData name="Teja Desu" userId="512764e2f96733a2" providerId="LiveId" clId="{525297C8-508A-4318-9273-59CFA2F540D7}" dt="2024-03-11T01:32:33.661" v="308" actId="27636"/>
          <ac:spMkLst>
            <pc:docMk/>
            <pc:sldMk cId="1088736354" sldId="287"/>
            <ac:spMk id="3" creationId="{7CB39DEB-BBEC-395A-D23E-0BFD5F3BDF57}"/>
          </ac:spMkLst>
        </pc:spChg>
      </pc:sldChg>
      <pc:sldChg chg="modSp new mod ord">
        <pc:chgData name="Teja Desu" userId="512764e2f96733a2" providerId="LiveId" clId="{525297C8-508A-4318-9273-59CFA2F540D7}" dt="2024-03-11T02:01:36.494" v="618" actId="108"/>
        <pc:sldMkLst>
          <pc:docMk/>
          <pc:sldMk cId="2822831930" sldId="288"/>
        </pc:sldMkLst>
        <pc:spChg chg="mod">
          <ac:chgData name="Teja Desu" userId="512764e2f96733a2" providerId="LiveId" clId="{525297C8-508A-4318-9273-59CFA2F540D7}" dt="2024-03-11T02:01:36.494" v="618" actId="108"/>
          <ac:spMkLst>
            <pc:docMk/>
            <pc:sldMk cId="2822831930" sldId="288"/>
            <ac:spMk id="2" creationId="{2995CBF2-BFFE-4666-227D-40C8E77CD657}"/>
          </ac:spMkLst>
        </pc:spChg>
        <pc:spChg chg="mod">
          <ac:chgData name="Teja Desu" userId="512764e2f96733a2" providerId="LiveId" clId="{525297C8-508A-4318-9273-59CFA2F540D7}" dt="2024-03-11T01:32:16.879" v="301" actId="21"/>
          <ac:spMkLst>
            <pc:docMk/>
            <pc:sldMk cId="2822831930" sldId="288"/>
            <ac:spMk id="3" creationId="{A70F7C82-B832-CAD4-63DD-93CFB362D023}"/>
          </ac:spMkLst>
        </pc:spChg>
      </pc:sldChg>
      <pc:sldChg chg="modSp new mod">
        <pc:chgData name="Teja Desu" userId="512764e2f96733a2" providerId="LiveId" clId="{525297C8-508A-4318-9273-59CFA2F540D7}" dt="2024-03-11T02:14:53.013" v="847" actId="20577"/>
        <pc:sldMkLst>
          <pc:docMk/>
          <pc:sldMk cId="3877613583" sldId="289"/>
        </pc:sldMkLst>
        <pc:spChg chg="mod">
          <ac:chgData name="Teja Desu" userId="512764e2f96733a2" providerId="LiveId" clId="{525297C8-508A-4318-9273-59CFA2F540D7}" dt="2024-03-11T02:14:53.013" v="847" actId="20577"/>
          <ac:spMkLst>
            <pc:docMk/>
            <pc:sldMk cId="3877613583" sldId="289"/>
            <ac:spMk id="2" creationId="{7FF57C86-E883-007F-4950-9A9418257157}"/>
          </ac:spMkLst>
        </pc:spChg>
        <pc:spChg chg="mod">
          <ac:chgData name="Teja Desu" userId="512764e2f96733a2" providerId="LiveId" clId="{525297C8-508A-4318-9273-59CFA2F540D7}" dt="2024-03-11T01:36:02.480" v="386" actId="5793"/>
          <ac:spMkLst>
            <pc:docMk/>
            <pc:sldMk cId="3877613583" sldId="289"/>
            <ac:spMk id="3" creationId="{715AB4EE-B5DA-916E-3DD9-C9AA87C48E80}"/>
          </ac:spMkLst>
        </pc:spChg>
      </pc:sldChg>
      <pc:sldChg chg="addSp delSp modSp new del mod ord modClrScheme chgLayout">
        <pc:chgData name="Teja Desu" userId="512764e2f96733a2" providerId="LiveId" clId="{525297C8-508A-4318-9273-59CFA2F540D7}" dt="2024-03-11T01:53:42.047" v="523" actId="47"/>
        <pc:sldMkLst>
          <pc:docMk/>
          <pc:sldMk cId="425285171" sldId="290"/>
        </pc:sldMkLst>
        <pc:spChg chg="del mod ord">
          <ac:chgData name="Teja Desu" userId="512764e2f96733a2" providerId="LiveId" clId="{525297C8-508A-4318-9273-59CFA2F540D7}" dt="2024-03-11T01:53:02.864" v="482" actId="700"/>
          <ac:spMkLst>
            <pc:docMk/>
            <pc:sldMk cId="425285171" sldId="290"/>
            <ac:spMk id="2" creationId="{6082E40A-C314-DF03-BA57-B2ABDDFE2D04}"/>
          </ac:spMkLst>
        </pc:spChg>
        <pc:spChg chg="del mod ord">
          <ac:chgData name="Teja Desu" userId="512764e2f96733a2" providerId="LiveId" clId="{525297C8-508A-4318-9273-59CFA2F540D7}" dt="2024-03-11T01:53:02.864" v="482" actId="700"/>
          <ac:spMkLst>
            <pc:docMk/>
            <pc:sldMk cId="425285171" sldId="290"/>
            <ac:spMk id="3" creationId="{18DD3C58-E91F-EF04-A57C-A4CB3DD34815}"/>
          </ac:spMkLst>
        </pc:spChg>
        <pc:spChg chg="add mod ord">
          <ac:chgData name="Teja Desu" userId="512764e2f96733a2" providerId="LiveId" clId="{525297C8-508A-4318-9273-59CFA2F540D7}" dt="2024-03-11T01:53:09.966" v="498" actId="20577"/>
          <ac:spMkLst>
            <pc:docMk/>
            <pc:sldMk cId="425285171" sldId="290"/>
            <ac:spMk id="4" creationId="{351AA384-5CFF-5F40-4090-60676460E45D}"/>
          </ac:spMkLst>
        </pc:spChg>
        <pc:spChg chg="add mod ord">
          <ac:chgData name="Teja Desu" userId="512764e2f96733a2" providerId="LiveId" clId="{525297C8-508A-4318-9273-59CFA2F540D7}" dt="2024-03-11T01:53:26.239" v="520" actId="20577"/>
          <ac:spMkLst>
            <pc:docMk/>
            <pc:sldMk cId="425285171" sldId="290"/>
            <ac:spMk id="5" creationId="{DAD68265-832B-B71E-ACC9-CE0ABA2803FA}"/>
          </ac:spMkLst>
        </pc:spChg>
      </pc:sldChg>
      <pc:sldChg chg="addSp delSp modSp new mod ord modClrScheme chgLayout">
        <pc:chgData name="Teja Desu" userId="512764e2f96733a2" providerId="LiveId" clId="{525297C8-508A-4318-9273-59CFA2F540D7}" dt="2024-03-11T02:16:11.099" v="852" actId="14100"/>
        <pc:sldMkLst>
          <pc:docMk/>
          <pc:sldMk cId="1054011827" sldId="290"/>
        </pc:sldMkLst>
        <pc:spChg chg="add del mod ord">
          <ac:chgData name="Teja Desu" userId="512764e2f96733a2" providerId="LiveId" clId="{525297C8-508A-4318-9273-59CFA2F540D7}" dt="2024-03-11T02:16:11.099" v="852" actId="14100"/>
          <ac:spMkLst>
            <pc:docMk/>
            <pc:sldMk cId="1054011827" sldId="290"/>
            <ac:spMk id="2" creationId="{9B2DF1F8-3976-C725-51A2-C27076313483}"/>
          </ac:spMkLst>
        </pc:spChg>
        <pc:spChg chg="add del mod ord">
          <ac:chgData name="Teja Desu" userId="512764e2f96733a2" providerId="LiveId" clId="{525297C8-508A-4318-9273-59CFA2F540D7}" dt="2024-03-11T02:06:57.806" v="779" actId="21"/>
          <ac:spMkLst>
            <pc:docMk/>
            <pc:sldMk cId="1054011827" sldId="290"/>
            <ac:spMk id="3" creationId="{4E033EF6-E1CE-2F65-7CDE-08B4119763E2}"/>
          </ac:spMkLst>
        </pc:spChg>
        <pc:spChg chg="add del mod ord">
          <ac:chgData name="Teja Desu" userId="512764e2f96733a2" providerId="LiveId" clId="{525297C8-508A-4318-9273-59CFA2F540D7}" dt="2024-03-11T01:53:55.333" v="526" actId="700"/>
          <ac:spMkLst>
            <pc:docMk/>
            <pc:sldMk cId="1054011827" sldId="290"/>
            <ac:spMk id="4" creationId="{A4F40BF6-4C6F-600D-29C6-ED30FCD86253}"/>
          </ac:spMkLst>
        </pc:spChg>
        <pc:spChg chg="add del mod ord">
          <ac:chgData name="Teja Desu" userId="512764e2f96733a2" providerId="LiveId" clId="{525297C8-508A-4318-9273-59CFA2F540D7}" dt="2024-03-11T01:53:55.333" v="526" actId="700"/>
          <ac:spMkLst>
            <pc:docMk/>
            <pc:sldMk cId="1054011827" sldId="290"/>
            <ac:spMk id="5" creationId="{3BC20E0A-D37D-AD64-C771-86895ECF3CCB}"/>
          </ac:spMkLst>
        </pc:spChg>
        <pc:spChg chg="add mod">
          <ac:chgData name="Teja Desu" userId="512764e2f96733a2" providerId="LiveId" clId="{525297C8-508A-4318-9273-59CFA2F540D7}" dt="2024-03-11T02:15:56.178" v="848" actId="21"/>
          <ac:spMkLst>
            <pc:docMk/>
            <pc:sldMk cId="1054011827" sldId="290"/>
            <ac:spMk id="7" creationId="{E7743FAB-2331-59D5-E1F0-AB09AFC73F56}"/>
          </ac:spMkLst>
        </pc:spChg>
        <pc:spChg chg="add mod">
          <ac:chgData name="Teja Desu" userId="512764e2f96733a2" providerId="LiveId" clId="{525297C8-508A-4318-9273-59CFA2F540D7}" dt="2024-03-11T02:06:49.098" v="778"/>
          <ac:spMkLst>
            <pc:docMk/>
            <pc:sldMk cId="1054011827" sldId="290"/>
            <ac:spMk id="8" creationId="{04640A75-E7F1-5B7E-6868-114B3DF9A7CF}"/>
          </ac:spMkLst>
        </pc:spChg>
        <pc:spChg chg="add del mod">
          <ac:chgData name="Teja Desu" userId="512764e2f96733a2" providerId="LiveId" clId="{525297C8-508A-4318-9273-59CFA2F540D7}" dt="2024-03-11T02:11:28.430" v="805" actId="478"/>
          <ac:spMkLst>
            <pc:docMk/>
            <pc:sldMk cId="1054011827" sldId="290"/>
            <ac:spMk id="10" creationId="{547B00D1-41F5-F671-AC0C-BDFD0DE7A6AD}"/>
          </ac:spMkLst>
        </pc:spChg>
        <pc:spChg chg="add del mod">
          <ac:chgData name="Teja Desu" userId="512764e2f96733a2" providerId="LiveId" clId="{525297C8-508A-4318-9273-59CFA2F540D7}" dt="2024-03-11T02:10:32.521" v="800" actId="478"/>
          <ac:spMkLst>
            <pc:docMk/>
            <pc:sldMk cId="1054011827" sldId="290"/>
            <ac:spMk id="11" creationId="{8929CAA2-3B95-D5A4-B66C-173C62CE22AB}"/>
          </ac:spMkLst>
        </pc:spChg>
      </pc:sldChg>
      <pc:sldMasterChg chg="addSp modSp mod setBg modSldLayout">
        <pc:chgData name="Teja Desu" userId="512764e2f96733a2" providerId="LiveId" clId="{525297C8-508A-4318-9273-59CFA2F540D7}" dt="2024-03-11T02:12:53.227" v="812" actId="1076"/>
        <pc:sldMasterMkLst>
          <pc:docMk/>
          <pc:sldMasterMk cId="2057774494" sldId="2147483648"/>
        </pc:sldMasterMkLst>
        <pc:spChg chg="add mod">
          <ac:chgData name="Teja Desu" userId="512764e2f96733a2" providerId="LiveId" clId="{525297C8-508A-4318-9273-59CFA2F540D7}" dt="2024-03-11T02:12:53.227" v="812" actId="1076"/>
          <ac:spMkLst>
            <pc:docMk/>
            <pc:sldMasterMk cId="2057774494" sldId="2147483648"/>
            <ac:spMk id="9" creationId="{4E033EF6-E1CE-2F65-7CDE-08B4119763E2}"/>
          </ac:spMkLst>
        </pc:sp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1498309641" sldId="2147483649"/>
          </pc:sldLayoutMkLst>
        </pc:sldLayoutChg>
        <pc:sldLayoutChg chg="addSp delSp modSp mod setBg">
          <pc:chgData name="Teja Desu" userId="512764e2f96733a2" providerId="LiveId" clId="{525297C8-508A-4318-9273-59CFA2F540D7}" dt="2024-03-11T02:10:11.615" v="795" actId="21"/>
          <pc:sldLayoutMkLst>
            <pc:docMk/>
            <pc:sldMasterMk cId="2057774494" sldId="2147483648"/>
            <pc:sldLayoutMk cId="918203437" sldId="2147483650"/>
          </pc:sldLayoutMkLst>
          <pc:spChg chg="add del mod">
            <ac:chgData name="Teja Desu" userId="512764e2f96733a2" providerId="LiveId" clId="{525297C8-508A-4318-9273-59CFA2F540D7}" dt="2024-03-11T02:10:11.615" v="795" actId="21"/>
            <ac:spMkLst>
              <pc:docMk/>
              <pc:sldMasterMk cId="2057774494" sldId="2147483648"/>
              <pc:sldLayoutMk cId="918203437" sldId="2147483650"/>
              <ac:spMk id="9" creationId="{4E033EF6-E1CE-2F65-7CDE-08B4119763E2}"/>
            </ac:spMkLst>
          </pc:spChg>
          <pc:picChg chg="add mod">
            <ac:chgData name="Teja Desu" userId="512764e2f96733a2" providerId="LiveId" clId="{525297C8-508A-4318-9273-59CFA2F540D7}" dt="2024-03-11T01:52:39.908" v="478" actId="14100"/>
            <ac:picMkLst>
              <pc:docMk/>
              <pc:sldMasterMk cId="2057774494" sldId="2147483648"/>
              <pc:sldLayoutMk cId="918203437" sldId="2147483650"/>
              <ac:picMk id="8" creationId="{9026A7F3-8532-7032-3F1D-20C97EA006AF}"/>
            </ac:picMkLst>
          </pc:picChg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343175497" sldId="2147483651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2724435064" sldId="2147483652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980009253" sldId="2147483653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4033941488" sldId="2147483654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1681676094" sldId="2147483655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274375870" sldId="2147483656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406033260" sldId="2147483657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494177734" sldId="2147483658"/>
          </pc:sldLayoutMkLst>
        </pc:sldLayoutChg>
        <pc:sldLayoutChg chg="setBg">
          <pc:chgData name="Teja Desu" userId="512764e2f96733a2" providerId="LiveId" clId="{525297C8-508A-4318-9273-59CFA2F540D7}" dt="2024-03-11T01:59:25.872" v="607"/>
          <pc:sldLayoutMkLst>
            <pc:docMk/>
            <pc:sldMasterMk cId="2057774494" sldId="2147483648"/>
            <pc:sldLayoutMk cId="394531091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C961-948D-6581-B678-BC3F25754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780A9-3365-CB1C-BB03-00D42C1B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412B4-60A4-CD05-E7C3-1E3EE2DA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F2DE-C9F2-2D58-22E0-007526AB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2A50-F0B4-3B49-1B1B-3AAB225D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BA17-4731-5F80-753D-4B84EEE6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AAB1-BAD4-DC41-9487-4E68A22B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0F34-C3BB-511D-89C0-21CE0905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54AD-2F63-1910-09A2-FF059A6F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5DAC-8A35-33C1-53CE-E29F3B8D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AE2A7-5334-4DA2-9BA9-51D81E049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FD044-7491-23BD-E927-F0E3D9660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5320-5349-1050-83F9-AD549BD4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9674-2997-AD99-A367-E146A049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6BC6-C97B-8111-16C6-BD4DCA67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37B-E1EA-8C58-52D5-F9895BE0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853-204D-D526-825A-428380D3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21170-0755-195B-B72F-6A44F2B2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EB12-FF91-9220-80E6-94A6804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0EF1-63C7-2DFC-A31D-7D27E48E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6A7F3-8532-7032-3F1D-20C97EA00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44" y="365125"/>
            <a:ext cx="2072856" cy="4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0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7EB-7F0B-178A-26EE-1DA8677A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55FCB-F66D-FC01-B687-46A89483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1898-81CF-09D3-6CF3-73F1D7BC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C8D6-E3BE-C31B-B0E0-F445CC8D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13AD-1CD8-061E-5DD0-88C7F88F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43F0-752A-53ED-1FF2-C75CB378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F93D-0582-4E13-67F8-2B4B660E7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449F-ADB7-74C7-00D1-721A2C3DF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9EEBA-85D5-7E43-C766-64AF5279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0B4D-AE64-43C6-3022-9F6476B6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EDBF7-4798-289B-0BC0-B4AD1D6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D64F-D8CF-58F9-EE60-08E20A5E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1C65-5454-747B-1099-69A24AD5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04539-D207-9FE4-5C91-240EF904D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F2C9-EFA8-B3F5-CFC3-59A1E3A7B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D9FF4-F2DE-2475-22D2-9B0D20B4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C03CD-CE2B-2DB1-7F55-ACD60067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19D1-818D-D2C5-C570-08A09E2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0FFB9-231D-2F02-D6CD-350785A2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7991-BC0C-F155-6F9D-EA3C6DAD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FC524-8278-7D52-25C7-4710198B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F1659-FEF0-CD46-9700-719E3BD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E28D9-5774-CAAD-5A16-A8C7AB8C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AD61F-1376-63DC-2161-0CE1FE7C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E535C-7AD9-032D-751A-952F70DE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214A6-5C03-ABF9-FE20-9D441506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951B-8A0B-8C2A-D91C-304CF13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9D95-0BF1-662E-E283-DBCA1884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E5EE-EA21-62FD-13A1-A30C83B4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1066-DE45-9C6E-EF9A-CCFE157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1E098-4B70-6AFF-3067-EDC9F83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AF7-8FAB-58CA-4169-76B24815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D2D-8A6D-2C7F-1738-0712B8E4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E1DEF-63DB-7A86-C763-EF0F278F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D22F2-7A3A-F28B-3615-75754F19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57AC-9D3A-00F6-2445-C06E178C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A4E3-FCAD-B9D0-7DC0-9D71C4BC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EA8D-1A40-FC77-4783-25B094BF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A23E6-2E9C-F101-A7CA-158FB7BB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5AFB-C4E9-288E-56EF-EDF46EF6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9C95-C0A0-3BDF-EFE4-681A581DD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F6CF4-D531-43D7-9265-C3DFAE2F26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0BB0-E951-9FEC-EB8D-8ED4CB3C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1368-A3ED-A048-D838-E83643A85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CBD42-7DB3-49F0-BA26-A2D6046B18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033EF6-E1CE-2F65-7CDE-08B4119763E2}"/>
              </a:ext>
            </a:extLst>
          </p:cNvPr>
          <p:cNvSpPr txBox="1">
            <a:spLocks/>
          </p:cNvSpPr>
          <p:nvPr userDrawn="1"/>
        </p:nvSpPr>
        <p:spPr>
          <a:xfrm>
            <a:off x="8934450" y="6392038"/>
            <a:ext cx="2419350" cy="2937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B1B43"/>
                </a:solidFill>
                <a:latin typeface="Candara Light" panose="020E0502030303020204" pitchFamily="34" charset="0"/>
              </a:rPr>
              <a:t>Teja Desu (S6984)</a:t>
            </a:r>
          </a:p>
        </p:txBody>
      </p:sp>
    </p:spTree>
    <p:extLst>
      <p:ext uri="{BB962C8B-B14F-4D97-AF65-F5344CB8AC3E}">
        <p14:creationId xmlns:p14="http://schemas.microsoft.com/office/powerpoint/2010/main" val="205777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F1F8-3976-C725-51A2-C2707631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925" y="2873196"/>
            <a:ext cx="5772150" cy="1111608"/>
          </a:xfrm>
        </p:spPr>
        <p:txBody>
          <a:bodyPr>
            <a:noAutofit/>
          </a:bodyPr>
          <a:lstStyle/>
          <a:p>
            <a:pPr algn="ctr"/>
            <a:br>
              <a:rPr lang="en-US" sz="6000" b="1" dirty="0">
                <a:solidFill>
                  <a:srgbClr val="2B1B43"/>
                </a:solidFill>
              </a:rPr>
            </a:br>
            <a:br>
              <a:rPr lang="en-US" sz="6000" b="1" dirty="0">
                <a:solidFill>
                  <a:srgbClr val="2B1B43"/>
                </a:solidFill>
              </a:rPr>
            </a:br>
            <a:r>
              <a:rPr lang="en-US" sz="6000" b="1" dirty="0">
                <a:solidFill>
                  <a:srgbClr val="2B1B43"/>
                </a:solidFill>
              </a:rPr>
              <a:t>Amazon Data Set</a:t>
            </a:r>
            <a:br>
              <a:rPr lang="en-US" sz="6000" b="1" dirty="0">
                <a:solidFill>
                  <a:srgbClr val="2B1B43"/>
                </a:solidFill>
              </a:rPr>
            </a:br>
            <a:r>
              <a:rPr lang="en-US" sz="2800" dirty="0">
                <a:solidFill>
                  <a:srgbClr val="2B1B43"/>
                </a:solidFill>
              </a:rPr>
              <a:t>Batch: DS3AD</a:t>
            </a:r>
            <a:br>
              <a:rPr lang="en-US" sz="2800" dirty="0"/>
            </a:br>
            <a:br>
              <a:rPr lang="en-US" sz="6000" b="1" dirty="0">
                <a:solidFill>
                  <a:srgbClr val="2B1B43"/>
                </a:solidFill>
              </a:rPr>
            </a:br>
            <a:r>
              <a:rPr lang="en-US" sz="6000" b="1" dirty="0">
                <a:solidFill>
                  <a:srgbClr val="2B1B43"/>
                </a:solidFill>
              </a:rPr>
              <a:t> </a:t>
            </a:r>
            <a:br>
              <a:rPr lang="en-US" sz="6000" b="1" dirty="0">
                <a:solidFill>
                  <a:srgbClr val="2B1B43"/>
                </a:solidFill>
              </a:rPr>
            </a:br>
            <a:endParaRPr lang="en-US" sz="6000" b="1" dirty="0">
              <a:solidFill>
                <a:srgbClr val="2B1B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43FAB-2331-59D5-E1F0-AB09AFC73F56}"/>
              </a:ext>
            </a:extLst>
          </p:cNvPr>
          <p:cNvSpPr txBox="1"/>
          <p:nvPr/>
        </p:nvSpPr>
        <p:spPr>
          <a:xfrm>
            <a:off x="8058150" y="4448860"/>
            <a:ext cx="2933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rgbClr val="2B1B43"/>
                </a:solidFill>
              </a:rPr>
              <a:t>Language: MYSQL</a:t>
            </a:r>
            <a:br>
              <a:rPr lang="en-US" sz="1800" dirty="0">
                <a:solidFill>
                  <a:srgbClr val="2B1B43"/>
                </a:solidFill>
              </a:rPr>
            </a:br>
            <a:r>
              <a:rPr lang="en-US" sz="1800" dirty="0">
                <a:solidFill>
                  <a:srgbClr val="2B1B43"/>
                </a:solidFill>
              </a:rPr>
              <a:t>IDE: VSCode.</a:t>
            </a:r>
          </a:p>
        </p:txBody>
      </p:sp>
    </p:spTree>
    <p:extLst>
      <p:ext uri="{BB962C8B-B14F-4D97-AF65-F5344CB8AC3E}">
        <p14:creationId xmlns:p14="http://schemas.microsoft.com/office/powerpoint/2010/main" val="105401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31C0-6C8B-F759-61AA-989622A0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How much revenue is generated each month?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8C3C2-970B-CD87-EE44-692350F3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676545" cy="1135478"/>
          </a:xfrm>
        </p:spPr>
      </p:pic>
    </p:spTree>
    <p:extLst>
      <p:ext uri="{BB962C8B-B14F-4D97-AF65-F5344CB8AC3E}">
        <p14:creationId xmlns:p14="http://schemas.microsoft.com/office/powerpoint/2010/main" val="377057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EC50-4193-BAE8-CAF2-5684D99C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6"/>
            <a:ext cx="10515600" cy="862552"/>
          </a:xfrm>
        </p:spPr>
        <p:txBody>
          <a:bodyPr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Which product line generated the highest revenue?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37529-8F7D-EF2E-EDCA-541A12ED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5797"/>
            <a:ext cx="2469094" cy="6172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7E7A52-2416-7FDB-E39D-7B02E9AA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8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2BE9D-691D-414F-9BB7-A2121E44B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8063"/>
            <a:ext cx="1425063" cy="60203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0C7635-B841-989B-F5FA-980228C85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167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 which month did the cost of goods sold reach its peak?</a:t>
            </a:r>
          </a:p>
        </p:txBody>
      </p:sp>
    </p:spTree>
    <p:extLst>
      <p:ext uri="{BB962C8B-B14F-4D97-AF65-F5344CB8AC3E}">
        <p14:creationId xmlns:p14="http://schemas.microsoft.com/office/powerpoint/2010/main" val="2494457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D36-19D7-557F-6E0F-4A917C78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In which city was the highest revenue recorded?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7964C-31E0-7594-E50A-9A42FF7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98476" cy="632515"/>
          </a:xfrm>
        </p:spPr>
      </p:pic>
    </p:spTree>
    <p:extLst>
      <p:ext uri="{BB962C8B-B14F-4D97-AF65-F5344CB8AC3E}">
        <p14:creationId xmlns:p14="http://schemas.microsoft.com/office/powerpoint/2010/main" val="107639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28A910-BEDB-C219-914D-7F62941C3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169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Which product line incurred the highest Value Added Tax?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5C4236-70F2-6AE8-7F2E-ECEFE65E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340"/>
            <a:ext cx="2110923" cy="678239"/>
          </a:xfrm>
        </p:spPr>
      </p:pic>
    </p:spTree>
    <p:extLst>
      <p:ext uri="{BB962C8B-B14F-4D97-AF65-F5344CB8AC3E}">
        <p14:creationId xmlns:p14="http://schemas.microsoft.com/office/powerpoint/2010/main" val="293337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1EAD54-4F5A-EE86-7C14-3F247424B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9493"/>
            <a:ext cx="3436918" cy="1973751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F6269B3-F0E0-523B-8D36-38FE1957B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9"/>
            <a:ext cx="7677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For each product line, add a column indicating "Good"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if its sales are above average, otherwise "Bad."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7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AEC63-7529-CF79-81B2-A35A44813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020" y="1607076"/>
            <a:ext cx="1661304" cy="64775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411975-85EA-2A53-4D35-0445F0DDF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100495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branch that exceeded the average number of products sold.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1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07F4-19C9-0C56-0033-5C91132D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 Which product line is most frequently associated with each gender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64D9D-8B26-1738-EAA1-D491CCEA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668"/>
            <a:ext cx="3002540" cy="830652"/>
          </a:xfrm>
        </p:spPr>
      </p:pic>
    </p:spTree>
    <p:extLst>
      <p:ext uri="{BB962C8B-B14F-4D97-AF65-F5344CB8AC3E}">
        <p14:creationId xmlns:p14="http://schemas.microsoft.com/office/powerpoint/2010/main" val="41230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53B4-5B84-72AE-DE07-D1E4BA71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6831A-474C-91EE-E823-C5A4A64D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187130" cy="197375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22D3049-63E5-0027-96D8-C603920F1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7095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Calculate the average rating for each product line.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9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62A85-3867-16A5-E05D-72AE19FCF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879" y="1709587"/>
            <a:ext cx="2420709" cy="435133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ED9839E-A08B-D610-174A-34FDAD984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9587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Count the sales occurrences for each time of day on every weekday.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9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3368-61D1-F454-1846-32FE4BA5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1B43"/>
                </a:solidFill>
              </a:rPr>
              <a:t>Product Analysis:</a:t>
            </a:r>
            <a:br>
              <a:rPr lang="en-US" dirty="0">
                <a:solidFill>
                  <a:srgbClr val="2B1B43"/>
                </a:solidFill>
              </a:rPr>
            </a:br>
            <a:endParaRPr lang="en-US" dirty="0">
              <a:solidFill>
                <a:srgbClr val="2B1B4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E050-C649-B341-FC3D-39012C7B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dataset includes six unique product lines: Health and beauty, Electronic accessories, Home and lifestyle, Sports and travel, Food and beverages, and Fashion accessories.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Health and beauty line had the highest sales and incurred the highest VAT, while Food and beverages generated the maximum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sales status for Health and beauty and Sports and travel was "Good," indicating above-average performance, while the remaining four product lines had a "Bad" sales status.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E9E59-3413-1F94-0760-E6B1339BADF4}"/>
              </a:ext>
            </a:extLst>
          </p:cNvPr>
          <p:cNvSpPr txBox="1"/>
          <p:nvPr/>
        </p:nvSpPr>
        <p:spPr>
          <a:xfrm>
            <a:off x="5227607" y="365125"/>
            <a:ext cx="3914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15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EC6B-964E-BD09-21A7-7245AC39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customer type contributing the highest revenue.</a:t>
            </a:r>
            <a:endParaRPr lang="en-US" sz="5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C1AD4-6F1A-3B35-71BE-5C930C3B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0029"/>
            <a:ext cx="1966130" cy="960203"/>
          </a:xfrm>
        </p:spPr>
      </p:pic>
    </p:spTree>
    <p:extLst>
      <p:ext uri="{BB962C8B-B14F-4D97-AF65-F5344CB8AC3E}">
        <p14:creationId xmlns:p14="http://schemas.microsoft.com/office/powerpoint/2010/main" val="238670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3AEE0-703F-6EB6-064E-BF256F02D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382" y="1870330"/>
            <a:ext cx="1196444" cy="54106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62536AB-8AB7-7F23-2CF8-41981BE01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7383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Determine the city with the highest VAT percentage.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3DB99-F0E8-0BCB-1BE6-025E40DE3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190"/>
            <a:ext cx="1600339" cy="55630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53DDB16-797B-5D06-D732-B6B32C36F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279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customer type with the highest VAT payments.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0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B7FAB-9344-C17B-06FF-5921B717D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2448"/>
            <a:ext cx="1699407" cy="58679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FADBF72-EF3B-B025-809B-130ADCF09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419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What is the count of distinct customer types in the dataset?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4F7162-6A12-420E-D71A-4D54AB5E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609" y="2012448"/>
            <a:ext cx="112023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2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A4FA83-1B98-51E4-EE79-D41D8D26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692" y="1595123"/>
            <a:ext cx="762066" cy="112023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A8F8778-51BB-5F96-04E7-4D19648F3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7735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What is the count of distinct payment methods in the dataset?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83E94-118E-AA34-89D5-D91CF32A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896" y="1690688"/>
            <a:ext cx="1638442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9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07E-7836-D7D0-483F-38BBFA1B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Which customer type occurs most frequently?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86FE9-9B84-F4EE-F5FE-C916C23B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627"/>
            <a:ext cx="2956816" cy="708721"/>
          </a:xfrm>
        </p:spPr>
      </p:pic>
    </p:spTree>
    <p:extLst>
      <p:ext uri="{BB962C8B-B14F-4D97-AF65-F5344CB8AC3E}">
        <p14:creationId xmlns:p14="http://schemas.microsoft.com/office/powerpoint/2010/main" val="74937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07E-7836-D7D0-483F-38BBFA1B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589"/>
            <a:ext cx="10515600" cy="388099"/>
          </a:xfrm>
        </p:spPr>
        <p:txBody>
          <a:bodyPr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customer type with the highest purchase frequency.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86FE9-9B84-F4EE-F5FE-C916C23B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627"/>
            <a:ext cx="2956816" cy="708721"/>
          </a:xfrm>
        </p:spPr>
      </p:pic>
    </p:spTree>
    <p:extLst>
      <p:ext uri="{BB962C8B-B14F-4D97-AF65-F5344CB8AC3E}">
        <p14:creationId xmlns:p14="http://schemas.microsoft.com/office/powerpoint/2010/main" val="49390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3770F-86CA-C8B0-CE77-41147D136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1398"/>
            <a:ext cx="1707028" cy="1028789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61EE501-B3A9-89FD-6A1E-42E49B82C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7710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Determine the predominant gender among customers.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7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C5A20-8648-5E01-32E5-5FB124654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508" y="1789467"/>
            <a:ext cx="2141406" cy="1973751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91499C5-4427-380E-5F44-1848C050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788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Examine the distribution of genders within each branch.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4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1F0CC09-3514-A0AF-9471-E90DC5244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927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time of day when customers provide the most ratings.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4ECC-3714-47E5-6B2F-7C371556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AA2B8-8D7B-1334-BF56-5C896DC3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73920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BF2-BFFE-4666-227D-40C8E77C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1B43"/>
                </a:solidFill>
              </a:rPr>
              <a:t>Sales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Analysis:</a:t>
            </a:r>
            <a:b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7C82-B832-CAD4-63DD-93CFB362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The dataset spans three months: January, February, and March, with January witnessing the highest purchases.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Wednesday afternoons recorded the highest sales, while Thursday evenings saw the lowest sales (excluding weekends).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Branch A performed exceptionally well, having sold the highest quantity of 1859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3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7755-667D-EA77-8178-81013B0D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577"/>
            <a:ext cx="10515600" cy="457111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Determine the time of day with the highest customer ratings for each branch.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70C69E-D422-57CB-BDF3-BA769E38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581E8-B9A1-616A-2A1D-2048DB5F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322608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3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24073-CE47-9565-893D-17D0EF51D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185"/>
            <a:ext cx="1737511" cy="67061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AE5DAD6-0673-2FAF-587B-E8AC2F6DE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856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Identify the day of the week with the highest average ratings.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3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E775B-A07D-DCC8-4975-10EA2EAC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024"/>
            <a:ext cx="2309060" cy="70872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802AAB0-F356-B018-1BA6-2213588BE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5"/>
            <a:ext cx="11189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Determine the day of the week with the highest average ratings for each branch.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0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7C86-E883-007F-4950-9A941825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1B43"/>
                </a:solidFill>
              </a:rPr>
              <a:t>Suggestions to our client:</a:t>
            </a:r>
            <a:br>
              <a:rPr lang="en-US" dirty="0">
                <a:solidFill>
                  <a:srgbClr val="2B1B43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4EE-B5DA-916E-3DD9-C9AA87C4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Focus on expanding and enhancing the Health and beauty product line, as it has shown exceptional performance in terms of sales and VAT generation.</a:t>
            </a:r>
          </a:p>
          <a:p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Implement targeted marketing campaigns and promotional offers during January, as it appears to be the peak month for purchases.</a:t>
            </a:r>
          </a:p>
          <a:p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Identify the successful strategies employed by Branch A and replicate them across other branches to improve overall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3236-84F4-E56E-2EAA-9FBE1A08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1B43"/>
                </a:solidFill>
              </a:rPr>
              <a:t>Customer</a:t>
            </a: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 Analysis:</a:t>
            </a:r>
            <a:b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9DEB-BBEC-395A-D23E-0BFD5F3B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Males showed a greater interest in purchasing Health and beauty products, contrary to the stereotype that men are not inclined towards such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Females were more interested in Fashion accessories, with Food and beverages being the second most popular line among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Customers with memberships contributed significantly to the revenue, indicating the success of the company's membership concept. Notably, all membership holders were female.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61B"/>
                </a:solidFill>
                <a:effectLst/>
                <a:latin typeface="__tiempos_b6f14e"/>
              </a:rPr>
              <a:t>Branch B received the highest customer ratings on Wednesday afternoons, coinciding with the day and time of highest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3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67CBA-E826-9CCA-8CCA-56AE207C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262" y="2069600"/>
            <a:ext cx="2599441" cy="14737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E7679E-9B13-8CDF-86F8-14BC7E125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3"/>
            <a:ext cx="10429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What is the count of distinct cities in the dataset?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7CEB7-24DC-FDE8-D2D8-CE94CF45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41" y="2069599"/>
            <a:ext cx="2400333" cy="35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1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1508F-DF64-989D-281E-72E782044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1891"/>
            <a:ext cx="9320724" cy="1810884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AF1A56-9E1F-1D30-ED5A-8BF4761F3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2"/>
            <a:ext cx="5764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For each branch, what is the corresponding city?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C3DE7-B12B-82A4-1876-24553AF4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21" y="3266704"/>
            <a:ext cx="2379404" cy="33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494BE-7F7E-5C32-1D86-F13BA0D1B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352" y="1844784"/>
            <a:ext cx="4187248" cy="3633762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821AE4D-9F32-3212-D118-4B482E218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2"/>
            <a:ext cx="5764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For each branch, what is the corresponding city?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3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7E22C-BBE9-CFEC-51D5-805BDE81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675" y="2058146"/>
            <a:ext cx="2415749" cy="110499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9622EDE-FBE0-E3C1-DD79-CCE212695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04743"/>
            <a:ext cx="10283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Which payment method occurs most frequently?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0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C07B-4973-91A3-EBD3-3B9C5D53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Which product line has the highest sales?</a:t>
            </a:r>
            <a:endParaRPr lang="en-US" sz="6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E7AB86-1B6F-39B9-7291-B7DE8C446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149026" cy="655377"/>
          </a:xfrm>
        </p:spPr>
      </p:pic>
    </p:spTree>
    <p:extLst>
      <p:ext uri="{BB962C8B-B14F-4D97-AF65-F5344CB8AC3E}">
        <p14:creationId xmlns:p14="http://schemas.microsoft.com/office/powerpoint/2010/main" val="58163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641</Words>
  <Application>Microsoft Office PowerPoint</Application>
  <PresentationFormat>Widescreen</PresentationFormat>
  <Paragraphs>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__tiempos_b6f14e</vt:lpstr>
      <vt:lpstr>Aptos</vt:lpstr>
      <vt:lpstr>Aptos Display</vt:lpstr>
      <vt:lpstr>Arial</vt:lpstr>
      <vt:lpstr>Candara Light</vt:lpstr>
      <vt:lpstr>Roboto</vt:lpstr>
      <vt:lpstr>Office Theme</vt:lpstr>
      <vt:lpstr>  Amazon Data Set Batch: DS3AD    </vt:lpstr>
      <vt:lpstr>Product Analysis: </vt:lpstr>
      <vt:lpstr>Sales Analysis: </vt:lpstr>
      <vt:lpstr>Customer Analysis: </vt:lpstr>
      <vt:lpstr>What is the count of distinct cities in the dataset?</vt:lpstr>
      <vt:lpstr>For each branch, what is the corresponding city?</vt:lpstr>
      <vt:lpstr>For each branch, what is the corresponding city?</vt:lpstr>
      <vt:lpstr>Which payment method occurs most frequently?</vt:lpstr>
      <vt:lpstr>Which product line has the highest sales?</vt:lpstr>
      <vt:lpstr>How much revenue is generated each month?</vt:lpstr>
      <vt:lpstr>Which product line generated the highest revenue?</vt:lpstr>
      <vt:lpstr>In which month did the cost of goods sold reach its peak?</vt:lpstr>
      <vt:lpstr>In which city was the highest revenue recorded?</vt:lpstr>
      <vt:lpstr>Which product line incurred the highest Value Added Tax?</vt:lpstr>
      <vt:lpstr>For each product line, add a column indicating "Good"  if its sales are above average, otherwise "Bad."</vt:lpstr>
      <vt:lpstr>Identify the branch that exceeded the average number of products sold.</vt:lpstr>
      <vt:lpstr> Which product line is most frequently associated with each gender</vt:lpstr>
      <vt:lpstr>Calculate the average rating for each product line.</vt:lpstr>
      <vt:lpstr>Count the sales occurrences for each time of day on every weekday.</vt:lpstr>
      <vt:lpstr>Identify the customer type contributing the highest revenue.</vt:lpstr>
      <vt:lpstr>Determine the city with the highest VAT percentage.</vt:lpstr>
      <vt:lpstr>Identify the customer type with the highest VAT payments.</vt:lpstr>
      <vt:lpstr>What is the count of distinct customer types in the dataset?</vt:lpstr>
      <vt:lpstr>What is the count of distinct payment methods in the dataset?</vt:lpstr>
      <vt:lpstr>Which customer type occurs most frequently?</vt:lpstr>
      <vt:lpstr>Identify the customer type with the highest purchase frequency. </vt:lpstr>
      <vt:lpstr>Determine the predominant gender among customers.</vt:lpstr>
      <vt:lpstr>Examine the distribution of genders within each branch.</vt:lpstr>
      <vt:lpstr>Identify the time of day when customers provide the most ratings.</vt:lpstr>
      <vt:lpstr>Determine the time of day with the highest customer ratings for each branch. </vt:lpstr>
      <vt:lpstr>Identify the day of the week with the highest average ratings.</vt:lpstr>
      <vt:lpstr>Determine the day of the week with the highest average ratings for each branch.</vt:lpstr>
      <vt:lpstr>Suggestions to our client: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 Desu</dc:creator>
  <cp:lastModifiedBy>Teja Desu</cp:lastModifiedBy>
  <cp:revision>1</cp:revision>
  <dcterms:created xsi:type="dcterms:W3CDTF">2024-03-06T18:20:34Z</dcterms:created>
  <dcterms:modified xsi:type="dcterms:W3CDTF">2024-03-11T02:19:42Z</dcterms:modified>
</cp:coreProperties>
</file>