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20263" cy="1619250"/>
  <p:notesSz cx="6858000" cy="9144000"/>
  <p:defaultTextStyle>
    <a:defPPr>
      <a:defRPr lang="en-US"/>
    </a:defPPr>
    <a:lvl1pPr marL="0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1pPr>
    <a:lvl2pPr marL="272125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2pPr>
    <a:lvl3pPr marL="544251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3pPr>
    <a:lvl4pPr marL="816376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4pPr>
    <a:lvl5pPr marL="1088502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65002"/>
            <a:ext cx="7290197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850481"/>
            <a:ext cx="7290197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86210"/>
            <a:ext cx="2095932" cy="137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86210"/>
            <a:ext cx="6166292" cy="137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8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403688"/>
            <a:ext cx="8383727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083623"/>
            <a:ext cx="8383727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6210"/>
            <a:ext cx="8383727" cy="312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96941"/>
            <a:ext cx="4112126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91476"/>
            <a:ext cx="4112126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96941"/>
            <a:ext cx="413237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91476"/>
            <a:ext cx="4132378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33142"/>
            <a:ext cx="4920883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33142"/>
            <a:ext cx="4920883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86210"/>
            <a:ext cx="838372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31050"/>
            <a:ext cx="838372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500805"/>
            <a:ext cx="328058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3" y="142043"/>
            <a:ext cx="7918880" cy="1316406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            </a:t>
            </a:r>
            <a:r>
              <a:rPr lang="en-US" sz="5300" b="1" dirty="0" smtClean="0"/>
              <a:t>Twitter </a:t>
            </a:r>
            <a:r>
              <a:rPr lang="en-US" sz="5300" b="1" dirty="0"/>
              <a:t>Big Data </a:t>
            </a:r>
            <a:r>
              <a:rPr lang="en-US" sz="5300" b="1" dirty="0" smtClean="0"/>
              <a:t>Analysis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                            </a:t>
            </a:r>
            <a:r>
              <a:rPr lang="en-US" sz="2200" b="1" dirty="0" smtClean="0"/>
              <a:t>Sri Harsha </a:t>
            </a:r>
            <a:r>
              <a:rPr lang="en-US" sz="2200" b="1" dirty="0" err="1" smtClean="0"/>
              <a:t>Chennavajjala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Teja</a:t>
            </a:r>
            <a:r>
              <a:rPr lang="en-US" sz="2200" b="1" dirty="0" smtClean="0"/>
              <a:t> </a:t>
            </a:r>
            <a:r>
              <a:rPr lang="en-IN" sz="2200" b="1" dirty="0" err="1"/>
              <a:t>Garidepally</a:t>
            </a:r>
            <a:endParaRPr lang="en-IN" sz="2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9" y="142043"/>
            <a:ext cx="1433688" cy="12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432"/>
            <a:ext cx="7910004" cy="1272018"/>
          </a:xfrm>
          <a:noFill/>
        </p:spPr>
        <p:txBody>
          <a:bodyPr>
            <a:noAutofit/>
          </a:bodyPr>
          <a:lstStyle/>
          <a:p>
            <a:r>
              <a:rPr lang="en-US" sz="4800" b="1" dirty="0" smtClean="0"/>
              <a:t>Using </a:t>
            </a:r>
            <a:r>
              <a:rPr lang="en-IN" sz="4800" b="1" dirty="0" smtClean="0"/>
              <a:t>Spark </a:t>
            </a:r>
            <a:r>
              <a:rPr lang="en-IN" sz="2000" b="1" dirty="0" smtClean="0"/>
              <a:t>Principles of Big Data Management(CS5540)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1" dirty="0"/>
              <a:t>,</a:t>
            </a:r>
            <a:r>
              <a:rPr lang="en-IN" sz="2000" b="1" dirty="0" smtClean="0"/>
              <a:t>Raj Kiran Reddy </a:t>
            </a:r>
            <a:r>
              <a:rPr lang="en-IN" sz="2000" b="1" dirty="0" err="1" smtClean="0"/>
              <a:t>Munnangi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71" y="-358488"/>
            <a:ext cx="2815352" cy="2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13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Twitter Big Data Analysis                             Sri Harsha Chennavajjala, Teja Garidepally</vt:lpstr>
      <vt:lpstr>Using Spark Principles of Big Data Management(CS5540)   ,Raj Kiran Reddy Munnangi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RajKiranReddy</cp:lastModifiedBy>
  <cp:revision>11</cp:revision>
  <dcterms:created xsi:type="dcterms:W3CDTF">2015-12-15T05:17:46Z</dcterms:created>
  <dcterms:modified xsi:type="dcterms:W3CDTF">2015-12-15T16:44:37Z</dcterms:modified>
</cp:coreProperties>
</file>