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9553B-A36C-438B-9643-8C89D03C14DF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135D1-FEC4-4D50-810D-EBA1BB9B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35D1-FEC4-4D50-810D-EBA1BB9B66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0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4A94-193F-4ADC-85FB-A7F183FDC8C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1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57" y="1572460"/>
            <a:ext cx="1095057" cy="720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15" y="1578708"/>
            <a:ext cx="726096" cy="7260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77" y="286268"/>
            <a:ext cx="1930689" cy="824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31" y="3551090"/>
            <a:ext cx="768435" cy="6012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12" y="3637887"/>
            <a:ext cx="1824219" cy="51441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5280109" y="1801494"/>
            <a:ext cx="978408" cy="34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03" y="4908680"/>
            <a:ext cx="1127914" cy="6185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57" y="7782644"/>
            <a:ext cx="797984" cy="53863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448" y="6274656"/>
            <a:ext cx="1456778" cy="596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96" y="7880054"/>
            <a:ext cx="1639333" cy="343821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766783" y="1426660"/>
            <a:ext cx="3710562" cy="993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18772" y="3296286"/>
            <a:ext cx="4290902" cy="928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888171" y="6227109"/>
            <a:ext cx="1485333" cy="643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971743" y="4888042"/>
            <a:ext cx="1401761" cy="675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5558927" y="3677174"/>
            <a:ext cx="628055" cy="301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/>
          <p:cNvSpPr/>
          <p:nvPr/>
        </p:nvSpPr>
        <p:spPr>
          <a:xfrm>
            <a:off x="5482880" y="4337192"/>
            <a:ext cx="340790" cy="458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wn Arrow 121"/>
          <p:cNvSpPr/>
          <p:nvPr/>
        </p:nvSpPr>
        <p:spPr>
          <a:xfrm>
            <a:off x="5534854" y="5722100"/>
            <a:ext cx="275537" cy="439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4920054" y="7925011"/>
            <a:ext cx="972331" cy="275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766784" y="7638534"/>
            <a:ext cx="3949546" cy="78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825088" y="1042890"/>
            <a:ext cx="5445456" cy="7828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502227" y="7034702"/>
            <a:ext cx="340790" cy="603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447222" y="2515916"/>
            <a:ext cx="346299" cy="645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Garidepally, Teja (UMKC-Student)</dc:creator>
  <cp:lastModifiedBy>Garidepally, Teja (UMKC-Student)</cp:lastModifiedBy>
  <cp:revision>31</cp:revision>
  <dcterms:created xsi:type="dcterms:W3CDTF">2015-12-01T22:35:04Z</dcterms:created>
  <dcterms:modified xsi:type="dcterms:W3CDTF">2015-12-02T00:01:47Z</dcterms:modified>
</cp:coreProperties>
</file>