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7650163" cy="7650163"/>
  <p:notesSz cx="7104063" cy="10234613"/>
  <p:defaultTextStyle>
    <a:defPPr>
      <a:defRPr lang="en-US"/>
    </a:defPPr>
    <a:lvl1pPr marL="0" algn="l" defTabSz="734324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1pPr>
    <a:lvl2pPr marL="367163" algn="l" defTabSz="734324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2pPr>
    <a:lvl3pPr marL="734324" algn="l" defTabSz="734324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3pPr>
    <a:lvl4pPr marL="1101487" algn="l" defTabSz="734324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4pPr>
    <a:lvl5pPr marL="1468650" algn="l" defTabSz="734324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5pPr>
    <a:lvl6pPr marL="1835811" algn="l" defTabSz="734324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6pPr>
    <a:lvl7pPr marL="2202974" algn="l" defTabSz="734324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7pPr>
    <a:lvl8pPr marL="2570135" algn="l" defTabSz="734324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8pPr>
    <a:lvl9pPr marL="2937298" algn="l" defTabSz="734324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54147E-8BEB-46F0-8322-BF820CBBC191}">
          <p14:sldIdLst>
            <p14:sldId id="256"/>
          </p14:sldIdLst>
        </p14:section>
        <p14:section name="Untitled Section" id="{D8DCFC03-1F19-443A-842D-E6150C99641F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9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37BE07-0B7E-4610-925F-3DCD4CFD7DA6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33D0A4-5A0E-48A6-B0F8-1E0037CE3466}">
      <dgm:prSet phldrT="[Text]" phldr="1"/>
      <dgm:spPr/>
      <dgm:t>
        <a:bodyPr/>
        <a:lstStyle/>
        <a:p>
          <a:endParaRPr lang="en-US"/>
        </a:p>
      </dgm:t>
    </dgm:pt>
    <dgm:pt modelId="{544BA1B9-CF22-4788-BD61-1A4EE59D899D}" type="parTrans" cxnId="{21A55909-667B-4C21-AB97-F1C5F350EF75}">
      <dgm:prSet/>
      <dgm:spPr/>
      <dgm:t>
        <a:bodyPr/>
        <a:lstStyle/>
        <a:p>
          <a:endParaRPr lang="en-US"/>
        </a:p>
      </dgm:t>
    </dgm:pt>
    <dgm:pt modelId="{7BF6212A-DDDA-4498-89B1-6030E01D51E2}" type="sibTrans" cxnId="{21A55909-667B-4C21-AB97-F1C5F350EF75}">
      <dgm:prSet/>
      <dgm:spPr/>
      <dgm:t>
        <a:bodyPr/>
        <a:lstStyle/>
        <a:p>
          <a:endParaRPr lang="en-US"/>
        </a:p>
      </dgm:t>
    </dgm:pt>
    <dgm:pt modelId="{5DA8FCF0-BA0F-40A3-9E52-9ED7B7062E65}">
      <dgm:prSet phldrT="[Text]" phldr="1"/>
      <dgm:spPr/>
      <dgm:t>
        <a:bodyPr/>
        <a:lstStyle/>
        <a:p>
          <a:endParaRPr lang="en-US"/>
        </a:p>
      </dgm:t>
    </dgm:pt>
    <dgm:pt modelId="{7CFC68FF-9CAE-4A72-A63A-ED76A3852AAC}" type="parTrans" cxnId="{EC049D6E-98F4-49ED-80FB-8F6DA55B933F}">
      <dgm:prSet/>
      <dgm:spPr/>
      <dgm:t>
        <a:bodyPr/>
        <a:lstStyle/>
        <a:p>
          <a:endParaRPr lang="en-US"/>
        </a:p>
      </dgm:t>
    </dgm:pt>
    <dgm:pt modelId="{38605182-98E0-4A8F-AAD4-7A805C2A9A1A}" type="sibTrans" cxnId="{EC049D6E-98F4-49ED-80FB-8F6DA55B933F}">
      <dgm:prSet/>
      <dgm:spPr/>
      <dgm:t>
        <a:bodyPr/>
        <a:lstStyle/>
        <a:p>
          <a:endParaRPr lang="en-US"/>
        </a:p>
      </dgm:t>
    </dgm:pt>
    <dgm:pt modelId="{70D2425D-FDF4-4523-B4FC-EA5FDBFF57A8}">
      <dgm:prSet phldrT="[Text]" phldr="1"/>
      <dgm:spPr/>
      <dgm:t>
        <a:bodyPr/>
        <a:lstStyle/>
        <a:p>
          <a:endParaRPr lang="en-US"/>
        </a:p>
      </dgm:t>
    </dgm:pt>
    <dgm:pt modelId="{11FE2105-9CA1-4D8D-B95D-61D20A65E79D}" type="parTrans" cxnId="{EDC4EFE0-79BA-4658-B3E0-AE60EDC0F85B}">
      <dgm:prSet/>
      <dgm:spPr/>
      <dgm:t>
        <a:bodyPr/>
        <a:lstStyle/>
        <a:p>
          <a:endParaRPr lang="en-US"/>
        </a:p>
      </dgm:t>
    </dgm:pt>
    <dgm:pt modelId="{6FBDA282-DFB4-4BA8-A119-AD47BD8C61B1}" type="sibTrans" cxnId="{EDC4EFE0-79BA-4658-B3E0-AE60EDC0F85B}">
      <dgm:prSet/>
      <dgm:spPr/>
      <dgm:t>
        <a:bodyPr/>
        <a:lstStyle/>
        <a:p>
          <a:endParaRPr lang="en-US"/>
        </a:p>
      </dgm:t>
    </dgm:pt>
    <dgm:pt modelId="{0C7BB3DA-6BB0-4141-BFE1-884E175F23CE}">
      <dgm:prSet phldrT="[Text]" phldr="1"/>
      <dgm:spPr/>
      <dgm:t>
        <a:bodyPr/>
        <a:lstStyle/>
        <a:p>
          <a:endParaRPr lang="en-US"/>
        </a:p>
      </dgm:t>
    </dgm:pt>
    <dgm:pt modelId="{0B539F0C-4259-4E02-B3BE-7293423BDB2E}" type="parTrans" cxnId="{02383554-792B-47BF-9F72-EA7B89882AB7}">
      <dgm:prSet/>
      <dgm:spPr/>
      <dgm:t>
        <a:bodyPr/>
        <a:lstStyle/>
        <a:p>
          <a:endParaRPr lang="en-US"/>
        </a:p>
      </dgm:t>
    </dgm:pt>
    <dgm:pt modelId="{482EB2F9-15DE-403D-9E01-22B516F2754F}" type="sibTrans" cxnId="{02383554-792B-47BF-9F72-EA7B89882AB7}">
      <dgm:prSet/>
      <dgm:spPr/>
      <dgm:t>
        <a:bodyPr/>
        <a:lstStyle/>
        <a:p>
          <a:endParaRPr lang="en-US"/>
        </a:p>
      </dgm:t>
    </dgm:pt>
    <dgm:pt modelId="{4A250E94-6D5C-4B95-AD51-F88759F43753}">
      <dgm:prSet phldrT="[Text]" phldr="1"/>
      <dgm:spPr/>
      <dgm:t>
        <a:bodyPr/>
        <a:lstStyle/>
        <a:p>
          <a:endParaRPr lang="en-US"/>
        </a:p>
      </dgm:t>
    </dgm:pt>
    <dgm:pt modelId="{AA2843A9-E910-4119-A87E-BC850C3969EA}" type="parTrans" cxnId="{A72C4A99-1896-4A59-AE94-8D3858D2F2C0}">
      <dgm:prSet/>
      <dgm:spPr/>
      <dgm:t>
        <a:bodyPr/>
        <a:lstStyle/>
        <a:p>
          <a:endParaRPr lang="en-US"/>
        </a:p>
      </dgm:t>
    </dgm:pt>
    <dgm:pt modelId="{55EBE396-1445-406B-A884-F45DFF23111B}" type="sibTrans" cxnId="{A72C4A99-1896-4A59-AE94-8D3858D2F2C0}">
      <dgm:prSet/>
      <dgm:spPr/>
      <dgm:t>
        <a:bodyPr/>
        <a:lstStyle/>
        <a:p>
          <a:endParaRPr lang="en-US"/>
        </a:p>
      </dgm:t>
    </dgm:pt>
    <dgm:pt modelId="{49027B1C-4672-478E-916A-EDE2595AFF5A}">
      <dgm:prSet phldrT="[Text]" phldr="1"/>
      <dgm:spPr/>
      <dgm:t>
        <a:bodyPr/>
        <a:lstStyle/>
        <a:p>
          <a:endParaRPr lang="en-US"/>
        </a:p>
      </dgm:t>
    </dgm:pt>
    <dgm:pt modelId="{D80F3144-2DA9-4AD8-8507-0B42215110B0}" type="parTrans" cxnId="{AD035637-5A85-43A1-A042-3388A4AFE7FF}">
      <dgm:prSet/>
      <dgm:spPr/>
      <dgm:t>
        <a:bodyPr/>
        <a:lstStyle/>
        <a:p>
          <a:endParaRPr lang="en-US"/>
        </a:p>
      </dgm:t>
    </dgm:pt>
    <dgm:pt modelId="{5314C171-17E6-4C31-97C8-4F7C25444E39}" type="sibTrans" cxnId="{AD035637-5A85-43A1-A042-3388A4AFE7FF}">
      <dgm:prSet/>
      <dgm:spPr/>
      <dgm:t>
        <a:bodyPr/>
        <a:lstStyle/>
        <a:p>
          <a:endParaRPr lang="en-US"/>
        </a:p>
      </dgm:t>
    </dgm:pt>
    <dgm:pt modelId="{0A27A313-2B22-40E9-B21F-85444A0E3B8F}">
      <dgm:prSet phldrT="[Text]" phldr="1"/>
      <dgm:spPr/>
      <dgm:t>
        <a:bodyPr/>
        <a:lstStyle/>
        <a:p>
          <a:endParaRPr lang="en-US"/>
        </a:p>
      </dgm:t>
    </dgm:pt>
    <dgm:pt modelId="{52E11982-FB8F-4ACD-9911-F11F4E0E0835}" type="parTrans" cxnId="{B9C3A401-624A-4BC4-8B75-A5505C5CE425}">
      <dgm:prSet/>
      <dgm:spPr/>
      <dgm:t>
        <a:bodyPr/>
        <a:lstStyle/>
        <a:p>
          <a:endParaRPr lang="en-US"/>
        </a:p>
      </dgm:t>
    </dgm:pt>
    <dgm:pt modelId="{49803559-CB8D-4929-B6DF-5BDDE8EE8DAB}" type="sibTrans" cxnId="{B9C3A401-624A-4BC4-8B75-A5505C5CE425}">
      <dgm:prSet/>
      <dgm:spPr/>
      <dgm:t>
        <a:bodyPr/>
        <a:lstStyle/>
        <a:p>
          <a:endParaRPr lang="en-US"/>
        </a:p>
      </dgm:t>
    </dgm:pt>
    <dgm:pt modelId="{ADF1B175-81E4-41C9-B543-1D763D91640D}">
      <dgm:prSet phldrT="[Text]" phldr="1"/>
      <dgm:spPr/>
      <dgm:t>
        <a:bodyPr/>
        <a:lstStyle/>
        <a:p>
          <a:endParaRPr lang="en-US"/>
        </a:p>
      </dgm:t>
    </dgm:pt>
    <dgm:pt modelId="{F87A24B4-E143-4993-95D2-86FBC52C443D}" type="parTrans" cxnId="{AF69A8C6-9BE4-42FB-90FC-9518E804EC11}">
      <dgm:prSet/>
      <dgm:spPr/>
      <dgm:t>
        <a:bodyPr/>
        <a:lstStyle/>
        <a:p>
          <a:endParaRPr lang="en-US"/>
        </a:p>
      </dgm:t>
    </dgm:pt>
    <dgm:pt modelId="{FCCD5583-0C5A-499B-B861-A315C5EDE1F8}" type="sibTrans" cxnId="{AF69A8C6-9BE4-42FB-90FC-9518E804EC11}">
      <dgm:prSet/>
      <dgm:spPr/>
      <dgm:t>
        <a:bodyPr/>
        <a:lstStyle/>
        <a:p>
          <a:endParaRPr lang="en-US"/>
        </a:p>
      </dgm:t>
    </dgm:pt>
    <dgm:pt modelId="{7A73CC3D-BD05-41F8-95FC-97EDDB4A401B}">
      <dgm:prSet phldrT="[Text]"/>
      <dgm:spPr/>
      <dgm:t>
        <a:bodyPr/>
        <a:lstStyle/>
        <a:p>
          <a:endParaRPr lang="en-US" dirty="0"/>
        </a:p>
      </dgm:t>
    </dgm:pt>
    <dgm:pt modelId="{86F351C4-AC21-48F0-B322-21FECDA8EA9D}" type="sibTrans" cxnId="{36F1B426-D339-4E0F-A23B-8D4A7451A454}">
      <dgm:prSet/>
      <dgm:spPr/>
      <dgm:t>
        <a:bodyPr/>
        <a:lstStyle/>
        <a:p>
          <a:endParaRPr lang="en-US"/>
        </a:p>
      </dgm:t>
    </dgm:pt>
    <dgm:pt modelId="{D809BAA4-3BAD-4B44-A054-BEC3025440BF}" type="parTrans" cxnId="{36F1B426-D339-4E0F-A23B-8D4A7451A454}">
      <dgm:prSet/>
      <dgm:spPr/>
      <dgm:t>
        <a:bodyPr/>
        <a:lstStyle/>
        <a:p>
          <a:endParaRPr lang="en-US"/>
        </a:p>
      </dgm:t>
    </dgm:pt>
    <dgm:pt modelId="{0EB4914F-46E9-4D42-8CD9-A96C75E12425}" type="pres">
      <dgm:prSet presAssocID="{B137BE07-0B7E-4610-925F-3DCD4CFD7DA6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9A6C2F8-B20C-4CEB-A6FA-FF7939EDFBF4}" type="pres">
      <dgm:prSet presAssocID="{B137BE07-0B7E-4610-925F-3DCD4CFD7DA6}" presName="outerBox" presStyleCnt="0"/>
      <dgm:spPr/>
    </dgm:pt>
    <dgm:pt modelId="{B6A1A05E-0E3B-4966-9C4E-86DC0762DFE5}" type="pres">
      <dgm:prSet presAssocID="{B137BE07-0B7E-4610-925F-3DCD4CFD7DA6}" presName="outerBoxParent" presStyleLbl="node1" presStyleIdx="0" presStyleCnt="3"/>
      <dgm:spPr/>
      <dgm:t>
        <a:bodyPr/>
        <a:lstStyle/>
        <a:p>
          <a:endParaRPr lang="en-US"/>
        </a:p>
      </dgm:t>
    </dgm:pt>
    <dgm:pt modelId="{110F71F6-23E7-47DD-93C6-E2E1CEDC3BCF}" type="pres">
      <dgm:prSet presAssocID="{B137BE07-0B7E-4610-925F-3DCD4CFD7DA6}" presName="outerBoxChildren" presStyleCnt="0"/>
      <dgm:spPr/>
    </dgm:pt>
    <dgm:pt modelId="{E80BCF69-65CA-4A47-808F-4D2921E7E056}" type="pres">
      <dgm:prSet presAssocID="{0233D0A4-5A0E-48A6-B0F8-1E0037CE3466}" presName="oChild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E26A4-8412-42F5-BB50-F822A4073099}" type="pres">
      <dgm:prSet presAssocID="{7BF6212A-DDDA-4498-89B1-6030E01D51E2}" presName="outerSibTrans" presStyleCnt="0"/>
      <dgm:spPr/>
    </dgm:pt>
    <dgm:pt modelId="{4FD8A9C6-7964-4CE4-B5F5-38261E384D8C}" type="pres">
      <dgm:prSet presAssocID="{5DA8FCF0-BA0F-40A3-9E52-9ED7B7062E65}" presName="oChild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801BA-34E9-4702-AB99-7B89B2ABB8A1}" type="pres">
      <dgm:prSet presAssocID="{B137BE07-0B7E-4610-925F-3DCD4CFD7DA6}" presName="middleBox" presStyleCnt="0"/>
      <dgm:spPr/>
    </dgm:pt>
    <dgm:pt modelId="{01BC3CFC-19A5-4F3C-BBBF-C6DBB9C1DD3D}" type="pres">
      <dgm:prSet presAssocID="{B137BE07-0B7E-4610-925F-3DCD4CFD7DA6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29A275B7-3AF1-4E0D-968B-68D89479A7CB}" type="pres">
      <dgm:prSet presAssocID="{B137BE07-0B7E-4610-925F-3DCD4CFD7DA6}" presName="middleBoxChildren" presStyleCnt="0"/>
      <dgm:spPr/>
    </dgm:pt>
    <dgm:pt modelId="{65F5C9EE-C81A-4B27-B185-106F267F7756}" type="pres">
      <dgm:prSet presAssocID="{0C7BB3DA-6BB0-4141-BFE1-884E175F23CE}" presName="mChild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54D26-7B92-4F4B-92F0-76832610A2F8}" type="pres">
      <dgm:prSet presAssocID="{482EB2F9-15DE-403D-9E01-22B516F2754F}" presName="middleSibTrans" presStyleCnt="0"/>
      <dgm:spPr/>
    </dgm:pt>
    <dgm:pt modelId="{F1037904-1C3F-4F42-97DC-20E0AB2A82FB}" type="pres">
      <dgm:prSet presAssocID="{4A250E94-6D5C-4B95-AD51-F88759F43753}" presName="mChild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14B108-03DD-419F-92BB-6B83EF18C400}" type="pres">
      <dgm:prSet presAssocID="{B137BE07-0B7E-4610-925F-3DCD4CFD7DA6}" presName="centerBox" presStyleCnt="0"/>
      <dgm:spPr/>
    </dgm:pt>
    <dgm:pt modelId="{9EBB0D13-5A1C-4BA2-A0BA-32CD237C71BB}" type="pres">
      <dgm:prSet presAssocID="{B137BE07-0B7E-4610-925F-3DCD4CFD7DA6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AE76C717-CD5C-480C-B42A-4F4CB2ED6D00}" type="pres">
      <dgm:prSet presAssocID="{B137BE07-0B7E-4610-925F-3DCD4CFD7DA6}" presName="centerBoxChildren" presStyleCnt="0"/>
      <dgm:spPr/>
    </dgm:pt>
    <dgm:pt modelId="{72A85084-DAE9-4469-903B-C2D57DA51A58}" type="pres">
      <dgm:prSet presAssocID="{0A27A313-2B22-40E9-B21F-85444A0E3B8F}" presName="cChild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C01EF-7154-4519-951E-D0EF9B3DBA35}" type="pres">
      <dgm:prSet presAssocID="{49803559-CB8D-4929-B6DF-5BDDE8EE8DAB}" presName="centerSibTrans" presStyleCnt="0"/>
      <dgm:spPr/>
    </dgm:pt>
    <dgm:pt modelId="{C4FEA5CE-E888-4E1C-96F1-1AAA69712EC4}" type="pres">
      <dgm:prSet presAssocID="{ADF1B175-81E4-41C9-B543-1D763D91640D}" presName="cChild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69A8C6-9BE4-42FB-90FC-9518E804EC11}" srcId="{49027B1C-4672-478E-916A-EDE2595AFF5A}" destId="{ADF1B175-81E4-41C9-B543-1D763D91640D}" srcOrd="1" destOrd="0" parTransId="{F87A24B4-E143-4993-95D2-86FBC52C443D}" sibTransId="{FCCD5583-0C5A-499B-B861-A315C5EDE1F8}"/>
    <dgm:cxn modelId="{9235B84D-8D75-4608-863B-AD361776CFD8}" type="presOf" srcId="{ADF1B175-81E4-41C9-B543-1D763D91640D}" destId="{C4FEA5CE-E888-4E1C-96F1-1AAA69712EC4}" srcOrd="0" destOrd="0" presId="urn:microsoft.com/office/officeart/2005/8/layout/target2"/>
    <dgm:cxn modelId="{E5116CDA-B40A-4236-9C99-593B3034EEAF}" type="presOf" srcId="{70D2425D-FDF4-4523-B4FC-EA5FDBFF57A8}" destId="{01BC3CFC-19A5-4F3C-BBBF-C6DBB9C1DD3D}" srcOrd="0" destOrd="0" presId="urn:microsoft.com/office/officeart/2005/8/layout/target2"/>
    <dgm:cxn modelId="{D148BD2D-1304-4A55-882B-C35A9EE01550}" type="presOf" srcId="{7A73CC3D-BD05-41F8-95FC-97EDDB4A401B}" destId="{B6A1A05E-0E3B-4966-9C4E-86DC0762DFE5}" srcOrd="0" destOrd="0" presId="urn:microsoft.com/office/officeart/2005/8/layout/target2"/>
    <dgm:cxn modelId="{B9C3A401-624A-4BC4-8B75-A5505C5CE425}" srcId="{49027B1C-4672-478E-916A-EDE2595AFF5A}" destId="{0A27A313-2B22-40E9-B21F-85444A0E3B8F}" srcOrd="0" destOrd="0" parTransId="{52E11982-FB8F-4ACD-9911-F11F4E0E0835}" sibTransId="{49803559-CB8D-4929-B6DF-5BDDE8EE8DAB}"/>
    <dgm:cxn modelId="{3D880A37-84B2-4842-87DA-DA9EDE4D6807}" type="presOf" srcId="{5DA8FCF0-BA0F-40A3-9E52-9ED7B7062E65}" destId="{4FD8A9C6-7964-4CE4-B5F5-38261E384D8C}" srcOrd="0" destOrd="0" presId="urn:microsoft.com/office/officeart/2005/8/layout/target2"/>
    <dgm:cxn modelId="{A72C4A99-1896-4A59-AE94-8D3858D2F2C0}" srcId="{70D2425D-FDF4-4523-B4FC-EA5FDBFF57A8}" destId="{4A250E94-6D5C-4B95-AD51-F88759F43753}" srcOrd="1" destOrd="0" parTransId="{AA2843A9-E910-4119-A87E-BC850C3969EA}" sibTransId="{55EBE396-1445-406B-A884-F45DFF23111B}"/>
    <dgm:cxn modelId="{EDC4EFE0-79BA-4658-B3E0-AE60EDC0F85B}" srcId="{B137BE07-0B7E-4610-925F-3DCD4CFD7DA6}" destId="{70D2425D-FDF4-4523-B4FC-EA5FDBFF57A8}" srcOrd="1" destOrd="0" parTransId="{11FE2105-9CA1-4D8D-B95D-61D20A65E79D}" sibTransId="{6FBDA282-DFB4-4BA8-A119-AD47BD8C61B1}"/>
    <dgm:cxn modelId="{21A55909-667B-4C21-AB97-F1C5F350EF75}" srcId="{7A73CC3D-BD05-41F8-95FC-97EDDB4A401B}" destId="{0233D0A4-5A0E-48A6-B0F8-1E0037CE3466}" srcOrd="0" destOrd="0" parTransId="{544BA1B9-CF22-4788-BD61-1A4EE59D899D}" sibTransId="{7BF6212A-DDDA-4498-89B1-6030E01D51E2}"/>
    <dgm:cxn modelId="{02383554-792B-47BF-9F72-EA7B89882AB7}" srcId="{70D2425D-FDF4-4523-B4FC-EA5FDBFF57A8}" destId="{0C7BB3DA-6BB0-4141-BFE1-884E175F23CE}" srcOrd="0" destOrd="0" parTransId="{0B539F0C-4259-4E02-B3BE-7293423BDB2E}" sibTransId="{482EB2F9-15DE-403D-9E01-22B516F2754F}"/>
    <dgm:cxn modelId="{AD035637-5A85-43A1-A042-3388A4AFE7FF}" srcId="{B137BE07-0B7E-4610-925F-3DCD4CFD7DA6}" destId="{49027B1C-4672-478E-916A-EDE2595AFF5A}" srcOrd="2" destOrd="0" parTransId="{D80F3144-2DA9-4AD8-8507-0B42215110B0}" sibTransId="{5314C171-17E6-4C31-97C8-4F7C25444E39}"/>
    <dgm:cxn modelId="{1233CB94-6F62-41DF-B943-E48647894862}" type="presOf" srcId="{0C7BB3DA-6BB0-4141-BFE1-884E175F23CE}" destId="{65F5C9EE-C81A-4B27-B185-106F267F7756}" srcOrd="0" destOrd="0" presId="urn:microsoft.com/office/officeart/2005/8/layout/target2"/>
    <dgm:cxn modelId="{2912BB8A-A8CC-484C-84F6-C90F9EE5F1AD}" type="presOf" srcId="{49027B1C-4672-478E-916A-EDE2595AFF5A}" destId="{9EBB0D13-5A1C-4BA2-A0BA-32CD237C71BB}" srcOrd="0" destOrd="0" presId="urn:microsoft.com/office/officeart/2005/8/layout/target2"/>
    <dgm:cxn modelId="{752A8F89-C02A-4D67-96AC-3666876C98E3}" type="presOf" srcId="{4A250E94-6D5C-4B95-AD51-F88759F43753}" destId="{F1037904-1C3F-4F42-97DC-20E0AB2A82FB}" srcOrd="0" destOrd="0" presId="urn:microsoft.com/office/officeart/2005/8/layout/target2"/>
    <dgm:cxn modelId="{EC049D6E-98F4-49ED-80FB-8F6DA55B933F}" srcId="{7A73CC3D-BD05-41F8-95FC-97EDDB4A401B}" destId="{5DA8FCF0-BA0F-40A3-9E52-9ED7B7062E65}" srcOrd="1" destOrd="0" parTransId="{7CFC68FF-9CAE-4A72-A63A-ED76A3852AAC}" sibTransId="{38605182-98E0-4A8F-AAD4-7A805C2A9A1A}"/>
    <dgm:cxn modelId="{019B10E2-ACCE-4372-A105-9CD984160379}" type="presOf" srcId="{B137BE07-0B7E-4610-925F-3DCD4CFD7DA6}" destId="{0EB4914F-46E9-4D42-8CD9-A96C75E12425}" srcOrd="0" destOrd="0" presId="urn:microsoft.com/office/officeart/2005/8/layout/target2"/>
    <dgm:cxn modelId="{27E9EE11-D91A-49FA-A099-BC90D707B68E}" type="presOf" srcId="{0233D0A4-5A0E-48A6-B0F8-1E0037CE3466}" destId="{E80BCF69-65CA-4A47-808F-4D2921E7E056}" srcOrd="0" destOrd="0" presId="urn:microsoft.com/office/officeart/2005/8/layout/target2"/>
    <dgm:cxn modelId="{36F1B426-D339-4E0F-A23B-8D4A7451A454}" srcId="{B137BE07-0B7E-4610-925F-3DCD4CFD7DA6}" destId="{7A73CC3D-BD05-41F8-95FC-97EDDB4A401B}" srcOrd="0" destOrd="0" parTransId="{D809BAA4-3BAD-4B44-A054-BEC3025440BF}" sibTransId="{86F351C4-AC21-48F0-B322-21FECDA8EA9D}"/>
    <dgm:cxn modelId="{B47195CF-7C55-4379-9708-D0F1AAC60020}" type="presOf" srcId="{0A27A313-2B22-40E9-B21F-85444A0E3B8F}" destId="{72A85084-DAE9-4469-903B-C2D57DA51A58}" srcOrd="0" destOrd="0" presId="urn:microsoft.com/office/officeart/2005/8/layout/target2"/>
    <dgm:cxn modelId="{F347F783-BABB-4C3F-AADA-3D75891B2224}" type="presParOf" srcId="{0EB4914F-46E9-4D42-8CD9-A96C75E12425}" destId="{49A6C2F8-B20C-4CEB-A6FA-FF7939EDFBF4}" srcOrd="0" destOrd="0" presId="urn:microsoft.com/office/officeart/2005/8/layout/target2"/>
    <dgm:cxn modelId="{D544AC4E-2143-4810-9C5E-D4628A1175EA}" type="presParOf" srcId="{49A6C2F8-B20C-4CEB-A6FA-FF7939EDFBF4}" destId="{B6A1A05E-0E3B-4966-9C4E-86DC0762DFE5}" srcOrd="0" destOrd="0" presId="urn:microsoft.com/office/officeart/2005/8/layout/target2"/>
    <dgm:cxn modelId="{D05CCEED-8F07-4279-BC32-0337A97B917D}" type="presParOf" srcId="{49A6C2F8-B20C-4CEB-A6FA-FF7939EDFBF4}" destId="{110F71F6-23E7-47DD-93C6-E2E1CEDC3BCF}" srcOrd="1" destOrd="0" presId="urn:microsoft.com/office/officeart/2005/8/layout/target2"/>
    <dgm:cxn modelId="{DC18CB9B-767B-4269-8CD4-FA7FC6DACBDD}" type="presParOf" srcId="{110F71F6-23E7-47DD-93C6-E2E1CEDC3BCF}" destId="{E80BCF69-65CA-4A47-808F-4D2921E7E056}" srcOrd="0" destOrd="0" presId="urn:microsoft.com/office/officeart/2005/8/layout/target2"/>
    <dgm:cxn modelId="{54DA3883-2975-4184-A085-A5316B7FBF73}" type="presParOf" srcId="{110F71F6-23E7-47DD-93C6-E2E1CEDC3BCF}" destId="{E82E26A4-8412-42F5-BB50-F822A4073099}" srcOrd="1" destOrd="0" presId="urn:microsoft.com/office/officeart/2005/8/layout/target2"/>
    <dgm:cxn modelId="{2E4DA682-CA58-459A-B842-19DC86C356DE}" type="presParOf" srcId="{110F71F6-23E7-47DD-93C6-E2E1CEDC3BCF}" destId="{4FD8A9C6-7964-4CE4-B5F5-38261E384D8C}" srcOrd="2" destOrd="0" presId="urn:microsoft.com/office/officeart/2005/8/layout/target2"/>
    <dgm:cxn modelId="{5A67F1D2-FA2D-4295-BAE8-7101DF00D614}" type="presParOf" srcId="{0EB4914F-46E9-4D42-8CD9-A96C75E12425}" destId="{DCB801BA-34E9-4702-AB99-7B89B2ABB8A1}" srcOrd="1" destOrd="0" presId="urn:microsoft.com/office/officeart/2005/8/layout/target2"/>
    <dgm:cxn modelId="{E2127E93-5D4B-432F-B02B-E3511AE9F11C}" type="presParOf" srcId="{DCB801BA-34E9-4702-AB99-7B89B2ABB8A1}" destId="{01BC3CFC-19A5-4F3C-BBBF-C6DBB9C1DD3D}" srcOrd="0" destOrd="0" presId="urn:microsoft.com/office/officeart/2005/8/layout/target2"/>
    <dgm:cxn modelId="{8BF0D145-289F-494E-A956-4C3E20A26905}" type="presParOf" srcId="{DCB801BA-34E9-4702-AB99-7B89B2ABB8A1}" destId="{29A275B7-3AF1-4E0D-968B-68D89479A7CB}" srcOrd="1" destOrd="0" presId="urn:microsoft.com/office/officeart/2005/8/layout/target2"/>
    <dgm:cxn modelId="{9EB53450-32F7-425A-B856-2E0E9946395C}" type="presParOf" srcId="{29A275B7-3AF1-4E0D-968B-68D89479A7CB}" destId="{65F5C9EE-C81A-4B27-B185-106F267F7756}" srcOrd="0" destOrd="0" presId="urn:microsoft.com/office/officeart/2005/8/layout/target2"/>
    <dgm:cxn modelId="{197FA276-C727-4A82-8061-A601D108A8A4}" type="presParOf" srcId="{29A275B7-3AF1-4E0D-968B-68D89479A7CB}" destId="{FA254D26-7B92-4F4B-92F0-76832610A2F8}" srcOrd="1" destOrd="0" presId="urn:microsoft.com/office/officeart/2005/8/layout/target2"/>
    <dgm:cxn modelId="{6EF72517-F54C-441C-97ED-301E9E75A930}" type="presParOf" srcId="{29A275B7-3AF1-4E0D-968B-68D89479A7CB}" destId="{F1037904-1C3F-4F42-97DC-20E0AB2A82FB}" srcOrd="2" destOrd="0" presId="urn:microsoft.com/office/officeart/2005/8/layout/target2"/>
    <dgm:cxn modelId="{C0926946-DC9D-49F9-9A76-429C2F3426F0}" type="presParOf" srcId="{0EB4914F-46E9-4D42-8CD9-A96C75E12425}" destId="{1D14B108-03DD-419F-92BB-6B83EF18C400}" srcOrd="2" destOrd="0" presId="urn:microsoft.com/office/officeart/2005/8/layout/target2"/>
    <dgm:cxn modelId="{21735C6E-6057-4522-A4DA-FF01725BD1CC}" type="presParOf" srcId="{1D14B108-03DD-419F-92BB-6B83EF18C400}" destId="{9EBB0D13-5A1C-4BA2-A0BA-32CD237C71BB}" srcOrd="0" destOrd="0" presId="urn:microsoft.com/office/officeart/2005/8/layout/target2"/>
    <dgm:cxn modelId="{31C9CF73-DC67-4D46-994E-1995D8CD8225}" type="presParOf" srcId="{1D14B108-03DD-419F-92BB-6B83EF18C400}" destId="{AE76C717-CD5C-480C-B42A-4F4CB2ED6D00}" srcOrd="1" destOrd="0" presId="urn:microsoft.com/office/officeart/2005/8/layout/target2"/>
    <dgm:cxn modelId="{1603840B-0DB1-4DFC-9527-2592FBF33A0D}" type="presParOf" srcId="{AE76C717-CD5C-480C-B42A-4F4CB2ED6D00}" destId="{72A85084-DAE9-4469-903B-C2D57DA51A58}" srcOrd="0" destOrd="0" presId="urn:microsoft.com/office/officeart/2005/8/layout/target2"/>
    <dgm:cxn modelId="{003C25AC-A2C0-4AEA-8B06-DFF7BE3C636D}" type="presParOf" srcId="{AE76C717-CD5C-480C-B42A-4F4CB2ED6D00}" destId="{A10C01EF-7154-4519-951E-D0EF9B3DBA35}" srcOrd="1" destOrd="0" presId="urn:microsoft.com/office/officeart/2005/8/layout/target2"/>
    <dgm:cxn modelId="{C5752DD8-354B-4950-A104-CA34543E57EB}" type="presParOf" srcId="{AE76C717-CD5C-480C-B42A-4F4CB2ED6D00}" destId="{C4FEA5CE-E888-4E1C-96F1-1AAA69712EC4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F99553B-A36C-438B-9643-8C89D03C14DF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5625" y="1279525"/>
            <a:ext cx="34528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F8135D1-FEC4-4D50-810D-EBA1BB9B6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3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4324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1pPr>
    <a:lvl2pPr marL="367163" algn="l" defTabSz="734324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2pPr>
    <a:lvl3pPr marL="734324" algn="l" defTabSz="734324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3pPr>
    <a:lvl4pPr marL="1101487" algn="l" defTabSz="734324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4pPr>
    <a:lvl5pPr marL="1468650" algn="l" defTabSz="734324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5pPr>
    <a:lvl6pPr marL="1835811" algn="l" defTabSz="734324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6pPr>
    <a:lvl7pPr marL="2202974" algn="l" defTabSz="734324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7pPr>
    <a:lvl8pPr marL="2570135" algn="l" defTabSz="734324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8pPr>
    <a:lvl9pPr marL="2937298" algn="l" defTabSz="734324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5625" y="1279525"/>
            <a:ext cx="3452813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135D1-FEC4-4D50-810D-EBA1BB9B66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4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762" y="1252006"/>
            <a:ext cx="6502639" cy="2663390"/>
          </a:xfrm>
        </p:spPr>
        <p:txBody>
          <a:bodyPr anchor="b"/>
          <a:lstStyle>
            <a:lvl1pPr algn="ctr">
              <a:defRPr sz="50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6271" y="4018107"/>
            <a:ext cx="5737622" cy="1847018"/>
          </a:xfrm>
        </p:spPr>
        <p:txBody>
          <a:bodyPr/>
          <a:lstStyle>
            <a:lvl1pPr marL="0" indent="0" algn="ctr">
              <a:buNone/>
              <a:defRPr sz="2008"/>
            </a:lvl1pPr>
            <a:lvl2pPr marL="382494" indent="0" algn="ctr">
              <a:buNone/>
              <a:defRPr sz="1673"/>
            </a:lvl2pPr>
            <a:lvl3pPr marL="764987" indent="0" algn="ctr">
              <a:buNone/>
              <a:defRPr sz="1506"/>
            </a:lvl3pPr>
            <a:lvl4pPr marL="1147481" indent="0" algn="ctr">
              <a:buNone/>
              <a:defRPr sz="1339"/>
            </a:lvl4pPr>
            <a:lvl5pPr marL="1529974" indent="0" algn="ctr">
              <a:buNone/>
              <a:defRPr sz="1339"/>
            </a:lvl5pPr>
            <a:lvl6pPr marL="1912468" indent="0" algn="ctr">
              <a:buNone/>
              <a:defRPr sz="1339"/>
            </a:lvl6pPr>
            <a:lvl7pPr marL="2294961" indent="0" algn="ctr">
              <a:buNone/>
              <a:defRPr sz="1339"/>
            </a:lvl7pPr>
            <a:lvl8pPr marL="2677455" indent="0" algn="ctr">
              <a:buNone/>
              <a:defRPr sz="1339"/>
            </a:lvl8pPr>
            <a:lvl9pPr marL="3059948" indent="0" algn="ctr">
              <a:buNone/>
              <a:defRPr sz="133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1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4649" y="407300"/>
            <a:ext cx="1649566" cy="64831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5949" y="407300"/>
            <a:ext cx="4853072" cy="64831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3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64" y="1907230"/>
            <a:ext cx="6598266" cy="3182255"/>
          </a:xfrm>
        </p:spPr>
        <p:txBody>
          <a:bodyPr anchor="b"/>
          <a:lstStyle>
            <a:lvl1pPr>
              <a:defRPr sz="50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964" y="5119590"/>
            <a:ext cx="6598266" cy="1673473"/>
          </a:xfrm>
        </p:spPr>
        <p:txBody>
          <a:bodyPr/>
          <a:lstStyle>
            <a:lvl1pPr marL="0" indent="0">
              <a:buNone/>
              <a:defRPr sz="2008">
                <a:solidFill>
                  <a:schemeClr val="tx1"/>
                </a:solidFill>
              </a:defRPr>
            </a:lvl1pPr>
            <a:lvl2pPr marL="382494" indent="0">
              <a:buNone/>
              <a:defRPr sz="1673">
                <a:solidFill>
                  <a:schemeClr val="tx1">
                    <a:tint val="75000"/>
                  </a:schemeClr>
                </a:solidFill>
              </a:defRPr>
            </a:lvl2pPr>
            <a:lvl3pPr marL="764987" indent="0">
              <a:buNone/>
              <a:defRPr sz="1506">
                <a:solidFill>
                  <a:schemeClr val="tx1">
                    <a:tint val="75000"/>
                  </a:schemeClr>
                </a:solidFill>
              </a:defRPr>
            </a:lvl3pPr>
            <a:lvl4pPr marL="1147481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4pPr>
            <a:lvl5pPr marL="152997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5pPr>
            <a:lvl6pPr marL="1912468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6pPr>
            <a:lvl7pPr marL="2294961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7pPr>
            <a:lvl8pPr marL="2677455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8pPr>
            <a:lvl9pPr marL="3059948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2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5949" y="2036502"/>
            <a:ext cx="3251319" cy="4853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2895" y="2036502"/>
            <a:ext cx="3251319" cy="4853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6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5" y="407302"/>
            <a:ext cx="6598266" cy="14786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6946" y="1875353"/>
            <a:ext cx="3236377" cy="919082"/>
          </a:xfrm>
        </p:spPr>
        <p:txBody>
          <a:bodyPr anchor="b"/>
          <a:lstStyle>
            <a:lvl1pPr marL="0" indent="0">
              <a:buNone/>
              <a:defRPr sz="2008" b="1"/>
            </a:lvl1pPr>
            <a:lvl2pPr marL="382494" indent="0">
              <a:buNone/>
              <a:defRPr sz="1673" b="1"/>
            </a:lvl2pPr>
            <a:lvl3pPr marL="764987" indent="0">
              <a:buNone/>
              <a:defRPr sz="1506" b="1"/>
            </a:lvl3pPr>
            <a:lvl4pPr marL="1147481" indent="0">
              <a:buNone/>
              <a:defRPr sz="1339" b="1"/>
            </a:lvl4pPr>
            <a:lvl5pPr marL="1529974" indent="0">
              <a:buNone/>
              <a:defRPr sz="1339" b="1"/>
            </a:lvl5pPr>
            <a:lvl6pPr marL="1912468" indent="0">
              <a:buNone/>
              <a:defRPr sz="1339" b="1"/>
            </a:lvl6pPr>
            <a:lvl7pPr marL="2294961" indent="0">
              <a:buNone/>
              <a:defRPr sz="1339" b="1"/>
            </a:lvl7pPr>
            <a:lvl8pPr marL="2677455" indent="0">
              <a:buNone/>
              <a:defRPr sz="1339" b="1"/>
            </a:lvl8pPr>
            <a:lvl9pPr marL="3059948" indent="0">
              <a:buNone/>
              <a:defRPr sz="133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946" y="2794435"/>
            <a:ext cx="3236377" cy="4110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2895" y="1875353"/>
            <a:ext cx="3252316" cy="919082"/>
          </a:xfrm>
        </p:spPr>
        <p:txBody>
          <a:bodyPr anchor="b"/>
          <a:lstStyle>
            <a:lvl1pPr marL="0" indent="0">
              <a:buNone/>
              <a:defRPr sz="2008" b="1"/>
            </a:lvl1pPr>
            <a:lvl2pPr marL="382494" indent="0">
              <a:buNone/>
              <a:defRPr sz="1673" b="1"/>
            </a:lvl2pPr>
            <a:lvl3pPr marL="764987" indent="0">
              <a:buNone/>
              <a:defRPr sz="1506" b="1"/>
            </a:lvl3pPr>
            <a:lvl4pPr marL="1147481" indent="0">
              <a:buNone/>
              <a:defRPr sz="1339" b="1"/>
            </a:lvl4pPr>
            <a:lvl5pPr marL="1529974" indent="0">
              <a:buNone/>
              <a:defRPr sz="1339" b="1"/>
            </a:lvl5pPr>
            <a:lvl6pPr marL="1912468" indent="0">
              <a:buNone/>
              <a:defRPr sz="1339" b="1"/>
            </a:lvl6pPr>
            <a:lvl7pPr marL="2294961" indent="0">
              <a:buNone/>
              <a:defRPr sz="1339" b="1"/>
            </a:lvl7pPr>
            <a:lvl8pPr marL="2677455" indent="0">
              <a:buNone/>
              <a:defRPr sz="1339" b="1"/>
            </a:lvl8pPr>
            <a:lvl9pPr marL="3059948" indent="0">
              <a:buNone/>
              <a:defRPr sz="133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72895" y="2794435"/>
            <a:ext cx="3252316" cy="4110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0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8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8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5" y="510011"/>
            <a:ext cx="2467377" cy="1785038"/>
          </a:xfrm>
        </p:spPr>
        <p:txBody>
          <a:bodyPr anchor="b"/>
          <a:lstStyle>
            <a:lvl1pPr>
              <a:defRPr sz="267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2316" y="1101484"/>
            <a:ext cx="3872895" cy="5436574"/>
          </a:xfrm>
        </p:spPr>
        <p:txBody>
          <a:bodyPr/>
          <a:lstStyle>
            <a:lvl1pPr>
              <a:defRPr sz="2677"/>
            </a:lvl1pPr>
            <a:lvl2pPr>
              <a:defRPr sz="2342"/>
            </a:lvl2pPr>
            <a:lvl3pPr>
              <a:defRPr sz="2008"/>
            </a:lvl3pPr>
            <a:lvl4pPr>
              <a:defRPr sz="1673"/>
            </a:lvl4pPr>
            <a:lvl5pPr>
              <a:defRPr sz="1673"/>
            </a:lvl5pPr>
            <a:lvl6pPr>
              <a:defRPr sz="1673"/>
            </a:lvl6pPr>
            <a:lvl7pPr>
              <a:defRPr sz="1673"/>
            </a:lvl7pPr>
            <a:lvl8pPr>
              <a:defRPr sz="1673"/>
            </a:lvl8pPr>
            <a:lvl9pPr>
              <a:defRPr sz="167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6945" y="2295049"/>
            <a:ext cx="2467377" cy="4251862"/>
          </a:xfrm>
        </p:spPr>
        <p:txBody>
          <a:bodyPr/>
          <a:lstStyle>
            <a:lvl1pPr marL="0" indent="0">
              <a:buNone/>
              <a:defRPr sz="1339"/>
            </a:lvl1pPr>
            <a:lvl2pPr marL="382494" indent="0">
              <a:buNone/>
              <a:defRPr sz="1171"/>
            </a:lvl2pPr>
            <a:lvl3pPr marL="764987" indent="0">
              <a:buNone/>
              <a:defRPr sz="1004"/>
            </a:lvl3pPr>
            <a:lvl4pPr marL="1147481" indent="0">
              <a:buNone/>
              <a:defRPr sz="837"/>
            </a:lvl4pPr>
            <a:lvl5pPr marL="1529974" indent="0">
              <a:buNone/>
              <a:defRPr sz="837"/>
            </a:lvl5pPr>
            <a:lvl6pPr marL="1912468" indent="0">
              <a:buNone/>
              <a:defRPr sz="837"/>
            </a:lvl6pPr>
            <a:lvl7pPr marL="2294961" indent="0">
              <a:buNone/>
              <a:defRPr sz="837"/>
            </a:lvl7pPr>
            <a:lvl8pPr marL="2677455" indent="0">
              <a:buNone/>
              <a:defRPr sz="837"/>
            </a:lvl8pPr>
            <a:lvl9pPr marL="3059948" indent="0">
              <a:buNone/>
              <a:defRPr sz="83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5" y="510011"/>
            <a:ext cx="2467377" cy="1785038"/>
          </a:xfrm>
        </p:spPr>
        <p:txBody>
          <a:bodyPr anchor="b"/>
          <a:lstStyle>
            <a:lvl1pPr>
              <a:defRPr sz="267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52316" y="1101484"/>
            <a:ext cx="3872895" cy="5436574"/>
          </a:xfrm>
        </p:spPr>
        <p:txBody>
          <a:bodyPr anchor="t"/>
          <a:lstStyle>
            <a:lvl1pPr marL="0" indent="0">
              <a:buNone/>
              <a:defRPr sz="2677"/>
            </a:lvl1pPr>
            <a:lvl2pPr marL="382494" indent="0">
              <a:buNone/>
              <a:defRPr sz="2342"/>
            </a:lvl2pPr>
            <a:lvl3pPr marL="764987" indent="0">
              <a:buNone/>
              <a:defRPr sz="2008"/>
            </a:lvl3pPr>
            <a:lvl4pPr marL="1147481" indent="0">
              <a:buNone/>
              <a:defRPr sz="1673"/>
            </a:lvl4pPr>
            <a:lvl5pPr marL="1529974" indent="0">
              <a:buNone/>
              <a:defRPr sz="1673"/>
            </a:lvl5pPr>
            <a:lvl6pPr marL="1912468" indent="0">
              <a:buNone/>
              <a:defRPr sz="1673"/>
            </a:lvl6pPr>
            <a:lvl7pPr marL="2294961" indent="0">
              <a:buNone/>
              <a:defRPr sz="1673"/>
            </a:lvl7pPr>
            <a:lvl8pPr marL="2677455" indent="0">
              <a:buNone/>
              <a:defRPr sz="1673"/>
            </a:lvl8pPr>
            <a:lvl9pPr marL="3059948" indent="0">
              <a:buNone/>
              <a:defRPr sz="167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6945" y="2295049"/>
            <a:ext cx="2467377" cy="4251862"/>
          </a:xfrm>
        </p:spPr>
        <p:txBody>
          <a:bodyPr/>
          <a:lstStyle>
            <a:lvl1pPr marL="0" indent="0">
              <a:buNone/>
              <a:defRPr sz="1339"/>
            </a:lvl1pPr>
            <a:lvl2pPr marL="382494" indent="0">
              <a:buNone/>
              <a:defRPr sz="1171"/>
            </a:lvl2pPr>
            <a:lvl3pPr marL="764987" indent="0">
              <a:buNone/>
              <a:defRPr sz="1004"/>
            </a:lvl3pPr>
            <a:lvl4pPr marL="1147481" indent="0">
              <a:buNone/>
              <a:defRPr sz="837"/>
            </a:lvl4pPr>
            <a:lvl5pPr marL="1529974" indent="0">
              <a:buNone/>
              <a:defRPr sz="837"/>
            </a:lvl5pPr>
            <a:lvl6pPr marL="1912468" indent="0">
              <a:buNone/>
              <a:defRPr sz="837"/>
            </a:lvl6pPr>
            <a:lvl7pPr marL="2294961" indent="0">
              <a:buNone/>
              <a:defRPr sz="837"/>
            </a:lvl7pPr>
            <a:lvl8pPr marL="2677455" indent="0">
              <a:buNone/>
              <a:defRPr sz="837"/>
            </a:lvl8pPr>
            <a:lvl9pPr marL="3059948" indent="0">
              <a:buNone/>
              <a:defRPr sz="83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4A94-193F-4ADC-85FB-A7F183FDC8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5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949" y="407302"/>
            <a:ext cx="6598266" cy="1478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949" y="2036502"/>
            <a:ext cx="6598266" cy="485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5949" y="7090570"/>
            <a:ext cx="1721287" cy="407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74A94-193F-4ADC-85FB-A7F183FDC8C9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4117" y="7090570"/>
            <a:ext cx="2581930" cy="407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02927" y="7090570"/>
            <a:ext cx="1721287" cy="407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8FDBC-D70C-4466-9C11-2D7C55F4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4987" rtl="0" eaLnBrk="1" latinLnBrk="0" hangingPunct="1">
        <a:lnSpc>
          <a:spcPct val="90000"/>
        </a:lnSpc>
        <a:spcBef>
          <a:spcPct val="0"/>
        </a:spcBef>
        <a:buNone/>
        <a:defRPr sz="36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247" indent="-191247" algn="l" defTabSz="764987" rtl="0" eaLnBrk="1" latinLnBrk="0" hangingPunct="1">
        <a:lnSpc>
          <a:spcPct val="90000"/>
        </a:lnSpc>
        <a:spcBef>
          <a:spcPts val="837"/>
        </a:spcBef>
        <a:buFont typeface="Arial" panose="020B0604020202020204" pitchFamily="34" charset="0"/>
        <a:buChar char="•"/>
        <a:defRPr sz="2342" kern="1200">
          <a:solidFill>
            <a:schemeClr val="tx1"/>
          </a:solidFill>
          <a:latin typeface="+mn-lt"/>
          <a:ea typeface="+mn-ea"/>
          <a:cs typeface="+mn-cs"/>
        </a:defRPr>
      </a:lvl1pPr>
      <a:lvl2pPr marL="573740" indent="-191247" algn="l" defTabSz="764987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2pPr>
      <a:lvl3pPr marL="956234" indent="-191247" algn="l" defTabSz="764987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1673" kern="1200">
          <a:solidFill>
            <a:schemeClr val="tx1"/>
          </a:solidFill>
          <a:latin typeface="+mn-lt"/>
          <a:ea typeface="+mn-ea"/>
          <a:cs typeface="+mn-cs"/>
        </a:defRPr>
      </a:lvl3pPr>
      <a:lvl4pPr marL="1338727" indent="-191247" algn="l" defTabSz="764987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1506" kern="1200">
          <a:solidFill>
            <a:schemeClr val="tx1"/>
          </a:solidFill>
          <a:latin typeface="+mn-lt"/>
          <a:ea typeface="+mn-ea"/>
          <a:cs typeface="+mn-cs"/>
        </a:defRPr>
      </a:lvl4pPr>
      <a:lvl5pPr marL="1721221" indent="-191247" algn="l" defTabSz="764987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1506" kern="1200">
          <a:solidFill>
            <a:schemeClr val="tx1"/>
          </a:solidFill>
          <a:latin typeface="+mn-lt"/>
          <a:ea typeface="+mn-ea"/>
          <a:cs typeface="+mn-cs"/>
        </a:defRPr>
      </a:lvl5pPr>
      <a:lvl6pPr marL="2103714" indent="-191247" algn="l" defTabSz="764987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1506" kern="1200">
          <a:solidFill>
            <a:schemeClr val="tx1"/>
          </a:solidFill>
          <a:latin typeface="+mn-lt"/>
          <a:ea typeface="+mn-ea"/>
          <a:cs typeface="+mn-cs"/>
        </a:defRPr>
      </a:lvl6pPr>
      <a:lvl7pPr marL="2486208" indent="-191247" algn="l" defTabSz="764987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1506" kern="1200">
          <a:solidFill>
            <a:schemeClr val="tx1"/>
          </a:solidFill>
          <a:latin typeface="+mn-lt"/>
          <a:ea typeface="+mn-ea"/>
          <a:cs typeface="+mn-cs"/>
        </a:defRPr>
      </a:lvl7pPr>
      <a:lvl8pPr marL="2868701" indent="-191247" algn="l" defTabSz="764987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1506" kern="1200">
          <a:solidFill>
            <a:schemeClr val="tx1"/>
          </a:solidFill>
          <a:latin typeface="+mn-lt"/>
          <a:ea typeface="+mn-ea"/>
          <a:cs typeface="+mn-cs"/>
        </a:defRPr>
      </a:lvl8pPr>
      <a:lvl9pPr marL="3251195" indent="-191247" algn="l" defTabSz="764987" rtl="0" eaLnBrk="1" latinLnBrk="0" hangingPunct="1">
        <a:lnSpc>
          <a:spcPct val="90000"/>
        </a:lnSpc>
        <a:spcBef>
          <a:spcPts val="418"/>
        </a:spcBef>
        <a:buFont typeface="Arial" panose="020B0604020202020204" pitchFamily="34" charset="0"/>
        <a:buChar char="•"/>
        <a:defRPr sz="15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4987" rtl="0" eaLnBrk="1" latinLnBrk="0" hangingPunct="1">
        <a:defRPr sz="1506" kern="1200">
          <a:solidFill>
            <a:schemeClr val="tx1"/>
          </a:solidFill>
          <a:latin typeface="+mn-lt"/>
          <a:ea typeface="+mn-ea"/>
          <a:cs typeface="+mn-cs"/>
        </a:defRPr>
      </a:lvl1pPr>
      <a:lvl2pPr marL="382494" algn="l" defTabSz="764987" rtl="0" eaLnBrk="1" latinLnBrk="0" hangingPunct="1">
        <a:defRPr sz="1506" kern="1200">
          <a:solidFill>
            <a:schemeClr val="tx1"/>
          </a:solidFill>
          <a:latin typeface="+mn-lt"/>
          <a:ea typeface="+mn-ea"/>
          <a:cs typeface="+mn-cs"/>
        </a:defRPr>
      </a:lvl2pPr>
      <a:lvl3pPr marL="764987" algn="l" defTabSz="764987" rtl="0" eaLnBrk="1" latinLnBrk="0" hangingPunct="1">
        <a:defRPr sz="1506" kern="1200">
          <a:solidFill>
            <a:schemeClr val="tx1"/>
          </a:solidFill>
          <a:latin typeface="+mn-lt"/>
          <a:ea typeface="+mn-ea"/>
          <a:cs typeface="+mn-cs"/>
        </a:defRPr>
      </a:lvl3pPr>
      <a:lvl4pPr marL="1147481" algn="l" defTabSz="764987" rtl="0" eaLnBrk="1" latinLnBrk="0" hangingPunct="1">
        <a:defRPr sz="1506" kern="1200">
          <a:solidFill>
            <a:schemeClr val="tx1"/>
          </a:solidFill>
          <a:latin typeface="+mn-lt"/>
          <a:ea typeface="+mn-ea"/>
          <a:cs typeface="+mn-cs"/>
        </a:defRPr>
      </a:lvl4pPr>
      <a:lvl5pPr marL="1529974" algn="l" defTabSz="764987" rtl="0" eaLnBrk="1" latinLnBrk="0" hangingPunct="1">
        <a:defRPr sz="1506" kern="1200">
          <a:solidFill>
            <a:schemeClr val="tx1"/>
          </a:solidFill>
          <a:latin typeface="+mn-lt"/>
          <a:ea typeface="+mn-ea"/>
          <a:cs typeface="+mn-cs"/>
        </a:defRPr>
      </a:lvl5pPr>
      <a:lvl6pPr marL="1912468" algn="l" defTabSz="764987" rtl="0" eaLnBrk="1" latinLnBrk="0" hangingPunct="1">
        <a:defRPr sz="1506" kern="1200">
          <a:solidFill>
            <a:schemeClr val="tx1"/>
          </a:solidFill>
          <a:latin typeface="+mn-lt"/>
          <a:ea typeface="+mn-ea"/>
          <a:cs typeface="+mn-cs"/>
        </a:defRPr>
      </a:lvl6pPr>
      <a:lvl7pPr marL="2294961" algn="l" defTabSz="764987" rtl="0" eaLnBrk="1" latinLnBrk="0" hangingPunct="1">
        <a:defRPr sz="1506" kern="1200">
          <a:solidFill>
            <a:schemeClr val="tx1"/>
          </a:solidFill>
          <a:latin typeface="+mn-lt"/>
          <a:ea typeface="+mn-ea"/>
          <a:cs typeface="+mn-cs"/>
        </a:defRPr>
      </a:lvl7pPr>
      <a:lvl8pPr marL="2677455" algn="l" defTabSz="764987" rtl="0" eaLnBrk="1" latinLnBrk="0" hangingPunct="1">
        <a:defRPr sz="1506" kern="1200">
          <a:solidFill>
            <a:schemeClr val="tx1"/>
          </a:solidFill>
          <a:latin typeface="+mn-lt"/>
          <a:ea typeface="+mn-ea"/>
          <a:cs typeface="+mn-cs"/>
        </a:defRPr>
      </a:lvl8pPr>
      <a:lvl9pPr marL="3059948" algn="l" defTabSz="764987" rtl="0" eaLnBrk="1" latinLnBrk="0" hangingPunct="1">
        <a:defRPr sz="15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35" y="1165551"/>
            <a:ext cx="1568692" cy="1032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73" y="1174499"/>
            <a:ext cx="1040148" cy="10401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09" y="-676948"/>
            <a:ext cx="2765752" cy="11805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78" y="3999977"/>
            <a:ext cx="1100799" cy="8612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5" y="4124318"/>
            <a:ext cx="2613232" cy="736907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2656300" y="1493645"/>
            <a:ext cx="1401590" cy="495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1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130" y="5944755"/>
            <a:ext cx="1615760" cy="88611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35" y="8974735"/>
            <a:ext cx="1143129" cy="77161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93" y="7901545"/>
            <a:ext cx="2086865" cy="85380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59" y="9114277"/>
            <a:ext cx="2348379" cy="492531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488429" y="956689"/>
            <a:ext cx="5315457" cy="1423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1"/>
          </a:p>
        </p:txBody>
      </p:sp>
      <p:sp>
        <p:nvSpPr>
          <p:cNvPr id="84" name="Rectangle 83"/>
          <p:cNvSpPr/>
          <p:nvPr/>
        </p:nvSpPr>
        <p:spPr>
          <a:xfrm>
            <a:off x="-153356" y="3634968"/>
            <a:ext cx="6146806" cy="1329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1"/>
          </a:p>
        </p:txBody>
      </p:sp>
      <p:sp>
        <p:nvSpPr>
          <p:cNvPr id="112" name="Rectangle 111"/>
          <p:cNvSpPr/>
          <p:nvPr/>
        </p:nvSpPr>
        <p:spPr>
          <a:xfrm>
            <a:off x="2094843" y="7833431"/>
            <a:ext cx="2127770" cy="921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1"/>
          </a:p>
        </p:txBody>
      </p:sp>
      <p:sp>
        <p:nvSpPr>
          <p:cNvPr id="114" name="Rectangle 113"/>
          <p:cNvSpPr/>
          <p:nvPr/>
        </p:nvSpPr>
        <p:spPr>
          <a:xfrm>
            <a:off x="2214562" y="5915191"/>
            <a:ext cx="2008052" cy="967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1"/>
          </a:p>
        </p:txBody>
      </p:sp>
      <p:sp>
        <p:nvSpPr>
          <p:cNvPr id="118" name="Right Arrow 117"/>
          <p:cNvSpPr/>
          <p:nvPr/>
        </p:nvSpPr>
        <p:spPr>
          <a:xfrm>
            <a:off x="3055716" y="4180599"/>
            <a:ext cx="899702" cy="431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1"/>
          </a:p>
        </p:txBody>
      </p:sp>
      <p:sp>
        <p:nvSpPr>
          <p:cNvPr id="119" name="Down Arrow 118"/>
          <p:cNvSpPr/>
          <p:nvPr/>
        </p:nvSpPr>
        <p:spPr>
          <a:xfrm>
            <a:off x="2946774" y="5126087"/>
            <a:ext cx="488189" cy="657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1"/>
          </a:p>
        </p:txBody>
      </p:sp>
      <p:sp>
        <p:nvSpPr>
          <p:cNvPr id="122" name="Down Arrow 121"/>
          <p:cNvSpPr/>
          <p:nvPr/>
        </p:nvSpPr>
        <p:spPr>
          <a:xfrm>
            <a:off x="3021230" y="7109997"/>
            <a:ext cx="394712" cy="630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1"/>
          </a:p>
        </p:txBody>
      </p:sp>
      <p:sp>
        <p:nvSpPr>
          <p:cNvPr id="123" name="Right Arrow 122"/>
          <p:cNvSpPr/>
          <p:nvPr/>
        </p:nvSpPr>
        <p:spPr>
          <a:xfrm>
            <a:off x="2140516" y="9178678"/>
            <a:ext cx="1392884" cy="394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1"/>
          </a:p>
        </p:txBody>
      </p:sp>
      <p:sp>
        <p:nvSpPr>
          <p:cNvPr id="124" name="Rectangle 123"/>
          <p:cNvSpPr/>
          <p:nvPr/>
        </p:nvSpPr>
        <p:spPr>
          <a:xfrm>
            <a:off x="488431" y="8768294"/>
            <a:ext cx="5657807" cy="1120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1"/>
          </a:p>
        </p:txBody>
      </p:sp>
      <p:sp>
        <p:nvSpPr>
          <p:cNvPr id="125" name="Rectangle 124"/>
          <p:cNvSpPr/>
          <p:nvPr/>
        </p:nvSpPr>
        <p:spPr>
          <a:xfrm>
            <a:off x="-860568" y="406931"/>
            <a:ext cx="7800729" cy="11213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1"/>
          </a:p>
        </p:txBody>
      </p:sp>
      <p:sp>
        <p:nvSpPr>
          <p:cNvPr id="3" name="Down Arrow 2"/>
          <p:cNvSpPr/>
          <p:nvPr/>
        </p:nvSpPr>
        <p:spPr>
          <a:xfrm>
            <a:off x="2974489" y="7903292"/>
            <a:ext cx="488189" cy="865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1"/>
          </a:p>
        </p:txBody>
      </p:sp>
      <p:sp>
        <p:nvSpPr>
          <p:cNvPr id="5" name="Down Arrow 4"/>
          <p:cNvSpPr/>
          <p:nvPr/>
        </p:nvSpPr>
        <p:spPr>
          <a:xfrm>
            <a:off x="2895696" y="2517073"/>
            <a:ext cx="496081" cy="924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1"/>
          </a:p>
        </p:txBody>
      </p:sp>
    </p:spTree>
    <p:extLst>
      <p:ext uri="{BB962C8B-B14F-4D97-AF65-F5344CB8AC3E}">
        <p14:creationId xmlns:p14="http://schemas.microsoft.com/office/powerpoint/2010/main" val="364585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399756981"/>
              </p:ext>
            </p:extLst>
          </p:nvPr>
        </p:nvGraphicFramePr>
        <p:xfrm>
          <a:off x="1275027" y="2125045"/>
          <a:ext cx="5100109" cy="340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31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8391" y="353628"/>
            <a:ext cx="6946232" cy="721894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7726" y="1647731"/>
            <a:ext cx="6448927" cy="7242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78" y="1752038"/>
            <a:ext cx="515662" cy="515662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7725" y="2730404"/>
            <a:ext cx="6448927" cy="79091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774" y="2882760"/>
            <a:ext cx="655299" cy="51269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37044" y="3977236"/>
            <a:ext cx="6448927" cy="150795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57725" y="5918806"/>
            <a:ext cx="6428245" cy="10748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921" y="5970542"/>
            <a:ext cx="538039" cy="5380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086" y="6404154"/>
            <a:ext cx="525855" cy="5258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41" y="2931336"/>
            <a:ext cx="1844598" cy="41554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40" y="3643148"/>
            <a:ext cx="1372568" cy="1372568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851539" y="4618622"/>
            <a:ext cx="1742604" cy="684906"/>
            <a:chOff x="2408222" y="4555958"/>
            <a:chExt cx="1195315" cy="481263"/>
          </a:xfrm>
        </p:grpSpPr>
        <p:sp>
          <p:nvSpPr>
            <p:cNvPr id="15" name="Rounded Rectangle 14"/>
            <p:cNvSpPr/>
            <p:nvPr/>
          </p:nvSpPr>
          <p:spPr>
            <a:xfrm>
              <a:off x="2408222" y="4555958"/>
              <a:ext cx="1195315" cy="4812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212" y="4647459"/>
              <a:ext cx="1055134" cy="298260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5154556" y="4619019"/>
            <a:ext cx="1860208" cy="744187"/>
            <a:chOff x="4221783" y="4555958"/>
            <a:chExt cx="1358139" cy="503573"/>
          </a:xfrm>
        </p:grpSpPr>
        <p:sp>
          <p:nvSpPr>
            <p:cNvPr id="17" name="Rounded Rectangle 16"/>
            <p:cNvSpPr/>
            <p:nvPr/>
          </p:nvSpPr>
          <p:spPr>
            <a:xfrm>
              <a:off x="4306094" y="4555958"/>
              <a:ext cx="1189519" cy="4812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783" y="4601955"/>
              <a:ext cx="1358139" cy="457576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41" y="6221453"/>
            <a:ext cx="2430704" cy="44562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095" y="355447"/>
            <a:ext cx="3436827" cy="105035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4" y="1804985"/>
            <a:ext cx="1247768" cy="386862"/>
          </a:xfrm>
          <a:prstGeom prst="rect">
            <a:avLst/>
          </a:prstGeom>
        </p:spPr>
      </p:pic>
      <p:sp>
        <p:nvSpPr>
          <p:cNvPr id="33" name="Right Arrow 32"/>
          <p:cNvSpPr/>
          <p:nvPr/>
        </p:nvSpPr>
        <p:spPr>
          <a:xfrm>
            <a:off x="2239322" y="1889856"/>
            <a:ext cx="4151256" cy="238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3861507" y="2372008"/>
            <a:ext cx="229230" cy="358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2658439" y="2978166"/>
            <a:ext cx="3732139" cy="256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2594143" y="4826476"/>
            <a:ext cx="2675892" cy="312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3861507" y="5485194"/>
            <a:ext cx="229230" cy="4336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3244545" y="6324752"/>
            <a:ext cx="2480541" cy="26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3847785" y="3521314"/>
            <a:ext cx="242952" cy="455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397968" y="1712226"/>
            <a:ext cx="920521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#android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90737" y="2370016"/>
            <a:ext cx="920521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JSON files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25403" y="2787781"/>
            <a:ext cx="2025537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Flat map JSON to tables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006928" y="3572038"/>
            <a:ext cx="2025537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to Spark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80513" y="4635045"/>
            <a:ext cx="2777495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Parquet file to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09221" y="5516433"/>
            <a:ext cx="1846148" cy="322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to </a:t>
            </a:r>
            <a:r>
              <a:rPr lang="en-US" dirty="0" err="1" smtClean="0"/>
              <a:t>matlab</a:t>
            </a:r>
            <a:r>
              <a:rPr lang="en-US" dirty="0" smtClean="0"/>
              <a:t> tool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670240" y="6103391"/>
            <a:ext cx="1846148" cy="322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Drawing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55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995</TotalTime>
  <Words>24</Words>
  <Application>Microsoft Office PowerPoint</Application>
  <PresentationFormat>Custom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Garidepally, Teja (UMKC-Student)</dc:creator>
  <cp:lastModifiedBy>Garidepally, Teja (UMKC-Student)</cp:lastModifiedBy>
  <cp:revision>45</cp:revision>
  <cp:lastPrinted>2015-12-15T05:11:59Z</cp:lastPrinted>
  <dcterms:created xsi:type="dcterms:W3CDTF">2015-12-01T22:35:04Z</dcterms:created>
  <dcterms:modified xsi:type="dcterms:W3CDTF">2015-12-15T19:07:44Z</dcterms:modified>
</cp:coreProperties>
</file>