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720263" cy="1619250"/>
  <p:notesSz cx="6858000" cy="9144000"/>
  <p:defaultTextStyle>
    <a:defPPr>
      <a:defRPr lang="en-US"/>
    </a:defPPr>
    <a:lvl1pPr marL="0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1pPr>
    <a:lvl2pPr marL="272125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2pPr>
    <a:lvl3pPr marL="544251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3pPr>
    <a:lvl4pPr marL="816376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4pPr>
    <a:lvl5pPr marL="1088502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5pPr>
    <a:lvl6pPr marL="1360627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6pPr>
    <a:lvl7pPr marL="1632753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7pPr>
    <a:lvl8pPr marL="1904878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8pPr>
    <a:lvl9pPr marL="2177004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65002"/>
            <a:ext cx="7290197" cy="563739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850481"/>
            <a:ext cx="7290197" cy="390944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45" indent="0" algn="ctr">
              <a:buNone/>
              <a:defRPr sz="472"/>
            </a:lvl2pPr>
            <a:lvl3pPr marL="215890" indent="0" algn="ctr">
              <a:buNone/>
              <a:defRPr sz="425"/>
            </a:lvl3pPr>
            <a:lvl4pPr marL="323835" indent="0" algn="ctr">
              <a:buNone/>
              <a:defRPr sz="378"/>
            </a:lvl4pPr>
            <a:lvl5pPr marL="431780" indent="0" algn="ctr">
              <a:buNone/>
              <a:defRPr sz="378"/>
            </a:lvl5pPr>
            <a:lvl6pPr marL="539725" indent="0" algn="ctr">
              <a:buNone/>
              <a:defRPr sz="378"/>
            </a:lvl6pPr>
            <a:lvl7pPr marL="647670" indent="0" algn="ctr">
              <a:buNone/>
              <a:defRPr sz="378"/>
            </a:lvl7pPr>
            <a:lvl8pPr marL="755614" indent="0" algn="ctr">
              <a:buNone/>
              <a:defRPr sz="378"/>
            </a:lvl8pPr>
            <a:lvl9pPr marL="863559" indent="0" algn="ctr">
              <a:buNone/>
              <a:defRPr sz="3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9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4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86210"/>
            <a:ext cx="2095932" cy="137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86210"/>
            <a:ext cx="6166292" cy="137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7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8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403688"/>
            <a:ext cx="8383727" cy="67356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1083623"/>
            <a:ext cx="8383727" cy="354211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1pPr>
            <a:lvl2pPr marL="1079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8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83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78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7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67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61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55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3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431050"/>
            <a:ext cx="4131112" cy="1027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431050"/>
            <a:ext cx="4131112" cy="1027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0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86210"/>
            <a:ext cx="8383727" cy="3129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396941"/>
            <a:ext cx="4112126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591476"/>
            <a:ext cx="4112126" cy="869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396941"/>
            <a:ext cx="4132378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591476"/>
            <a:ext cx="4132378" cy="869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8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1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07950"/>
            <a:ext cx="3135038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233142"/>
            <a:ext cx="4920883" cy="115071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85775"/>
            <a:ext cx="3135038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3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07950"/>
            <a:ext cx="3135038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233142"/>
            <a:ext cx="4920883" cy="1150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45" indent="0">
              <a:buNone/>
              <a:defRPr sz="661"/>
            </a:lvl2pPr>
            <a:lvl3pPr marL="215890" indent="0">
              <a:buNone/>
              <a:defRPr sz="567"/>
            </a:lvl3pPr>
            <a:lvl4pPr marL="323835" indent="0">
              <a:buNone/>
              <a:defRPr sz="472"/>
            </a:lvl4pPr>
            <a:lvl5pPr marL="431780" indent="0">
              <a:buNone/>
              <a:defRPr sz="472"/>
            </a:lvl5pPr>
            <a:lvl6pPr marL="539725" indent="0">
              <a:buNone/>
              <a:defRPr sz="472"/>
            </a:lvl6pPr>
            <a:lvl7pPr marL="647670" indent="0">
              <a:buNone/>
              <a:defRPr sz="472"/>
            </a:lvl7pPr>
            <a:lvl8pPr marL="755614" indent="0">
              <a:buNone/>
              <a:defRPr sz="472"/>
            </a:lvl8pPr>
            <a:lvl9pPr marL="863559" indent="0">
              <a:buNone/>
              <a:defRPr sz="47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85775"/>
            <a:ext cx="3135038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86210"/>
            <a:ext cx="8383727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431050"/>
            <a:ext cx="8383727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500805"/>
            <a:ext cx="218705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C80A-E233-4415-80D8-8C26161DBF8E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500805"/>
            <a:ext cx="328058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500805"/>
            <a:ext cx="218705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890" rtl="0" eaLnBrk="1" latinLnBrk="0" hangingPunct="1">
        <a:lnSpc>
          <a:spcPct val="90000"/>
        </a:lnSpc>
        <a:spcBef>
          <a:spcPct val="0"/>
        </a:spcBef>
        <a:buNone/>
        <a:defRPr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2" indent="-53972" algn="l" defTabSz="21589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1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86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80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75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69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64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58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53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89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3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78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72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67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614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559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1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7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003" y="142043"/>
            <a:ext cx="7918880" cy="1218838"/>
          </a:xfrm>
          <a:noFill/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            </a:t>
            </a:r>
            <a:r>
              <a:rPr lang="en-US" sz="5400" b="1" dirty="0" smtClean="0"/>
              <a:t> </a:t>
            </a:r>
            <a:r>
              <a:rPr lang="en-US" sz="5300" b="1" dirty="0" smtClean="0"/>
              <a:t>Twitter </a:t>
            </a:r>
            <a:r>
              <a:rPr lang="en-US" sz="5300" b="1" dirty="0"/>
              <a:t>Big Data </a:t>
            </a:r>
            <a:r>
              <a:rPr lang="en-US" sz="5300" b="1" dirty="0" smtClean="0"/>
              <a:t>Analysis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>                            </a:t>
            </a:r>
            <a:r>
              <a:rPr lang="en-US" sz="2200" b="1" dirty="0" smtClean="0"/>
              <a:t>Sri Harsha </a:t>
            </a:r>
            <a:r>
              <a:rPr lang="en-US" sz="2200" b="1" dirty="0" err="1" smtClean="0"/>
              <a:t>Chennavajjala</a:t>
            </a:r>
            <a:r>
              <a:rPr lang="en-US" sz="2200" b="1" dirty="0" smtClean="0"/>
              <a:t>, Teja </a:t>
            </a:r>
            <a:r>
              <a:rPr lang="en-IN" sz="2200" b="1" dirty="0" err="1"/>
              <a:t>Garidepally</a:t>
            </a:r>
            <a:endParaRPr lang="en-IN" sz="2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9" y="142043"/>
            <a:ext cx="1433688" cy="12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1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653"/>
            <a:ext cx="7892249" cy="1216241"/>
          </a:xfrm>
          <a:noFill/>
        </p:spPr>
        <p:txBody>
          <a:bodyPr>
            <a:noAutofit/>
          </a:bodyPr>
          <a:lstStyle/>
          <a:p>
            <a:r>
              <a:rPr lang="en-US" sz="4800" b="1" dirty="0" smtClean="0"/>
              <a:t>Using </a:t>
            </a:r>
            <a:r>
              <a:rPr lang="en-IN" sz="4800" b="1" dirty="0" smtClean="0"/>
              <a:t>Spark </a:t>
            </a:r>
            <a:r>
              <a:rPr lang="en-IN" sz="2000" b="1" dirty="0" smtClean="0"/>
              <a:t>Principles of Big Data Management(CS5540) </a:t>
            </a: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, </a:t>
            </a:r>
            <a:r>
              <a:rPr lang="en-IN" sz="2000" b="1" dirty="0" smtClean="0"/>
              <a:t>Raj Kiran Reddy </a:t>
            </a:r>
            <a:r>
              <a:rPr lang="en-IN" sz="2000" b="1" dirty="0" err="1" smtClean="0"/>
              <a:t>Munnangi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71" y="-358488"/>
            <a:ext cx="2815352" cy="20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0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13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            Twitter Big Data Analysis                             Sri Harsha Chennavajjala, Teja Garidepally</vt:lpstr>
      <vt:lpstr>Using Spark Principles of Big Data Management(CS5540)   , Raj Kiran Reddy Munnangi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RajKiranReddy</dc:creator>
  <cp:lastModifiedBy>Garidepally, Teja (UMKC-Student)</cp:lastModifiedBy>
  <cp:revision>16</cp:revision>
  <dcterms:created xsi:type="dcterms:W3CDTF">2015-12-15T05:17:46Z</dcterms:created>
  <dcterms:modified xsi:type="dcterms:W3CDTF">2015-12-15T19:07:31Z</dcterms:modified>
</cp:coreProperties>
</file>