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1" r:id="rId3"/>
    <p:sldId id="266" r:id="rId4"/>
    <p:sldId id="267" r:id="rId5"/>
    <p:sldId id="327" r:id="rId6"/>
    <p:sldId id="268" r:id="rId7"/>
    <p:sldId id="270" r:id="rId8"/>
    <p:sldId id="329" r:id="rId9"/>
    <p:sldId id="273" r:id="rId10"/>
    <p:sldId id="328" r:id="rId11"/>
    <p:sldId id="300" r:id="rId12"/>
    <p:sldId id="301" r:id="rId13"/>
    <p:sldId id="337" r:id="rId14"/>
    <p:sldId id="338" r:id="rId15"/>
    <p:sldId id="339" r:id="rId16"/>
    <p:sldId id="340" r:id="rId17"/>
    <p:sldId id="341" r:id="rId18"/>
    <p:sldId id="342" r:id="rId19"/>
    <p:sldId id="330" r:id="rId20"/>
    <p:sldId id="331" r:id="rId21"/>
    <p:sldId id="332" r:id="rId22"/>
    <p:sldId id="333" r:id="rId23"/>
    <p:sldId id="334" r:id="rId24"/>
    <p:sldId id="335" r:id="rId25"/>
    <p:sldId id="33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08" autoAdjust="0"/>
  </p:normalViewPr>
  <p:slideViewPr>
    <p:cSldViewPr>
      <p:cViewPr varScale="1">
        <p:scale>
          <a:sx n="73" d="100"/>
          <a:sy n="73" d="100"/>
        </p:scale>
        <p:origin x="111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05EC9E-3E9D-4296-B49B-984871F5A11B}" type="doc">
      <dgm:prSet loTypeId="urn:microsoft.com/office/officeart/2005/8/layout/hProcess9" loCatId="process" qsTypeId="urn:microsoft.com/office/officeart/2005/8/quickstyle/3d2" qsCatId="3D" csTypeId="urn:microsoft.com/office/officeart/2005/8/colors/colorful5" csCatId="colorful" phldr="1"/>
      <dgm:spPr/>
    </dgm:pt>
    <dgm:pt modelId="{9F5A1106-4706-48C6-B115-77B89DDE980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Unstructured</a:t>
          </a:r>
          <a:endParaRPr lang="en-US" dirty="0">
            <a:solidFill>
              <a:schemeClr val="tx1"/>
            </a:solidFill>
          </a:endParaRPr>
        </a:p>
      </dgm:t>
    </dgm:pt>
    <dgm:pt modelId="{B767D9A0-4062-46B0-84EB-D6ADEDC96EFE}" type="parTrans" cxnId="{08CBEC8B-B173-4AF0-8DBC-04279B93C878}">
      <dgm:prSet/>
      <dgm:spPr/>
      <dgm:t>
        <a:bodyPr/>
        <a:lstStyle/>
        <a:p>
          <a:endParaRPr lang="en-US"/>
        </a:p>
      </dgm:t>
    </dgm:pt>
    <dgm:pt modelId="{707E2276-2E1C-4336-8029-5F56D5E127E7}" type="sibTrans" cxnId="{08CBEC8B-B173-4AF0-8DBC-04279B93C878}">
      <dgm:prSet/>
      <dgm:spPr/>
      <dgm:t>
        <a:bodyPr/>
        <a:lstStyle/>
        <a:p>
          <a:endParaRPr lang="en-US"/>
        </a:p>
      </dgm:t>
    </dgm:pt>
    <dgm:pt modelId="{5DFC0CD1-69DF-4E7C-8B3D-D51802B17B23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Semistructured</a:t>
          </a:r>
          <a:endParaRPr lang="en-US" dirty="0">
            <a:solidFill>
              <a:schemeClr val="tx1"/>
            </a:solidFill>
          </a:endParaRPr>
        </a:p>
      </dgm:t>
    </dgm:pt>
    <dgm:pt modelId="{91DDDF94-6BA3-44AD-99B7-7C50F232EC9F}" type="parTrans" cxnId="{25440183-61F3-4800-872D-028E30778911}">
      <dgm:prSet/>
      <dgm:spPr/>
      <dgm:t>
        <a:bodyPr/>
        <a:lstStyle/>
        <a:p>
          <a:endParaRPr lang="en-US"/>
        </a:p>
      </dgm:t>
    </dgm:pt>
    <dgm:pt modelId="{9A35C61F-7F5B-4927-9E68-E0C7F3E34F33}" type="sibTrans" cxnId="{25440183-61F3-4800-872D-028E30778911}">
      <dgm:prSet/>
      <dgm:spPr/>
      <dgm:t>
        <a:bodyPr/>
        <a:lstStyle/>
        <a:p>
          <a:endParaRPr lang="en-US"/>
        </a:p>
      </dgm:t>
    </dgm:pt>
    <dgm:pt modelId="{580B5068-2A66-45A0-B441-9287C3CD434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Structured</a:t>
          </a:r>
          <a:endParaRPr lang="en-US" dirty="0">
            <a:solidFill>
              <a:schemeClr val="tx1"/>
            </a:solidFill>
          </a:endParaRPr>
        </a:p>
      </dgm:t>
    </dgm:pt>
    <dgm:pt modelId="{13740343-6E37-4E08-BD75-1E10DAFE2100}" type="parTrans" cxnId="{2E6BCA65-3DFD-4729-B718-65EA791D7715}">
      <dgm:prSet/>
      <dgm:spPr/>
      <dgm:t>
        <a:bodyPr/>
        <a:lstStyle/>
        <a:p>
          <a:endParaRPr lang="en-US"/>
        </a:p>
      </dgm:t>
    </dgm:pt>
    <dgm:pt modelId="{E7BCB1B9-8C86-4AA6-B393-D120C367419A}" type="sibTrans" cxnId="{2E6BCA65-3DFD-4729-B718-65EA791D7715}">
      <dgm:prSet/>
      <dgm:spPr/>
      <dgm:t>
        <a:bodyPr/>
        <a:lstStyle/>
        <a:p>
          <a:endParaRPr lang="en-US"/>
        </a:p>
      </dgm:t>
    </dgm:pt>
    <dgm:pt modelId="{D086712E-B919-4484-81C9-95D919288579}" type="pres">
      <dgm:prSet presAssocID="{A605EC9E-3E9D-4296-B49B-984871F5A11B}" presName="CompostProcess" presStyleCnt="0">
        <dgm:presLayoutVars>
          <dgm:dir/>
          <dgm:resizeHandles val="exact"/>
        </dgm:presLayoutVars>
      </dgm:prSet>
      <dgm:spPr/>
    </dgm:pt>
    <dgm:pt modelId="{F02D68D5-DB2D-4191-B5B0-46DF061F757F}" type="pres">
      <dgm:prSet presAssocID="{A605EC9E-3E9D-4296-B49B-984871F5A11B}" presName="arrow" presStyleLbl="bgShp" presStyleIdx="0" presStyleCnt="1"/>
      <dgm:spPr/>
    </dgm:pt>
    <dgm:pt modelId="{71D99EF1-1FD2-44CA-A696-A56BE9A5A013}" type="pres">
      <dgm:prSet presAssocID="{A605EC9E-3E9D-4296-B49B-984871F5A11B}" presName="linearProcess" presStyleCnt="0"/>
      <dgm:spPr/>
    </dgm:pt>
    <dgm:pt modelId="{08995763-65CA-4F6C-9569-2A580741E6AD}" type="pres">
      <dgm:prSet presAssocID="{9F5A1106-4706-48C6-B115-77B89DDE980A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F0599-0A56-4566-9EE6-795F1803B993}" type="pres">
      <dgm:prSet presAssocID="{707E2276-2E1C-4336-8029-5F56D5E127E7}" presName="sibTrans" presStyleCnt="0"/>
      <dgm:spPr/>
    </dgm:pt>
    <dgm:pt modelId="{B2DB09BD-CB62-4DB2-ACAC-0ED65C8167FE}" type="pres">
      <dgm:prSet presAssocID="{5DFC0CD1-69DF-4E7C-8B3D-D51802B17B23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A1647-F1A5-4886-BBCC-9AE150A295BD}" type="pres">
      <dgm:prSet presAssocID="{9A35C61F-7F5B-4927-9E68-E0C7F3E34F33}" presName="sibTrans" presStyleCnt="0"/>
      <dgm:spPr/>
    </dgm:pt>
    <dgm:pt modelId="{4078A651-484B-4501-BF40-F9A21777453F}" type="pres">
      <dgm:prSet presAssocID="{580B5068-2A66-45A0-B441-9287C3CD434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52ECBA-410B-48FB-925D-8EC71B5568CB}" type="presOf" srcId="{9F5A1106-4706-48C6-B115-77B89DDE980A}" destId="{08995763-65CA-4F6C-9569-2A580741E6AD}" srcOrd="0" destOrd="0" presId="urn:microsoft.com/office/officeart/2005/8/layout/hProcess9"/>
    <dgm:cxn modelId="{25440183-61F3-4800-872D-028E30778911}" srcId="{A605EC9E-3E9D-4296-B49B-984871F5A11B}" destId="{5DFC0CD1-69DF-4E7C-8B3D-D51802B17B23}" srcOrd="1" destOrd="0" parTransId="{91DDDF94-6BA3-44AD-99B7-7C50F232EC9F}" sibTransId="{9A35C61F-7F5B-4927-9E68-E0C7F3E34F33}"/>
    <dgm:cxn modelId="{1AC032A4-15EC-4A90-BA57-097AD5DA3181}" type="presOf" srcId="{5DFC0CD1-69DF-4E7C-8B3D-D51802B17B23}" destId="{B2DB09BD-CB62-4DB2-ACAC-0ED65C8167FE}" srcOrd="0" destOrd="0" presId="urn:microsoft.com/office/officeart/2005/8/layout/hProcess9"/>
    <dgm:cxn modelId="{2E6BCA65-3DFD-4729-B718-65EA791D7715}" srcId="{A605EC9E-3E9D-4296-B49B-984871F5A11B}" destId="{580B5068-2A66-45A0-B441-9287C3CD4349}" srcOrd="2" destOrd="0" parTransId="{13740343-6E37-4E08-BD75-1E10DAFE2100}" sibTransId="{E7BCB1B9-8C86-4AA6-B393-D120C367419A}"/>
    <dgm:cxn modelId="{08CBEC8B-B173-4AF0-8DBC-04279B93C878}" srcId="{A605EC9E-3E9D-4296-B49B-984871F5A11B}" destId="{9F5A1106-4706-48C6-B115-77B89DDE980A}" srcOrd="0" destOrd="0" parTransId="{B767D9A0-4062-46B0-84EB-D6ADEDC96EFE}" sibTransId="{707E2276-2E1C-4336-8029-5F56D5E127E7}"/>
    <dgm:cxn modelId="{1E699F18-5A4F-474A-BA4E-8D77A42C11D4}" type="presOf" srcId="{580B5068-2A66-45A0-B441-9287C3CD4349}" destId="{4078A651-484B-4501-BF40-F9A21777453F}" srcOrd="0" destOrd="0" presId="urn:microsoft.com/office/officeart/2005/8/layout/hProcess9"/>
    <dgm:cxn modelId="{1BEAD84F-4DC0-4F56-8D0E-4CBFFE4FCCD5}" type="presOf" srcId="{A605EC9E-3E9D-4296-B49B-984871F5A11B}" destId="{D086712E-B919-4484-81C9-95D919288579}" srcOrd="0" destOrd="0" presId="urn:microsoft.com/office/officeart/2005/8/layout/hProcess9"/>
    <dgm:cxn modelId="{E0936C2C-8CE0-4A5B-AC7A-A830EE9883E9}" type="presParOf" srcId="{D086712E-B919-4484-81C9-95D919288579}" destId="{F02D68D5-DB2D-4191-B5B0-46DF061F757F}" srcOrd="0" destOrd="0" presId="urn:microsoft.com/office/officeart/2005/8/layout/hProcess9"/>
    <dgm:cxn modelId="{131A6FEC-3556-4AC6-90ED-2C50C8777A53}" type="presParOf" srcId="{D086712E-B919-4484-81C9-95D919288579}" destId="{71D99EF1-1FD2-44CA-A696-A56BE9A5A013}" srcOrd="1" destOrd="0" presId="urn:microsoft.com/office/officeart/2005/8/layout/hProcess9"/>
    <dgm:cxn modelId="{AEA928C4-DA2B-40D8-A617-F642A973CD78}" type="presParOf" srcId="{71D99EF1-1FD2-44CA-A696-A56BE9A5A013}" destId="{08995763-65CA-4F6C-9569-2A580741E6AD}" srcOrd="0" destOrd="0" presId="urn:microsoft.com/office/officeart/2005/8/layout/hProcess9"/>
    <dgm:cxn modelId="{2F0B2501-F694-4332-BD0C-CD263F64472B}" type="presParOf" srcId="{71D99EF1-1FD2-44CA-A696-A56BE9A5A013}" destId="{F29F0599-0A56-4566-9EE6-795F1803B993}" srcOrd="1" destOrd="0" presId="urn:microsoft.com/office/officeart/2005/8/layout/hProcess9"/>
    <dgm:cxn modelId="{39F67620-2059-482B-B9E4-623514FDB36C}" type="presParOf" srcId="{71D99EF1-1FD2-44CA-A696-A56BE9A5A013}" destId="{B2DB09BD-CB62-4DB2-ACAC-0ED65C8167FE}" srcOrd="2" destOrd="0" presId="urn:microsoft.com/office/officeart/2005/8/layout/hProcess9"/>
    <dgm:cxn modelId="{6C5E9AE3-17E8-48F5-9E02-15D65B10B3A6}" type="presParOf" srcId="{71D99EF1-1FD2-44CA-A696-A56BE9A5A013}" destId="{842A1647-F1A5-4886-BBCC-9AE150A295BD}" srcOrd="3" destOrd="0" presId="urn:microsoft.com/office/officeart/2005/8/layout/hProcess9"/>
    <dgm:cxn modelId="{49BF2820-5CE6-434F-AEC5-601B2D9996FD}" type="presParOf" srcId="{71D99EF1-1FD2-44CA-A696-A56BE9A5A013}" destId="{4078A651-484B-4501-BF40-F9A21777453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571BFE-A772-4DC8-8D39-78E9DCFDB542}" type="doc">
      <dgm:prSet loTypeId="urn:microsoft.com/office/officeart/2005/8/layout/funnel1" loCatId="process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F08E49C-2137-4F6C-B069-4A583AE9F80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Velocity</a:t>
          </a:r>
          <a:endParaRPr lang="en-US" dirty="0">
            <a:solidFill>
              <a:schemeClr val="tx1"/>
            </a:solidFill>
          </a:endParaRPr>
        </a:p>
      </dgm:t>
    </dgm:pt>
    <dgm:pt modelId="{F4C35FD0-2F96-47AE-882A-D3279A5BC95D}" type="parTrans" cxnId="{C9EB8940-279C-42AF-9DB8-E6C0936EC213}">
      <dgm:prSet/>
      <dgm:spPr/>
      <dgm:t>
        <a:bodyPr/>
        <a:lstStyle/>
        <a:p>
          <a:endParaRPr lang="en-US"/>
        </a:p>
      </dgm:t>
    </dgm:pt>
    <dgm:pt modelId="{3DBB5CED-8952-4C7D-AF3E-57CC13796288}" type="sibTrans" cxnId="{C9EB8940-279C-42AF-9DB8-E6C0936EC213}">
      <dgm:prSet/>
      <dgm:spPr/>
      <dgm:t>
        <a:bodyPr/>
        <a:lstStyle/>
        <a:p>
          <a:endParaRPr lang="en-US"/>
        </a:p>
      </dgm:t>
    </dgm:pt>
    <dgm:pt modelId="{AC66F1CB-E440-475D-8639-79F62DA8B79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Volume</a:t>
          </a:r>
          <a:endParaRPr lang="en-US" dirty="0">
            <a:solidFill>
              <a:schemeClr val="tx1"/>
            </a:solidFill>
          </a:endParaRPr>
        </a:p>
      </dgm:t>
    </dgm:pt>
    <dgm:pt modelId="{5177AB2E-4837-44CE-8457-42A39B2E1A60}" type="parTrans" cxnId="{90EF1A3C-B52A-43D2-83F7-3FBD7C6B9416}">
      <dgm:prSet/>
      <dgm:spPr/>
      <dgm:t>
        <a:bodyPr/>
        <a:lstStyle/>
        <a:p>
          <a:endParaRPr lang="en-US"/>
        </a:p>
      </dgm:t>
    </dgm:pt>
    <dgm:pt modelId="{BB44D2A9-23BC-4A0C-AA46-5284F1367E9D}" type="sibTrans" cxnId="{90EF1A3C-B52A-43D2-83F7-3FBD7C6B9416}">
      <dgm:prSet/>
      <dgm:spPr/>
      <dgm:t>
        <a:bodyPr/>
        <a:lstStyle/>
        <a:p>
          <a:endParaRPr lang="en-US"/>
        </a:p>
      </dgm:t>
    </dgm:pt>
    <dgm:pt modelId="{6997FF60-55DB-4200-9C69-D6ACAAE953A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Variety</a:t>
          </a:r>
          <a:endParaRPr lang="en-US" dirty="0">
            <a:solidFill>
              <a:schemeClr val="tx1"/>
            </a:solidFill>
          </a:endParaRPr>
        </a:p>
      </dgm:t>
    </dgm:pt>
    <dgm:pt modelId="{503AE822-890D-482E-84B2-74F211020865}" type="parTrans" cxnId="{1AD2EADD-99F0-4A63-85D6-C9044D4BDA4C}">
      <dgm:prSet/>
      <dgm:spPr/>
      <dgm:t>
        <a:bodyPr/>
        <a:lstStyle/>
        <a:p>
          <a:endParaRPr lang="en-US"/>
        </a:p>
      </dgm:t>
    </dgm:pt>
    <dgm:pt modelId="{51D52AD8-BA41-4EA6-BE78-272ABE71D16E}" type="sibTrans" cxnId="{1AD2EADD-99F0-4A63-85D6-C9044D4BDA4C}">
      <dgm:prSet/>
      <dgm:spPr/>
      <dgm:t>
        <a:bodyPr/>
        <a:lstStyle/>
        <a:p>
          <a:endParaRPr lang="en-US"/>
        </a:p>
      </dgm:t>
    </dgm:pt>
    <dgm:pt modelId="{908C8388-99B6-4809-849E-E8CBF730DCE4}">
      <dgm:prSet phldrT="[Text]"/>
      <dgm:spPr/>
      <dgm:t>
        <a:bodyPr/>
        <a:lstStyle/>
        <a:p>
          <a:r>
            <a:rPr lang="en-US" dirty="0" smtClean="0"/>
            <a:t>Big Data!</a:t>
          </a:r>
          <a:endParaRPr lang="en-US" dirty="0"/>
        </a:p>
      </dgm:t>
    </dgm:pt>
    <dgm:pt modelId="{D6ECFFE0-49CA-4DAC-81A7-CA6B03BB28F2}" type="parTrans" cxnId="{6E7DB35C-E169-4E12-9C3D-4006E7167ACC}">
      <dgm:prSet/>
      <dgm:spPr/>
      <dgm:t>
        <a:bodyPr/>
        <a:lstStyle/>
        <a:p>
          <a:endParaRPr lang="en-US"/>
        </a:p>
      </dgm:t>
    </dgm:pt>
    <dgm:pt modelId="{D3256DD4-B875-42AC-8A75-89C55D7A4CDE}" type="sibTrans" cxnId="{6E7DB35C-E169-4E12-9C3D-4006E7167ACC}">
      <dgm:prSet/>
      <dgm:spPr/>
      <dgm:t>
        <a:bodyPr/>
        <a:lstStyle/>
        <a:p>
          <a:endParaRPr lang="en-US"/>
        </a:p>
      </dgm:t>
    </dgm:pt>
    <dgm:pt modelId="{813AE247-FA11-4076-94ED-BCD9FBC8934B}" type="pres">
      <dgm:prSet presAssocID="{16571BFE-A772-4DC8-8D39-78E9DCFDB542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4AB4AE-617C-43E6-9074-FAB2E8E35E11}" type="pres">
      <dgm:prSet presAssocID="{16571BFE-A772-4DC8-8D39-78E9DCFDB542}" presName="ellipse" presStyleLbl="trBgShp" presStyleIdx="0" presStyleCnt="1"/>
      <dgm:spPr/>
    </dgm:pt>
    <dgm:pt modelId="{2AC75353-106E-4BD3-B81A-5C9CFB494697}" type="pres">
      <dgm:prSet presAssocID="{16571BFE-A772-4DC8-8D39-78E9DCFDB542}" presName="arrow1" presStyleLbl="fgShp" presStyleIdx="0" presStyleCnt="1"/>
      <dgm:spPr/>
    </dgm:pt>
    <dgm:pt modelId="{91ADAED0-1B53-4CC3-8F67-06DBD558BA91}" type="pres">
      <dgm:prSet presAssocID="{16571BFE-A772-4DC8-8D39-78E9DCFDB542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0759D0-EE8B-4184-B494-080702144028}" type="pres">
      <dgm:prSet presAssocID="{AC66F1CB-E440-475D-8639-79F62DA8B793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AB421-ABF6-4EE0-94CE-4712595EBA42}" type="pres">
      <dgm:prSet presAssocID="{6997FF60-55DB-4200-9C69-D6ACAAE953A0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A40CDF-1EE2-452A-A102-20EC05F3496B}" type="pres">
      <dgm:prSet presAssocID="{908C8388-99B6-4809-849E-E8CBF730DCE4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7D734-906D-4824-B1D0-F8029D6038E3}" type="pres">
      <dgm:prSet presAssocID="{16571BFE-A772-4DC8-8D39-78E9DCFDB542}" presName="funnel" presStyleLbl="trAlignAcc1" presStyleIdx="0" presStyleCnt="1"/>
      <dgm:spPr/>
      <dgm:t>
        <a:bodyPr/>
        <a:lstStyle/>
        <a:p>
          <a:endParaRPr lang="en-US"/>
        </a:p>
      </dgm:t>
    </dgm:pt>
  </dgm:ptLst>
  <dgm:cxnLst>
    <dgm:cxn modelId="{1AD2EADD-99F0-4A63-85D6-C9044D4BDA4C}" srcId="{16571BFE-A772-4DC8-8D39-78E9DCFDB542}" destId="{6997FF60-55DB-4200-9C69-D6ACAAE953A0}" srcOrd="2" destOrd="0" parTransId="{503AE822-890D-482E-84B2-74F211020865}" sibTransId="{51D52AD8-BA41-4EA6-BE78-272ABE71D16E}"/>
    <dgm:cxn modelId="{080F74AE-DC64-4766-9DE9-9336F83F5F88}" type="presOf" srcId="{BF08E49C-2137-4F6C-B069-4A583AE9F807}" destId="{65A40CDF-1EE2-452A-A102-20EC05F3496B}" srcOrd="0" destOrd="0" presId="urn:microsoft.com/office/officeart/2005/8/layout/funnel1"/>
    <dgm:cxn modelId="{3D8D2BD8-8688-4DDD-B250-812195EDE4FB}" type="presOf" srcId="{908C8388-99B6-4809-849E-E8CBF730DCE4}" destId="{91ADAED0-1B53-4CC3-8F67-06DBD558BA91}" srcOrd="0" destOrd="0" presId="urn:microsoft.com/office/officeart/2005/8/layout/funnel1"/>
    <dgm:cxn modelId="{182D41DA-5A0A-41A8-BAF1-8F6ED74CC469}" type="presOf" srcId="{6997FF60-55DB-4200-9C69-D6ACAAE953A0}" destId="{040759D0-EE8B-4184-B494-080702144028}" srcOrd="0" destOrd="0" presId="urn:microsoft.com/office/officeart/2005/8/layout/funnel1"/>
    <dgm:cxn modelId="{8A94E238-67D3-4407-9BE0-78788B984A16}" type="presOf" srcId="{AC66F1CB-E440-475D-8639-79F62DA8B793}" destId="{6E5AB421-ABF6-4EE0-94CE-4712595EBA42}" srcOrd="0" destOrd="0" presId="urn:microsoft.com/office/officeart/2005/8/layout/funnel1"/>
    <dgm:cxn modelId="{C9EB8940-279C-42AF-9DB8-E6C0936EC213}" srcId="{16571BFE-A772-4DC8-8D39-78E9DCFDB542}" destId="{BF08E49C-2137-4F6C-B069-4A583AE9F807}" srcOrd="0" destOrd="0" parTransId="{F4C35FD0-2F96-47AE-882A-D3279A5BC95D}" sibTransId="{3DBB5CED-8952-4C7D-AF3E-57CC13796288}"/>
    <dgm:cxn modelId="{46888F38-77B3-45F5-8834-6CB7D0A776D1}" type="presOf" srcId="{16571BFE-A772-4DC8-8D39-78E9DCFDB542}" destId="{813AE247-FA11-4076-94ED-BCD9FBC8934B}" srcOrd="0" destOrd="0" presId="urn:microsoft.com/office/officeart/2005/8/layout/funnel1"/>
    <dgm:cxn modelId="{90EF1A3C-B52A-43D2-83F7-3FBD7C6B9416}" srcId="{16571BFE-A772-4DC8-8D39-78E9DCFDB542}" destId="{AC66F1CB-E440-475D-8639-79F62DA8B793}" srcOrd="1" destOrd="0" parTransId="{5177AB2E-4837-44CE-8457-42A39B2E1A60}" sibTransId="{BB44D2A9-23BC-4A0C-AA46-5284F1367E9D}"/>
    <dgm:cxn modelId="{6E7DB35C-E169-4E12-9C3D-4006E7167ACC}" srcId="{16571BFE-A772-4DC8-8D39-78E9DCFDB542}" destId="{908C8388-99B6-4809-849E-E8CBF730DCE4}" srcOrd="3" destOrd="0" parTransId="{D6ECFFE0-49CA-4DAC-81A7-CA6B03BB28F2}" sibTransId="{D3256DD4-B875-42AC-8A75-89C55D7A4CDE}"/>
    <dgm:cxn modelId="{9D9D907A-F88A-4215-B88E-F53430E5ABFC}" type="presParOf" srcId="{813AE247-FA11-4076-94ED-BCD9FBC8934B}" destId="{3B4AB4AE-617C-43E6-9074-FAB2E8E35E11}" srcOrd="0" destOrd="0" presId="urn:microsoft.com/office/officeart/2005/8/layout/funnel1"/>
    <dgm:cxn modelId="{C9E4E563-227E-4C8B-9D64-2731CF7D6D53}" type="presParOf" srcId="{813AE247-FA11-4076-94ED-BCD9FBC8934B}" destId="{2AC75353-106E-4BD3-B81A-5C9CFB494697}" srcOrd="1" destOrd="0" presId="urn:microsoft.com/office/officeart/2005/8/layout/funnel1"/>
    <dgm:cxn modelId="{CFDDCF06-9043-4CE3-92A2-8C316CF15916}" type="presParOf" srcId="{813AE247-FA11-4076-94ED-BCD9FBC8934B}" destId="{91ADAED0-1B53-4CC3-8F67-06DBD558BA91}" srcOrd="2" destOrd="0" presId="urn:microsoft.com/office/officeart/2005/8/layout/funnel1"/>
    <dgm:cxn modelId="{53024D2C-B258-4971-B126-03CD8F8A530B}" type="presParOf" srcId="{813AE247-FA11-4076-94ED-BCD9FBC8934B}" destId="{040759D0-EE8B-4184-B494-080702144028}" srcOrd="3" destOrd="0" presId="urn:microsoft.com/office/officeart/2005/8/layout/funnel1"/>
    <dgm:cxn modelId="{81EA82A6-E7A7-4BAD-BAE8-04E3BCBBEBD2}" type="presParOf" srcId="{813AE247-FA11-4076-94ED-BCD9FBC8934B}" destId="{6E5AB421-ABF6-4EE0-94CE-4712595EBA42}" srcOrd="4" destOrd="0" presId="urn:microsoft.com/office/officeart/2005/8/layout/funnel1"/>
    <dgm:cxn modelId="{F3329370-00A3-49E4-A543-4006928AEDFE}" type="presParOf" srcId="{813AE247-FA11-4076-94ED-BCD9FBC8934B}" destId="{65A40CDF-1EE2-452A-A102-20EC05F3496B}" srcOrd="5" destOrd="0" presId="urn:microsoft.com/office/officeart/2005/8/layout/funnel1"/>
    <dgm:cxn modelId="{1250CDFA-7291-42B1-BDAB-CA24934D9E93}" type="presParOf" srcId="{813AE247-FA11-4076-94ED-BCD9FBC8934B}" destId="{A847D734-906D-4824-B1D0-F8029D6038E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B2E591-E851-4741-BC5C-4C5F4B426E14}" type="doc">
      <dgm:prSet loTypeId="urn:microsoft.com/office/officeart/2005/8/layout/hProcess6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86C1030-0841-ED48-A84E-A32FBC13F02B}">
      <dgm:prSet phldrT="[Text]" custT="1"/>
      <dgm:spPr/>
      <dgm:t>
        <a:bodyPr/>
        <a:lstStyle/>
        <a:p>
          <a:r>
            <a:rPr lang="en-US" sz="1800" dirty="0" smtClean="0">
              <a:solidFill>
                <a:srgbClr val="FFFFCC"/>
              </a:solidFill>
            </a:rPr>
            <a:t>Big data</a:t>
          </a:r>
          <a:endParaRPr lang="en-US" sz="1800" dirty="0">
            <a:solidFill>
              <a:srgbClr val="FFFFCC"/>
            </a:solidFill>
          </a:endParaRPr>
        </a:p>
      </dgm:t>
    </dgm:pt>
    <dgm:pt modelId="{D0495D32-21D7-7342-968D-D838AF930843}" type="parTrans" cxnId="{40FBECFB-E30D-F042-A451-C9EDC6D1FB6A}">
      <dgm:prSet/>
      <dgm:spPr/>
      <dgm:t>
        <a:bodyPr/>
        <a:lstStyle/>
        <a:p>
          <a:endParaRPr lang="en-US" sz="1800">
            <a:solidFill>
              <a:srgbClr val="FFFFCC"/>
            </a:solidFill>
          </a:endParaRPr>
        </a:p>
      </dgm:t>
    </dgm:pt>
    <dgm:pt modelId="{62FBD4FB-3734-4648-A6A6-1D313EF6403D}" type="sibTrans" cxnId="{40FBECFB-E30D-F042-A451-C9EDC6D1FB6A}">
      <dgm:prSet/>
      <dgm:spPr/>
      <dgm:t>
        <a:bodyPr/>
        <a:lstStyle/>
        <a:p>
          <a:endParaRPr lang="en-US" sz="1800">
            <a:solidFill>
              <a:srgbClr val="FFFFCC"/>
            </a:solidFill>
          </a:endParaRPr>
        </a:p>
      </dgm:t>
    </dgm:pt>
    <dgm:pt modelId="{31A5F79A-50EB-FC42-880F-C998C5C16775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Structured</a:t>
          </a:r>
          <a:endParaRPr lang="en-US" sz="1200" dirty="0">
            <a:solidFill>
              <a:schemeClr val="tx1"/>
            </a:solidFill>
          </a:endParaRPr>
        </a:p>
      </dgm:t>
    </dgm:pt>
    <dgm:pt modelId="{53A5C7D5-4AB8-4443-BBF8-2F4AAA5C25C5}" type="parTrans" cxnId="{7291CC28-2F75-3848-9870-22BF466E2772}">
      <dgm:prSet/>
      <dgm:spPr/>
      <dgm:t>
        <a:bodyPr/>
        <a:lstStyle/>
        <a:p>
          <a:endParaRPr lang="en-US" sz="1800">
            <a:solidFill>
              <a:srgbClr val="FFFFCC"/>
            </a:solidFill>
          </a:endParaRPr>
        </a:p>
      </dgm:t>
    </dgm:pt>
    <dgm:pt modelId="{95CB5DCF-5F15-CE40-8B28-1B275F6010BD}" type="sibTrans" cxnId="{7291CC28-2F75-3848-9870-22BF466E2772}">
      <dgm:prSet/>
      <dgm:spPr/>
      <dgm:t>
        <a:bodyPr/>
        <a:lstStyle/>
        <a:p>
          <a:endParaRPr lang="en-US" sz="1800">
            <a:solidFill>
              <a:srgbClr val="FFFFCC"/>
            </a:solidFill>
          </a:endParaRPr>
        </a:p>
      </dgm:t>
    </dgm:pt>
    <dgm:pt modelId="{F1D50B27-9717-024E-A81B-C4E1C296BCAA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Unstructured</a:t>
          </a:r>
          <a:endParaRPr lang="en-US" sz="1200" dirty="0">
            <a:solidFill>
              <a:schemeClr val="tx1"/>
            </a:solidFill>
          </a:endParaRPr>
        </a:p>
      </dgm:t>
    </dgm:pt>
    <dgm:pt modelId="{89195D5B-407E-114C-AEEA-FEDBE3FECF7A}" type="parTrans" cxnId="{9EE47F0B-E889-B342-97F1-85EA1510D5B8}">
      <dgm:prSet/>
      <dgm:spPr/>
      <dgm:t>
        <a:bodyPr/>
        <a:lstStyle/>
        <a:p>
          <a:endParaRPr lang="en-US" sz="1800">
            <a:solidFill>
              <a:srgbClr val="FFFFCC"/>
            </a:solidFill>
          </a:endParaRPr>
        </a:p>
      </dgm:t>
    </dgm:pt>
    <dgm:pt modelId="{53414760-7515-0F4C-9024-C9640CFAF75F}" type="sibTrans" cxnId="{9EE47F0B-E889-B342-97F1-85EA1510D5B8}">
      <dgm:prSet/>
      <dgm:spPr/>
      <dgm:t>
        <a:bodyPr/>
        <a:lstStyle/>
        <a:p>
          <a:endParaRPr lang="en-US" sz="1800">
            <a:solidFill>
              <a:srgbClr val="FFFFCC"/>
            </a:solidFill>
          </a:endParaRPr>
        </a:p>
      </dgm:t>
    </dgm:pt>
    <dgm:pt modelId="{58FEA844-6BE1-3D4D-85D2-57BAD24C0385}">
      <dgm:prSet phldrT="[Text]" custT="1"/>
      <dgm:spPr/>
      <dgm:t>
        <a:bodyPr/>
        <a:lstStyle/>
        <a:p>
          <a:r>
            <a:rPr lang="en-US" sz="1800" dirty="0" smtClean="0">
              <a:solidFill>
                <a:srgbClr val="FFFFCC"/>
              </a:solidFill>
            </a:rPr>
            <a:t>Gain insights</a:t>
          </a:r>
          <a:endParaRPr lang="en-US" sz="1800" dirty="0">
            <a:solidFill>
              <a:srgbClr val="FFFFCC"/>
            </a:solidFill>
          </a:endParaRPr>
        </a:p>
      </dgm:t>
    </dgm:pt>
    <dgm:pt modelId="{72C249EE-BC36-F54F-A54F-5948A21C12B7}" type="parTrans" cxnId="{AAF39508-CA32-B84D-AD12-796C81622A19}">
      <dgm:prSet/>
      <dgm:spPr/>
      <dgm:t>
        <a:bodyPr/>
        <a:lstStyle/>
        <a:p>
          <a:endParaRPr lang="en-US" sz="1800">
            <a:solidFill>
              <a:srgbClr val="FFFFCC"/>
            </a:solidFill>
          </a:endParaRPr>
        </a:p>
      </dgm:t>
    </dgm:pt>
    <dgm:pt modelId="{6A4787BA-16C3-1D40-8222-BF7A4E3BBEF3}" type="sibTrans" cxnId="{AAF39508-CA32-B84D-AD12-796C81622A19}">
      <dgm:prSet/>
      <dgm:spPr/>
      <dgm:t>
        <a:bodyPr/>
        <a:lstStyle/>
        <a:p>
          <a:endParaRPr lang="en-US" sz="1800">
            <a:solidFill>
              <a:srgbClr val="FFFFCC"/>
            </a:solidFill>
          </a:endParaRPr>
        </a:p>
      </dgm:t>
    </dgm:pt>
    <dgm:pt modelId="{438CC55A-58EE-DD44-B25D-083217C69E82}">
      <dgm:prSet phldrT="[Text]" custT="1"/>
      <dgm:spPr/>
      <dgm:t>
        <a:bodyPr/>
        <a:lstStyle/>
        <a:p>
          <a:r>
            <a:rPr lang="en-US" sz="1200" smtClean="0">
              <a:solidFill>
                <a:srgbClr val="000000"/>
              </a:solidFill>
            </a:rPr>
            <a:t>Big data </a:t>
          </a:r>
          <a:r>
            <a:rPr lang="en-US" sz="1200" dirty="0" smtClean="0">
              <a:solidFill>
                <a:srgbClr val="000000"/>
              </a:solidFill>
            </a:rPr>
            <a:t>analytics</a:t>
          </a:r>
          <a:endParaRPr lang="en-US" sz="1200" dirty="0">
            <a:solidFill>
              <a:srgbClr val="000000"/>
            </a:solidFill>
          </a:endParaRPr>
        </a:p>
      </dgm:t>
    </dgm:pt>
    <dgm:pt modelId="{CBFE75B0-6D44-1141-B433-3E522EE370B6}" type="parTrans" cxnId="{5DB2C8B7-585F-F04D-979D-1126A0A05904}">
      <dgm:prSet/>
      <dgm:spPr/>
      <dgm:t>
        <a:bodyPr/>
        <a:lstStyle/>
        <a:p>
          <a:endParaRPr lang="en-US" sz="1800">
            <a:solidFill>
              <a:srgbClr val="FFFFCC"/>
            </a:solidFill>
          </a:endParaRPr>
        </a:p>
      </dgm:t>
    </dgm:pt>
    <dgm:pt modelId="{BBA20D51-6AB8-B346-BF1D-35684BFE0A85}" type="sibTrans" cxnId="{5DB2C8B7-585F-F04D-979D-1126A0A05904}">
      <dgm:prSet/>
      <dgm:spPr/>
      <dgm:t>
        <a:bodyPr/>
        <a:lstStyle/>
        <a:p>
          <a:endParaRPr lang="en-US" sz="1800">
            <a:solidFill>
              <a:srgbClr val="FFFFCC"/>
            </a:solidFill>
          </a:endParaRPr>
        </a:p>
      </dgm:t>
    </dgm:pt>
    <dgm:pt modelId="{11EE051F-6367-A241-8697-FEFAFEBF06C3}">
      <dgm:prSet phldrT="[Text]" custT="1"/>
      <dgm:spPr/>
      <dgm:t>
        <a:bodyPr/>
        <a:lstStyle/>
        <a:p>
          <a:r>
            <a:rPr lang="en-US" sz="1800" dirty="0" smtClean="0">
              <a:solidFill>
                <a:srgbClr val="FFFFCC"/>
              </a:solidFill>
            </a:rPr>
            <a:t>Better decision making</a:t>
          </a:r>
          <a:endParaRPr lang="en-US" sz="1800" dirty="0">
            <a:solidFill>
              <a:srgbClr val="FFFFCC"/>
            </a:solidFill>
          </a:endParaRPr>
        </a:p>
      </dgm:t>
    </dgm:pt>
    <dgm:pt modelId="{E3F8A5AD-578D-054F-98C2-E8000F596F4D}" type="parTrans" cxnId="{ED0E97A5-DD0E-8041-8569-D3E8E6EBC43D}">
      <dgm:prSet/>
      <dgm:spPr/>
      <dgm:t>
        <a:bodyPr/>
        <a:lstStyle/>
        <a:p>
          <a:endParaRPr lang="en-US" sz="1800">
            <a:solidFill>
              <a:srgbClr val="FFFFCC"/>
            </a:solidFill>
          </a:endParaRPr>
        </a:p>
      </dgm:t>
    </dgm:pt>
    <dgm:pt modelId="{8E9F7795-5FF1-B942-BE80-C59D7E0BADF0}" type="sibTrans" cxnId="{ED0E97A5-DD0E-8041-8569-D3E8E6EBC43D}">
      <dgm:prSet/>
      <dgm:spPr/>
      <dgm:t>
        <a:bodyPr/>
        <a:lstStyle/>
        <a:p>
          <a:endParaRPr lang="en-US" sz="1800">
            <a:solidFill>
              <a:srgbClr val="FFFFCC"/>
            </a:solidFill>
          </a:endParaRPr>
        </a:p>
      </dgm:t>
    </dgm:pt>
    <dgm:pt modelId="{3A2EBE08-87C7-D045-97AA-86BEEF38FBF6}">
      <dgm:prSet phldrT="[Text]" custT="1"/>
      <dgm:spPr/>
      <dgm:t>
        <a:bodyPr/>
        <a:lstStyle/>
        <a:p>
          <a:r>
            <a:rPr lang="en-US" sz="1200" dirty="0" smtClean="0">
              <a:solidFill>
                <a:srgbClr val="000000"/>
              </a:solidFill>
            </a:rPr>
            <a:t>Improved revenues</a:t>
          </a:r>
          <a:endParaRPr lang="en-US" sz="1200" dirty="0">
            <a:solidFill>
              <a:srgbClr val="000000"/>
            </a:solidFill>
          </a:endParaRPr>
        </a:p>
      </dgm:t>
    </dgm:pt>
    <dgm:pt modelId="{E7D2A5E1-D505-4446-B111-004C0BE6E4AE}" type="parTrans" cxnId="{7C507841-53AE-C046-9A41-E49F725BCB13}">
      <dgm:prSet/>
      <dgm:spPr/>
      <dgm:t>
        <a:bodyPr/>
        <a:lstStyle/>
        <a:p>
          <a:endParaRPr lang="en-US" sz="1800">
            <a:solidFill>
              <a:srgbClr val="FFFFCC"/>
            </a:solidFill>
          </a:endParaRPr>
        </a:p>
      </dgm:t>
    </dgm:pt>
    <dgm:pt modelId="{0A690B73-B8E7-BD42-976E-54538251DC54}" type="sibTrans" cxnId="{7C507841-53AE-C046-9A41-E49F725BCB13}">
      <dgm:prSet/>
      <dgm:spPr/>
      <dgm:t>
        <a:bodyPr/>
        <a:lstStyle/>
        <a:p>
          <a:endParaRPr lang="en-US" sz="1800">
            <a:solidFill>
              <a:srgbClr val="FFFFCC"/>
            </a:solidFill>
          </a:endParaRPr>
        </a:p>
      </dgm:t>
    </dgm:pt>
    <dgm:pt modelId="{E333DD17-1CA1-F941-9AC0-A9E21089BF21}">
      <dgm:prSet phldrT="[Text]" custT="1"/>
      <dgm:spPr/>
      <dgm:t>
        <a:bodyPr/>
        <a:lstStyle/>
        <a:p>
          <a:r>
            <a:rPr lang="en-US" sz="1200" dirty="0" smtClean="0">
              <a:solidFill>
                <a:srgbClr val="000000"/>
              </a:solidFill>
            </a:rPr>
            <a:t>Lower costs </a:t>
          </a:r>
          <a:endParaRPr lang="en-US" sz="1200" dirty="0">
            <a:solidFill>
              <a:srgbClr val="000000"/>
            </a:solidFill>
          </a:endParaRPr>
        </a:p>
      </dgm:t>
    </dgm:pt>
    <dgm:pt modelId="{746BBCB6-A557-0F40-93B5-7A22DBFB4CAB}" type="parTrans" cxnId="{93CE49B7-2E8F-D74B-877B-7F1ADAD6BC93}">
      <dgm:prSet/>
      <dgm:spPr/>
      <dgm:t>
        <a:bodyPr/>
        <a:lstStyle/>
        <a:p>
          <a:endParaRPr lang="en-US" sz="1800">
            <a:solidFill>
              <a:srgbClr val="FFFFCC"/>
            </a:solidFill>
          </a:endParaRPr>
        </a:p>
      </dgm:t>
    </dgm:pt>
    <dgm:pt modelId="{6FAC6E5E-12B3-3846-B90B-A8ABA1107CA2}" type="sibTrans" cxnId="{93CE49B7-2E8F-D74B-877B-7F1ADAD6BC93}">
      <dgm:prSet/>
      <dgm:spPr/>
      <dgm:t>
        <a:bodyPr/>
        <a:lstStyle/>
        <a:p>
          <a:endParaRPr lang="en-US" sz="1800">
            <a:solidFill>
              <a:srgbClr val="FFFFCC"/>
            </a:solidFill>
          </a:endParaRPr>
        </a:p>
      </dgm:t>
    </dgm:pt>
    <dgm:pt modelId="{E8AA9C95-66CF-5B43-9BAC-916E3B6DDB61}">
      <dgm:prSet phldrT="[Text]" custT="1"/>
      <dgm:spPr/>
      <dgm:t>
        <a:bodyPr/>
        <a:lstStyle/>
        <a:p>
          <a:r>
            <a:rPr lang="en-US" sz="1200" dirty="0" err="1" smtClean="0">
              <a:solidFill>
                <a:schemeClr val="tx1"/>
              </a:solidFill>
            </a:rPr>
            <a:t>Semistructured</a:t>
          </a:r>
          <a:endParaRPr lang="en-US" sz="1200" dirty="0">
            <a:solidFill>
              <a:schemeClr val="tx1"/>
            </a:solidFill>
          </a:endParaRPr>
        </a:p>
      </dgm:t>
    </dgm:pt>
    <dgm:pt modelId="{3B55690F-CDD2-B54A-9EBA-EC95178A28BD}" type="parTrans" cxnId="{5F05ED2B-09DC-C04B-A3CB-FFB67EDC112B}">
      <dgm:prSet/>
      <dgm:spPr/>
      <dgm:t>
        <a:bodyPr/>
        <a:lstStyle/>
        <a:p>
          <a:endParaRPr lang="en-US" sz="1800">
            <a:solidFill>
              <a:srgbClr val="FFFFCC"/>
            </a:solidFill>
          </a:endParaRPr>
        </a:p>
      </dgm:t>
    </dgm:pt>
    <dgm:pt modelId="{911F21D2-5C1B-CD41-9761-336772C6885E}" type="sibTrans" cxnId="{5F05ED2B-09DC-C04B-A3CB-FFB67EDC112B}">
      <dgm:prSet/>
      <dgm:spPr/>
      <dgm:t>
        <a:bodyPr/>
        <a:lstStyle/>
        <a:p>
          <a:endParaRPr lang="en-US" sz="1800">
            <a:solidFill>
              <a:srgbClr val="FFFFCC"/>
            </a:solidFill>
          </a:endParaRPr>
        </a:p>
      </dgm:t>
    </dgm:pt>
    <dgm:pt modelId="{9A5659ED-AD06-3B4D-B46F-1AAF4A0336D9}">
      <dgm:prSet phldrT="[Text]" custT="1"/>
      <dgm:spPr/>
      <dgm:t>
        <a:bodyPr/>
        <a:lstStyle/>
        <a:p>
          <a:r>
            <a:rPr lang="en-US" sz="1200" dirty="0" smtClean="0">
              <a:solidFill>
                <a:srgbClr val="000000"/>
              </a:solidFill>
            </a:rPr>
            <a:t>Mining, statistical analysis, machine learning</a:t>
          </a:r>
          <a:endParaRPr lang="en-US" sz="1200" dirty="0">
            <a:solidFill>
              <a:srgbClr val="000000"/>
            </a:solidFill>
          </a:endParaRPr>
        </a:p>
      </dgm:t>
    </dgm:pt>
    <dgm:pt modelId="{0063C35E-3C27-1F4E-AE7C-74D92BB41E12}" type="parTrans" cxnId="{F6F5B634-C3D1-E84D-AE45-B82E4DB75FC8}">
      <dgm:prSet/>
      <dgm:spPr/>
      <dgm:t>
        <a:bodyPr/>
        <a:lstStyle/>
        <a:p>
          <a:endParaRPr lang="en-US" sz="1800">
            <a:solidFill>
              <a:srgbClr val="FFFFCC"/>
            </a:solidFill>
          </a:endParaRPr>
        </a:p>
      </dgm:t>
    </dgm:pt>
    <dgm:pt modelId="{55939FFD-4B38-EE40-A2B6-AE0D4961C7FC}" type="sibTrans" cxnId="{F6F5B634-C3D1-E84D-AE45-B82E4DB75FC8}">
      <dgm:prSet/>
      <dgm:spPr/>
      <dgm:t>
        <a:bodyPr/>
        <a:lstStyle/>
        <a:p>
          <a:endParaRPr lang="en-US" sz="1800">
            <a:solidFill>
              <a:srgbClr val="FFFFCC"/>
            </a:solidFill>
          </a:endParaRPr>
        </a:p>
      </dgm:t>
    </dgm:pt>
    <dgm:pt modelId="{D0C6EFBA-E368-3040-B348-9F22FA8A79E0}" type="pres">
      <dgm:prSet presAssocID="{CAB2E591-E851-4741-BC5C-4C5F4B426E1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5CC708-DEF7-044B-B110-E2ADD2FE5A6E}" type="pres">
      <dgm:prSet presAssocID="{486C1030-0841-ED48-A84E-A32FBC13F02B}" presName="compNode" presStyleCnt="0"/>
      <dgm:spPr/>
    </dgm:pt>
    <dgm:pt modelId="{E70FB432-8285-0745-B413-26910AD544E7}" type="pres">
      <dgm:prSet presAssocID="{486C1030-0841-ED48-A84E-A32FBC13F02B}" presName="noGeometry" presStyleCnt="0"/>
      <dgm:spPr/>
    </dgm:pt>
    <dgm:pt modelId="{0FFD9BE1-6643-BF4B-8FE9-7F5DA0891535}" type="pres">
      <dgm:prSet presAssocID="{486C1030-0841-ED48-A84E-A32FBC13F02B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28EDFE-618A-C44B-A462-1039A5F9D639}" type="pres">
      <dgm:prSet presAssocID="{486C1030-0841-ED48-A84E-A32FBC13F02B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9471BA4E-4139-4047-A7CF-1D3CB0ACE88D}" type="pres">
      <dgm:prSet presAssocID="{486C1030-0841-ED48-A84E-A32FBC13F02B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46ADB1-28AE-0E45-B588-069BF691A902}" type="pres">
      <dgm:prSet presAssocID="{486C1030-0841-ED48-A84E-A32FBC13F02B}" presName="aSpace" presStyleCnt="0"/>
      <dgm:spPr/>
    </dgm:pt>
    <dgm:pt modelId="{0E82501D-32A6-604C-816A-46A46DB81CB3}" type="pres">
      <dgm:prSet presAssocID="{58FEA844-6BE1-3D4D-85D2-57BAD24C0385}" presName="compNode" presStyleCnt="0"/>
      <dgm:spPr/>
    </dgm:pt>
    <dgm:pt modelId="{B09F6E0F-E979-DB4A-B3E3-22343AFBE4A4}" type="pres">
      <dgm:prSet presAssocID="{58FEA844-6BE1-3D4D-85D2-57BAD24C0385}" presName="noGeometry" presStyleCnt="0"/>
      <dgm:spPr/>
    </dgm:pt>
    <dgm:pt modelId="{EC93BB52-90EF-8844-AA2E-3859B2C1477D}" type="pres">
      <dgm:prSet presAssocID="{58FEA844-6BE1-3D4D-85D2-57BAD24C0385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AE1C37-A070-2345-B389-8781C70B8C37}" type="pres">
      <dgm:prSet presAssocID="{58FEA844-6BE1-3D4D-85D2-57BAD24C0385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FE75CFAC-D244-364A-80A0-FA5DE48E3E5A}" type="pres">
      <dgm:prSet presAssocID="{58FEA844-6BE1-3D4D-85D2-57BAD24C0385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1A4EB-F378-1D46-81B2-58FB37FA5ABB}" type="pres">
      <dgm:prSet presAssocID="{58FEA844-6BE1-3D4D-85D2-57BAD24C0385}" presName="aSpace" presStyleCnt="0"/>
      <dgm:spPr/>
    </dgm:pt>
    <dgm:pt modelId="{876E0E0F-3496-014D-B861-61FCFAEAF944}" type="pres">
      <dgm:prSet presAssocID="{11EE051F-6367-A241-8697-FEFAFEBF06C3}" presName="compNode" presStyleCnt="0"/>
      <dgm:spPr/>
    </dgm:pt>
    <dgm:pt modelId="{4D7EF491-17B7-B641-AC5F-F2AA409D7E8E}" type="pres">
      <dgm:prSet presAssocID="{11EE051F-6367-A241-8697-FEFAFEBF06C3}" presName="noGeometry" presStyleCnt="0"/>
      <dgm:spPr/>
    </dgm:pt>
    <dgm:pt modelId="{EAD5595A-C452-3046-B9E2-8AEC731C72DB}" type="pres">
      <dgm:prSet presAssocID="{11EE051F-6367-A241-8697-FEFAFEBF06C3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25CEB9-FED5-904A-B6BA-D0E50A08C22C}" type="pres">
      <dgm:prSet presAssocID="{11EE051F-6367-A241-8697-FEFAFEBF06C3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20E193AA-B170-5848-B5F1-C3E9C17E6298}" type="pres">
      <dgm:prSet presAssocID="{11EE051F-6367-A241-8697-FEFAFEBF06C3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C444C7-A898-4550-88C4-F88AB70D26F1}" type="presOf" srcId="{F1D50B27-9717-024E-A81B-C4E1C296BCAA}" destId="{0FFD9BE1-6643-BF4B-8FE9-7F5DA0891535}" srcOrd="0" destOrd="1" presId="urn:microsoft.com/office/officeart/2005/8/layout/hProcess6"/>
    <dgm:cxn modelId="{9853BA32-3E8A-4DC8-B9DA-9E6D0AF68074}" type="presOf" srcId="{E8AA9C95-66CF-5B43-9BAC-916E3B6DDB61}" destId="{4D28EDFE-618A-C44B-A462-1039A5F9D639}" srcOrd="1" destOrd="2" presId="urn:microsoft.com/office/officeart/2005/8/layout/hProcess6"/>
    <dgm:cxn modelId="{6A25E5A6-D5F5-4CF2-859A-A453EDBBEF21}" type="presOf" srcId="{31A5F79A-50EB-FC42-880F-C998C5C16775}" destId="{4D28EDFE-618A-C44B-A462-1039A5F9D639}" srcOrd="1" destOrd="0" presId="urn:microsoft.com/office/officeart/2005/8/layout/hProcess6"/>
    <dgm:cxn modelId="{5DB2C8B7-585F-F04D-979D-1126A0A05904}" srcId="{58FEA844-6BE1-3D4D-85D2-57BAD24C0385}" destId="{438CC55A-58EE-DD44-B25D-083217C69E82}" srcOrd="0" destOrd="0" parTransId="{CBFE75B0-6D44-1141-B433-3E522EE370B6}" sibTransId="{BBA20D51-6AB8-B346-BF1D-35684BFE0A85}"/>
    <dgm:cxn modelId="{DE7364AF-620C-4816-AAFA-104AA00C5D6B}" type="presOf" srcId="{E8AA9C95-66CF-5B43-9BAC-916E3B6DDB61}" destId="{0FFD9BE1-6643-BF4B-8FE9-7F5DA0891535}" srcOrd="0" destOrd="2" presId="urn:microsoft.com/office/officeart/2005/8/layout/hProcess6"/>
    <dgm:cxn modelId="{7C507841-53AE-C046-9A41-E49F725BCB13}" srcId="{11EE051F-6367-A241-8697-FEFAFEBF06C3}" destId="{3A2EBE08-87C7-D045-97AA-86BEEF38FBF6}" srcOrd="0" destOrd="0" parTransId="{E7D2A5E1-D505-4446-B111-004C0BE6E4AE}" sibTransId="{0A690B73-B8E7-BD42-976E-54538251DC54}"/>
    <dgm:cxn modelId="{F6F5B634-C3D1-E84D-AE45-B82E4DB75FC8}" srcId="{438CC55A-58EE-DD44-B25D-083217C69E82}" destId="{9A5659ED-AD06-3B4D-B46F-1AAF4A0336D9}" srcOrd="0" destOrd="0" parTransId="{0063C35E-3C27-1F4E-AE7C-74D92BB41E12}" sibTransId="{55939FFD-4B38-EE40-A2B6-AE0D4961C7FC}"/>
    <dgm:cxn modelId="{C576B7B8-BF26-4BD2-BC43-C82DFB934D4C}" type="presOf" srcId="{3A2EBE08-87C7-D045-97AA-86BEEF38FBF6}" destId="{EAD5595A-C452-3046-B9E2-8AEC731C72DB}" srcOrd="0" destOrd="0" presId="urn:microsoft.com/office/officeart/2005/8/layout/hProcess6"/>
    <dgm:cxn modelId="{CFD85FFF-FA88-4694-BED9-82FBA5BE46D9}" type="presOf" srcId="{58FEA844-6BE1-3D4D-85D2-57BAD24C0385}" destId="{FE75CFAC-D244-364A-80A0-FA5DE48E3E5A}" srcOrd="0" destOrd="0" presId="urn:microsoft.com/office/officeart/2005/8/layout/hProcess6"/>
    <dgm:cxn modelId="{8FA5A2F5-EB14-407F-8256-B7277A0CB644}" type="presOf" srcId="{438CC55A-58EE-DD44-B25D-083217C69E82}" destId="{EC93BB52-90EF-8844-AA2E-3859B2C1477D}" srcOrd="0" destOrd="0" presId="urn:microsoft.com/office/officeart/2005/8/layout/hProcess6"/>
    <dgm:cxn modelId="{40FBECFB-E30D-F042-A451-C9EDC6D1FB6A}" srcId="{CAB2E591-E851-4741-BC5C-4C5F4B426E14}" destId="{486C1030-0841-ED48-A84E-A32FBC13F02B}" srcOrd="0" destOrd="0" parTransId="{D0495D32-21D7-7342-968D-D838AF930843}" sibTransId="{62FBD4FB-3734-4648-A6A6-1D313EF6403D}"/>
    <dgm:cxn modelId="{D0425D5E-6B9E-48BC-95A8-34E4B5389421}" type="presOf" srcId="{3A2EBE08-87C7-D045-97AA-86BEEF38FBF6}" destId="{DA25CEB9-FED5-904A-B6BA-D0E50A08C22C}" srcOrd="1" destOrd="0" presId="urn:microsoft.com/office/officeart/2005/8/layout/hProcess6"/>
    <dgm:cxn modelId="{4B97DC68-5B3C-4716-A16E-5181F6A4FA6C}" type="presOf" srcId="{486C1030-0841-ED48-A84E-A32FBC13F02B}" destId="{9471BA4E-4139-4047-A7CF-1D3CB0ACE88D}" srcOrd="0" destOrd="0" presId="urn:microsoft.com/office/officeart/2005/8/layout/hProcess6"/>
    <dgm:cxn modelId="{77D93B59-9478-4E80-B42A-56D87A0E03F5}" type="presOf" srcId="{438CC55A-58EE-DD44-B25D-083217C69E82}" destId="{94AE1C37-A070-2345-B389-8781C70B8C37}" srcOrd="1" destOrd="0" presId="urn:microsoft.com/office/officeart/2005/8/layout/hProcess6"/>
    <dgm:cxn modelId="{7291CC28-2F75-3848-9870-22BF466E2772}" srcId="{486C1030-0841-ED48-A84E-A32FBC13F02B}" destId="{31A5F79A-50EB-FC42-880F-C998C5C16775}" srcOrd="0" destOrd="0" parTransId="{53A5C7D5-4AB8-4443-BBF8-2F4AAA5C25C5}" sibTransId="{95CB5DCF-5F15-CE40-8B28-1B275F6010BD}"/>
    <dgm:cxn modelId="{A67C9C4C-7B7D-47D2-800B-DE1379E9662A}" type="presOf" srcId="{CAB2E591-E851-4741-BC5C-4C5F4B426E14}" destId="{D0C6EFBA-E368-3040-B348-9F22FA8A79E0}" srcOrd="0" destOrd="0" presId="urn:microsoft.com/office/officeart/2005/8/layout/hProcess6"/>
    <dgm:cxn modelId="{6841D4A4-1CAC-4ECB-A21A-CDFA638F9F86}" type="presOf" srcId="{11EE051F-6367-A241-8697-FEFAFEBF06C3}" destId="{20E193AA-B170-5848-B5F1-C3E9C17E6298}" srcOrd="0" destOrd="0" presId="urn:microsoft.com/office/officeart/2005/8/layout/hProcess6"/>
    <dgm:cxn modelId="{AAF39508-CA32-B84D-AD12-796C81622A19}" srcId="{CAB2E591-E851-4741-BC5C-4C5F4B426E14}" destId="{58FEA844-6BE1-3D4D-85D2-57BAD24C0385}" srcOrd="1" destOrd="0" parTransId="{72C249EE-BC36-F54F-A54F-5948A21C12B7}" sibTransId="{6A4787BA-16C3-1D40-8222-BF7A4E3BBEF3}"/>
    <dgm:cxn modelId="{B787AD26-67C1-46AE-87C2-27766DF994EB}" type="presOf" srcId="{9A5659ED-AD06-3B4D-B46F-1AAF4A0336D9}" destId="{94AE1C37-A070-2345-B389-8781C70B8C37}" srcOrd="1" destOrd="1" presId="urn:microsoft.com/office/officeart/2005/8/layout/hProcess6"/>
    <dgm:cxn modelId="{93CE49B7-2E8F-D74B-877B-7F1ADAD6BC93}" srcId="{11EE051F-6367-A241-8697-FEFAFEBF06C3}" destId="{E333DD17-1CA1-F941-9AC0-A9E21089BF21}" srcOrd="1" destOrd="0" parTransId="{746BBCB6-A557-0F40-93B5-7A22DBFB4CAB}" sibTransId="{6FAC6E5E-12B3-3846-B90B-A8ABA1107CA2}"/>
    <dgm:cxn modelId="{65162B9B-61EE-49B9-B5BD-68561BAAA2AA}" type="presOf" srcId="{E333DD17-1CA1-F941-9AC0-A9E21089BF21}" destId="{EAD5595A-C452-3046-B9E2-8AEC731C72DB}" srcOrd="0" destOrd="1" presId="urn:microsoft.com/office/officeart/2005/8/layout/hProcess6"/>
    <dgm:cxn modelId="{B546A4FD-BFE2-44E5-9FF0-7EB2A7EDA9C8}" type="presOf" srcId="{E333DD17-1CA1-F941-9AC0-A9E21089BF21}" destId="{DA25CEB9-FED5-904A-B6BA-D0E50A08C22C}" srcOrd="1" destOrd="1" presId="urn:microsoft.com/office/officeart/2005/8/layout/hProcess6"/>
    <dgm:cxn modelId="{9EE47F0B-E889-B342-97F1-85EA1510D5B8}" srcId="{486C1030-0841-ED48-A84E-A32FBC13F02B}" destId="{F1D50B27-9717-024E-A81B-C4E1C296BCAA}" srcOrd="1" destOrd="0" parTransId="{89195D5B-407E-114C-AEEA-FEDBE3FECF7A}" sibTransId="{53414760-7515-0F4C-9024-C9640CFAF75F}"/>
    <dgm:cxn modelId="{A6CD589F-9D97-47D9-A682-7B48AB8C9DF1}" type="presOf" srcId="{F1D50B27-9717-024E-A81B-C4E1C296BCAA}" destId="{4D28EDFE-618A-C44B-A462-1039A5F9D639}" srcOrd="1" destOrd="1" presId="urn:microsoft.com/office/officeart/2005/8/layout/hProcess6"/>
    <dgm:cxn modelId="{E8A82EAB-1A33-4167-8BC0-1615D4652C26}" type="presOf" srcId="{31A5F79A-50EB-FC42-880F-C998C5C16775}" destId="{0FFD9BE1-6643-BF4B-8FE9-7F5DA0891535}" srcOrd="0" destOrd="0" presId="urn:microsoft.com/office/officeart/2005/8/layout/hProcess6"/>
    <dgm:cxn modelId="{837AAA80-A510-4E87-91C9-4EC505E2C969}" type="presOf" srcId="{9A5659ED-AD06-3B4D-B46F-1AAF4A0336D9}" destId="{EC93BB52-90EF-8844-AA2E-3859B2C1477D}" srcOrd="0" destOrd="1" presId="urn:microsoft.com/office/officeart/2005/8/layout/hProcess6"/>
    <dgm:cxn modelId="{5F05ED2B-09DC-C04B-A3CB-FFB67EDC112B}" srcId="{486C1030-0841-ED48-A84E-A32FBC13F02B}" destId="{E8AA9C95-66CF-5B43-9BAC-916E3B6DDB61}" srcOrd="2" destOrd="0" parTransId="{3B55690F-CDD2-B54A-9EBA-EC95178A28BD}" sibTransId="{911F21D2-5C1B-CD41-9761-336772C6885E}"/>
    <dgm:cxn modelId="{ED0E97A5-DD0E-8041-8569-D3E8E6EBC43D}" srcId="{CAB2E591-E851-4741-BC5C-4C5F4B426E14}" destId="{11EE051F-6367-A241-8697-FEFAFEBF06C3}" srcOrd="2" destOrd="0" parTransId="{E3F8A5AD-578D-054F-98C2-E8000F596F4D}" sibTransId="{8E9F7795-5FF1-B942-BE80-C59D7E0BADF0}"/>
    <dgm:cxn modelId="{05A926A0-174F-4C20-9680-C71613CF3E38}" type="presParOf" srcId="{D0C6EFBA-E368-3040-B348-9F22FA8A79E0}" destId="{B55CC708-DEF7-044B-B110-E2ADD2FE5A6E}" srcOrd="0" destOrd="0" presId="urn:microsoft.com/office/officeart/2005/8/layout/hProcess6"/>
    <dgm:cxn modelId="{D66CEE96-EFEC-4E41-B424-D46DB1F0DFEF}" type="presParOf" srcId="{B55CC708-DEF7-044B-B110-E2ADD2FE5A6E}" destId="{E70FB432-8285-0745-B413-26910AD544E7}" srcOrd="0" destOrd="0" presId="urn:microsoft.com/office/officeart/2005/8/layout/hProcess6"/>
    <dgm:cxn modelId="{233FB690-09C8-401F-8B61-4EF3336B73BC}" type="presParOf" srcId="{B55CC708-DEF7-044B-B110-E2ADD2FE5A6E}" destId="{0FFD9BE1-6643-BF4B-8FE9-7F5DA0891535}" srcOrd="1" destOrd="0" presId="urn:microsoft.com/office/officeart/2005/8/layout/hProcess6"/>
    <dgm:cxn modelId="{67C10059-BAED-47FC-8309-D5FD71DB966F}" type="presParOf" srcId="{B55CC708-DEF7-044B-B110-E2ADD2FE5A6E}" destId="{4D28EDFE-618A-C44B-A462-1039A5F9D639}" srcOrd="2" destOrd="0" presId="urn:microsoft.com/office/officeart/2005/8/layout/hProcess6"/>
    <dgm:cxn modelId="{E9A9BE6C-B90D-4911-9305-F4330CB33322}" type="presParOf" srcId="{B55CC708-DEF7-044B-B110-E2ADD2FE5A6E}" destId="{9471BA4E-4139-4047-A7CF-1D3CB0ACE88D}" srcOrd="3" destOrd="0" presId="urn:microsoft.com/office/officeart/2005/8/layout/hProcess6"/>
    <dgm:cxn modelId="{6C8CCF5A-C2DD-4565-BE0C-E87CFE31A9DB}" type="presParOf" srcId="{D0C6EFBA-E368-3040-B348-9F22FA8A79E0}" destId="{0D46ADB1-28AE-0E45-B588-069BF691A902}" srcOrd="1" destOrd="0" presId="urn:microsoft.com/office/officeart/2005/8/layout/hProcess6"/>
    <dgm:cxn modelId="{FFFFE119-2D79-4C6A-83CD-1F0B2F9CC2EB}" type="presParOf" srcId="{D0C6EFBA-E368-3040-B348-9F22FA8A79E0}" destId="{0E82501D-32A6-604C-816A-46A46DB81CB3}" srcOrd="2" destOrd="0" presId="urn:microsoft.com/office/officeart/2005/8/layout/hProcess6"/>
    <dgm:cxn modelId="{7FA9D4C6-BFCF-4739-B017-A268FFECBDA7}" type="presParOf" srcId="{0E82501D-32A6-604C-816A-46A46DB81CB3}" destId="{B09F6E0F-E979-DB4A-B3E3-22343AFBE4A4}" srcOrd="0" destOrd="0" presId="urn:microsoft.com/office/officeart/2005/8/layout/hProcess6"/>
    <dgm:cxn modelId="{B748CAD9-EC98-460E-89BC-5365F787AEEE}" type="presParOf" srcId="{0E82501D-32A6-604C-816A-46A46DB81CB3}" destId="{EC93BB52-90EF-8844-AA2E-3859B2C1477D}" srcOrd="1" destOrd="0" presId="urn:microsoft.com/office/officeart/2005/8/layout/hProcess6"/>
    <dgm:cxn modelId="{093397B0-C63E-4822-B141-AC457BA37CE8}" type="presParOf" srcId="{0E82501D-32A6-604C-816A-46A46DB81CB3}" destId="{94AE1C37-A070-2345-B389-8781C70B8C37}" srcOrd="2" destOrd="0" presId="urn:microsoft.com/office/officeart/2005/8/layout/hProcess6"/>
    <dgm:cxn modelId="{5C346620-1A1F-4E3B-9B66-701BB38947AD}" type="presParOf" srcId="{0E82501D-32A6-604C-816A-46A46DB81CB3}" destId="{FE75CFAC-D244-364A-80A0-FA5DE48E3E5A}" srcOrd="3" destOrd="0" presId="urn:microsoft.com/office/officeart/2005/8/layout/hProcess6"/>
    <dgm:cxn modelId="{38302195-7B0B-4DFD-81C6-81D7B961E224}" type="presParOf" srcId="{D0C6EFBA-E368-3040-B348-9F22FA8A79E0}" destId="{E401A4EB-F378-1D46-81B2-58FB37FA5ABB}" srcOrd="3" destOrd="0" presId="urn:microsoft.com/office/officeart/2005/8/layout/hProcess6"/>
    <dgm:cxn modelId="{3553497A-5B51-4C45-9817-9AA74ED5BF38}" type="presParOf" srcId="{D0C6EFBA-E368-3040-B348-9F22FA8A79E0}" destId="{876E0E0F-3496-014D-B861-61FCFAEAF944}" srcOrd="4" destOrd="0" presId="urn:microsoft.com/office/officeart/2005/8/layout/hProcess6"/>
    <dgm:cxn modelId="{A004810E-CF88-4C52-97BA-B1C751FF8EFB}" type="presParOf" srcId="{876E0E0F-3496-014D-B861-61FCFAEAF944}" destId="{4D7EF491-17B7-B641-AC5F-F2AA409D7E8E}" srcOrd="0" destOrd="0" presId="urn:microsoft.com/office/officeart/2005/8/layout/hProcess6"/>
    <dgm:cxn modelId="{BE275BFA-068C-4607-BCDE-7F06F278724C}" type="presParOf" srcId="{876E0E0F-3496-014D-B861-61FCFAEAF944}" destId="{EAD5595A-C452-3046-B9E2-8AEC731C72DB}" srcOrd="1" destOrd="0" presId="urn:microsoft.com/office/officeart/2005/8/layout/hProcess6"/>
    <dgm:cxn modelId="{64EC60B4-C473-4951-8CDD-D8D9EBA5DA4F}" type="presParOf" srcId="{876E0E0F-3496-014D-B861-61FCFAEAF944}" destId="{DA25CEB9-FED5-904A-B6BA-D0E50A08C22C}" srcOrd="2" destOrd="0" presId="urn:microsoft.com/office/officeart/2005/8/layout/hProcess6"/>
    <dgm:cxn modelId="{09F05C38-B965-4F97-A92E-132E2344C7A5}" type="presParOf" srcId="{876E0E0F-3496-014D-B861-61FCFAEAF944}" destId="{20E193AA-B170-5848-B5F1-C3E9C17E6298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D68D5-DB2D-4191-B5B0-46DF061F757F}">
      <dsp:nvSpPr>
        <dsp:cNvPr id="0" name=""/>
        <dsp:cNvSpPr/>
      </dsp:nvSpPr>
      <dsp:spPr>
        <a:xfrm>
          <a:off x="617219" y="0"/>
          <a:ext cx="6995160" cy="4525963"/>
        </a:xfrm>
        <a:prstGeom prst="right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08995763-65CA-4F6C-9569-2A580741E6AD}">
      <dsp:nvSpPr>
        <dsp:cNvPr id="0" name=""/>
        <dsp:cNvSpPr/>
      </dsp:nvSpPr>
      <dsp:spPr>
        <a:xfrm>
          <a:off x="168" y="1357788"/>
          <a:ext cx="2619991" cy="181038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Unstructured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88544" y="1446164"/>
        <a:ext cx="2443239" cy="1633633"/>
      </dsp:txXfrm>
    </dsp:sp>
    <dsp:sp modelId="{B2DB09BD-CB62-4DB2-ACAC-0ED65C8167FE}">
      <dsp:nvSpPr>
        <dsp:cNvPr id="0" name=""/>
        <dsp:cNvSpPr/>
      </dsp:nvSpPr>
      <dsp:spPr>
        <a:xfrm>
          <a:off x="2804804" y="1357788"/>
          <a:ext cx="2619991" cy="1810385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solidFill>
                <a:schemeClr val="tx1"/>
              </a:solidFill>
            </a:rPr>
            <a:t>Semistructured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2893180" y="1446164"/>
        <a:ext cx="2443239" cy="1633633"/>
      </dsp:txXfrm>
    </dsp:sp>
    <dsp:sp modelId="{4078A651-484B-4501-BF40-F9A21777453F}">
      <dsp:nvSpPr>
        <dsp:cNvPr id="0" name=""/>
        <dsp:cNvSpPr/>
      </dsp:nvSpPr>
      <dsp:spPr>
        <a:xfrm>
          <a:off x="5609439" y="1357788"/>
          <a:ext cx="2619991" cy="1810385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Structured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5697815" y="1446164"/>
        <a:ext cx="2443239" cy="16336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4AB4AE-617C-43E6-9074-FAB2E8E35E11}">
      <dsp:nvSpPr>
        <dsp:cNvPr id="0" name=""/>
        <dsp:cNvSpPr/>
      </dsp:nvSpPr>
      <dsp:spPr>
        <a:xfrm>
          <a:off x="2284613" y="183867"/>
          <a:ext cx="3649057" cy="1267269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75353-106E-4BD3-B81A-5C9CFB494697}">
      <dsp:nvSpPr>
        <dsp:cNvPr id="0" name=""/>
        <dsp:cNvSpPr/>
      </dsp:nvSpPr>
      <dsp:spPr>
        <a:xfrm>
          <a:off x="3761209" y="3286980"/>
          <a:ext cx="707181" cy="452596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ADAED0-1B53-4CC3-8F67-06DBD558BA91}">
      <dsp:nvSpPr>
        <dsp:cNvPr id="0" name=""/>
        <dsp:cNvSpPr/>
      </dsp:nvSpPr>
      <dsp:spPr>
        <a:xfrm>
          <a:off x="2417563" y="3649057"/>
          <a:ext cx="3394472" cy="848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Big Data!</a:t>
          </a:r>
          <a:endParaRPr lang="en-US" sz="3000" kern="1200" dirty="0"/>
        </a:p>
      </dsp:txBody>
      <dsp:txXfrm>
        <a:off x="2417563" y="3649057"/>
        <a:ext cx="3394472" cy="848618"/>
      </dsp:txXfrm>
    </dsp:sp>
    <dsp:sp modelId="{040759D0-EE8B-4184-B494-080702144028}">
      <dsp:nvSpPr>
        <dsp:cNvPr id="0" name=""/>
        <dsp:cNvSpPr/>
      </dsp:nvSpPr>
      <dsp:spPr>
        <a:xfrm>
          <a:off x="3611286" y="1549010"/>
          <a:ext cx="1272927" cy="127292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Variety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797702" y="1735426"/>
        <a:ext cx="900095" cy="900095"/>
      </dsp:txXfrm>
    </dsp:sp>
    <dsp:sp modelId="{6E5AB421-ABF6-4EE0-94CE-4712595EBA42}">
      <dsp:nvSpPr>
        <dsp:cNvPr id="0" name=""/>
        <dsp:cNvSpPr/>
      </dsp:nvSpPr>
      <dsp:spPr>
        <a:xfrm>
          <a:off x="2700436" y="594032"/>
          <a:ext cx="1272927" cy="1272927"/>
        </a:xfrm>
        <a:prstGeom prst="ellipse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Volume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886852" y="780448"/>
        <a:ext cx="900095" cy="900095"/>
      </dsp:txXfrm>
    </dsp:sp>
    <dsp:sp modelId="{65A40CDF-1EE2-452A-A102-20EC05F3496B}">
      <dsp:nvSpPr>
        <dsp:cNvPr id="0" name=""/>
        <dsp:cNvSpPr/>
      </dsp:nvSpPr>
      <dsp:spPr>
        <a:xfrm>
          <a:off x="4001650" y="286267"/>
          <a:ext cx="1272927" cy="1272927"/>
        </a:xfrm>
        <a:prstGeom prst="ellips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Velocity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4188066" y="472683"/>
        <a:ext cx="900095" cy="900095"/>
      </dsp:txXfrm>
    </dsp:sp>
    <dsp:sp modelId="{A847D734-906D-4824-B1D0-F8029D6038E3}">
      <dsp:nvSpPr>
        <dsp:cNvPr id="0" name=""/>
        <dsp:cNvSpPr/>
      </dsp:nvSpPr>
      <dsp:spPr>
        <a:xfrm>
          <a:off x="2134691" y="28287"/>
          <a:ext cx="3960217" cy="316817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D9BE1-6643-BF4B-8FE9-7F5DA0891535}">
      <dsp:nvSpPr>
        <dsp:cNvPr id="0" name=""/>
        <dsp:cNvSpPr/>
      </dsp:nvSpPr>
      <dsp:spPr>
        <a:xfrm>
          <a:off x="576962" y="1267974"/>
          <a:ext cx="2290497" cy="2002183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tx1"/>
              </a:solidFill>
            </a:rPr>
            <a:t>Structured</a:t>
          </a:r>
          <a:endParaRPr lang="en-US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tx1"/>
              </a:solidFill>
            </a:rPr>
            <a:t>Unstructured</a:t>
          </a:r>
          <a:endParaRPr lang="en-US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>
              <a:solidFill>
                <a:schemeClr val="tx1"/>
              </a:solidFill>
            </a:rPr>
            <a:t>Semistructured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1149586" y="1568301"/>
        <a:ext cx="1116617" cy="1401529"/>
      </dsp:txXfrm>
    </dsp:sp>
    <dsp:sp modelId="{9471BA4E-4139-4047-A7CF-1D3CB0ACE88D}">
      <dsp:nvSpPr>
        <dsp:cNvPr id="0" name=""/>
        <dsp:cNvSpPr/>
      </dsp:nvSpPr>
      <dsp:spPr>
        <a:xfrm>
          <a:off x="4338" y="1696442"/>
          <a:ext cx="1145248" cy="114524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FFCC"/>
              </a:solidFill>
            </a:rPr>
            <a:t>Big data</a:t>
          </a:r>
          <a:endParaRPr lang="en-US" sz="1800" kern="1200" dirty="0">
            <a:solidFill>
              <a:srgbClr val="FFFFCC"/>
            </a:solidFill>
          </a:endParaRPr>
        </a:p>
      </dsp:txBody>
      <dsp:txXfrm>
        <a:off x="172056" y="1864160"/>
        <a:ext cx="809812" cy="809812"/>
      </dsp:txXfrm>
    </dsp:sp>
    <dsp:sp modelId="{EC93BB52-90EF-8844-AA2E-3859B2C1477D}">
      <dsp:nvSpPr>
        <dsp:cNvPr id="0" name=""/>
        <dsp:cNvSpPr/>
      </dsp:nvSpPr>
      <dsp:spPr>
        <a:xfrm>
          <a:off x="3583240" y="1267974"/>
          <a:ext cx="2290497" cy="2002183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solidFill>
                <a:srgbClr val="000000"/>
              </a:solidFill>
            </a:rPr>
            <a:t>Big data </a:t>
          </a:r>
          <a:r>
            <a:rPr lang="en-US" sz="1200" kern="1200" dirty="0" smtClean="0">
              <a:solidFill>
                <a:srgbClr val="000000"/>
              </a:solidFill>
            </a:rPr>
            <a:t>analytics</a:t>
          </a:r>
          <a:endParaRPr lang="en-US" sz="1200" kern="1200" dirty="0">
            <a:solidFill>
              <a:srgbClr val="00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000000"/>
              </a:solidFill>
            </a:rPr>
            <a:t>Mining, statistical analysis, machine learning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4155865" y="1568301"/>
        <a:ext cx="1116617" cy="1401529"/>
      </dsp:txXfrm>
    </dsp:sp>
    <dsp:sp modelId="{FE75CFAC-D244-364A-80A0-FA5DE48E3E5A}">
      <dsp:nvSpPr>
        <dsp:cNvPr id="0" name=""/>
        <dsp:cNvSpPr/>
      </dsp:nvSpPr>
      <dsp:spPr>
        <a:xfrm>
          <a:off x="3010616" y="1696442"/>
          <a:ext cx="1145248" cy="1145248"/>
        </a:xfrm>
        <a:prstGeom prst="ellipse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FFCC"/>
              </a:solidFill>
            </a:rPr>
            <a:t>Gain insights</a:t>
          </a:r>
          <a:endParaRPr lang="en-US" sz="1800" kern="1200" dirty="0">
            <a:solidFill>
              <a:srgbClr val="FFFFCC"/>
            </a:solidFill>
          </a:endParaRPr>
        </a:p>
      </dsp:txBody>
      <dsp:txXfrm>
        <a:off x="3178334" y="1864160"/>
        <a:ext cx="809812" cy="809812"/>
      </dsp:txXfrm>
    </dsp:sp>
    <dsp:sp modelId="{EAD5595A-C452-3046-B9E2-8AEC731C72DB}">
      <dsp:nvSpPr>
        <dsp:cNvPr id="0" name=""/>
        <dsp:cNvSpPr/>
      </dsp:nvSpPr>
      <dsp:spPr>
        <a:xfrm>
          <a:off x="6589519" y="1267974"/>
          <a:ext cx="2290497" cy="2002183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000000"/>
              </a:solidFill>
            </a:rPr>
            <a:t>Improved revenues</a:t>
          </a:r>
          <a:endParaRPr lang="en-US" sz="1200" kern="1200" dirty="0">
            <a:solidFill>
              <a:srgbClr val="00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000000"/>
              </a:solidFill>
            </a:rPr>
            <a:t>Lower costs 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7162143" y="1568301"/>
        <a:ext cx="1116617" cy="1401529"/>
      </dsp:txXfrm>
    </dsp:sp>
    <dsp:sp modelId="{20E193AA-B170-5848-B5F1-C3E9C17E6298}">
      <dsp:nvSpPr>
        <dsp:cNvPr id="0" name=""/>
        <dsp:cNvSpPr/>
      </dsp:nvSpPr>
      <dsp:spPr>
        <a:xfrm>
          <a:off x="6016894" y="1696442"/>
          <a:ext cx="1145248" cy="1145248"/>
        </a:xfrm>
        <a:prstGeom prst="ellipse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FFCC"/>
              </a:solidFill>
            </a:rPr>
            <a:t>Better decision making</a:t>
          </a:r>
          <a:endParaRPr lang="en-US" sz="1800" kern="1200" dirty="0">
            <a:solidFill>
              <a:srgbClr val="FFFFCC"/>
            </a:solidFill>
          </a:endParaRPr>
        </a:p>
      </dsp:txBody>
      <dsp:txXfrm>
        <a:off x="6184612" y="1864160"/>
        <a:ext cx="809812" cy="809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BF50E-E303-4C0B-847E-14075A861EA7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266EC-537B-4279-8CCB-B6E1A699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24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266EC-537B-4279-8CCB-B6E1A69965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77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02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266EC-537B-4279-8CCB-B6E1A69965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34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266EC-537B-4279-8CCB-B6E1A69965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2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r>
              <a:rPr lang="en-US" baseline="0" dirty="0" smtClean="0"/>
              <a:t> with simple Linux instances, do some file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266EC-537B-4279-8CCB-B6E1A69965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32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r>
              <a:rPr lang="en-US" baseline="0" dirty="0" smtClean="0"/>
              <a:t> alias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266EC-537B-4279-8CCB-B6E1A69965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50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Veracity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266EC-537B-4279-8CCB-B6E1A69965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04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Friends_count</a:t>
            </a:r>
            <a:r>
              <a:rPr lang="en-US" baseline="0" dirty="0" smtClean="0"/>
              <a:t> – two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266EC-537B-4279-8CCB-B6E1A69965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18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baseline="0" dirty="0" smtClean="0"/>
              <a:t> = different from tabular representation + scale-out architecture + not-ACID</a:t>
            </a:r>
          </a:p>
          <a:p>
            <a:r>
              <a:rPr lang="en-US" baseline="0" dirty="0" smtClean="0"/>
              <a:t>Flexible schema, can change over the lifetime of the data – RDBMS – too rigid for the nature of </a:t>
            </a:r>
            <a:r>
              <a:rPr lang="en-US" baseline="0" smtClean="0"/>
              <a:t>big data</a:t>
            </a:r>
            <a:endParaRPr lang="en-US" baseline="0" dirty="0" smtClean="0"/>
          </a:p>
          <a:p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/>
              </a:rPr>
              <a:t> key-value/wide-column store/document DBs/graph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4B5DE-5608-4523-AA8B-E359EEF303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53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266EC-537B-4279-8CCB-B6E1A69965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77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266EC-537B-4279-8CCB-B6E1A69965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15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266EC-537B-4279-8CCB-B6E1A69965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65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266EC-537B-4279-8CCB-B6E1A69965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E8EF-B28D-42BC-A918-8E690FA3A3AB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4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B607-4484-473D-BA27-33947DEA7D4F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4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F9CC-DADB-4568-B4E4-2F99D1181983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05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7331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9063-E15A-4847-A050-0358441D57DA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9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41B9-7177-4EA0-B255-C620DD1B58A8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8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EA10-5641-462E-8290-F85CEF591504}" type="datetime1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3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9552-B5DE-4781-B1A9-33958DB693CF}" type="datetime1">
              <a:rPr lang="en-US" smtClean="0"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9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F05F-9B82-441C-8365-9C833C602D31}" type="datetime1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5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1B93-A013-4687-820F-AECB2FBC0CDA}" type="datetime1">
              <a:rPr lang="en-US" smtClean="0"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3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1C5F-50F6-426E-A110-FBF51261C1A2}" type="datetime1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2279-DA72-42C5-8BDF-EEE25A91AE65}" type="datetime1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8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A1E95-4B5C-405D-BDC8-E9141AE1C5AC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AD031-0448-42A8-913F-26593BDF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4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igdatauniversity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Data, Data, and More Data…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 5540</a:t>
            </a:r>
          </a:p>
          <a:p>
            <a:r>
              <a:rPr lang="en-US" dirty="0" smtClean="0"/>
              <a:t>(Rao)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8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Impact?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10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4"/>
          <a:stretch/>
        </p:blipFill>
        <p:spPr>
          <a:xfrm>
            <a:off x="1417918" y="1600201"/>
            <a:ext cx="6308164" cy="4343400"/>
          </a:xfrm>
        </p:spPr>
      </p:pic>
    </p:spTree>
    <p:extLst>
      <p:ext uri="{BB962C8B-B14F-4D97-AF65-F5344CB8AC3E}">
        <p14:creationId xmlns:p14="http://schemas.microsoft.com/office/powerpoint/2010/main" val="333296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Tweet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1257920"/>
            <a:ext cx="84582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dbs@DBS</a:t>
            </a:r>
            <a:r>
              <a:rPr lang="en-US" sz="1200" dirty="0"/>
              <a:t>:~$ </a:t>
            </a:r>
            <a:r>
              <a:rPr lang="en-US" sz="1200" b="1" dirty="0">
                <a:solidFill>
                  <a:srgbClr val="FF0000"/>
                </a:solidFill>
              </a:rPr>
              <a:t>cat ~/Tweets/</a:t>
            </a:r>
            <a:r>
              <a:rPr lang="en-US" sz="1200" b="1" dirty="0" err="1">
                <a:solidFill>
                  <a:srgbClr val="FF0000"/>
                </a:solidFill>
              </a:rPr>
              <a:t>json</a:t>
            </a:r>
            <a:r>
              <a:rPr lang="en-US" sz="1200" b="1" dirty="0">
                <a:solidFill>
                  <a:srgbClr val="FF0000"/>
                </a:solidFill>
              </a:rPr>
              <a:t>/</a:t>
            </a:r>
            <a:r>
              <a:rPr lang="en-US" sz="1200" b="1" dirty="0" err="1">
                <a:solidFill>
                  <a:srgbClr val="FF0000"/>
                </a:solidFill>
              </a:rPr>
              <a:t>test.json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1200" dirty="0"/>
              <a:t>{"</a:t>
            </a:r>
            <a:r>
              <a:rPr lang="en-US" sz="1200" dirty="0" err="1"/>
              <a:t>contributors":null</a:t>
            </a:r>
            <a:r>
              <a:rPr lang="en-US" sz="1200" dirty="0"/>
              <a:t>,</a:t>
            </a:r>
          </a:p>
          <a:p>
            <a:r>
              <a:rPr lang="en-US" sz="1200" dirty="0"/>
              <a:t>"text":"</a:t>
            </a:r>
            <a:r>
              <a:rPr lang="ja-JP" altLang="en-US" sz="1200" dirty="0"/>
              <a:t>ポカーン。</a:t>
            </a:r>
            <a:r>
              <a:rPr lang="en-US" altLang="ja-JP" sz="1200" dirty="0"/>
              <a:t>",</a:t>
            </a:r>
          </a:p>
          <a:p>
            <a:r>
              <a:rPr lang="en-US" altLang="ja-JP" sz="1200" dirty="0"/>
              <a:t>"</a:t>
            </a:r>
            <a:r>
              <a:rPr lang="en-US" sz="1200" dirty="0" err="1"/>
              <a:t>geo":null</a:t>
            </a:r>
            <a:r>
              <a:rPr lang="en-US" sz="1200" dirty="0"/>
              <a:t>,</a:t>
            </a:r>
          </a:p>
          <a:p>
            <a:r>
              <a:rPr lang="en-US" sz="1200" dirty="0"/>
              <a:t>"</a:t>
            </a:r>
            <a:r>
              <a:rPr lang="en-US" sz="1200" dirty="0" err="1"/>
              <a:t>retweeted":false</a:t>
            </a:r>
            <a:r>
              <a:rPr lang="en-US" sz="1200" dirty="0"/>
              <a:t>,</a:t>
            </a:r>
          </a:p>
          <a:p>
            <a:r>
              <a:rPr lang="en-US" sz="1200" dirty="0"/>
              <a:t>"</a:t>
            </a:r>
            <a:r>
              <a:rPr lang="en-US" sz="1200" dirty="0" err="1"/>
              <a:t>in_reply_to_screen_name":null</a:t>
            </a:r>
            <a:r>
              <a:rPr lang="en-US" sz="1200" dirty="0"/>
              <a:t>,</a:t>
            </a:r>
          </a:p>
          <a:p>
            <a:r>
              <a:rPr lang="en-US" sz="1200" dirty="0"/>
              <a:t>"</a:t>
            </a:r>
            <a:r>
              <a:rPr lang="en-US" sz="1200" dirty="0" err="1"/>
              <a:t>truncated":false</a:t>
            </a:r>
            <a:r>
              <a:rPr lang="en-US" sz="1200" dirty="0"/>
              <a:t>,</a:t>
            </a:r>
          </a:p>
          <a:p>
            <a:r>
              <a:rPr lang="en-US" sz="1200" dirty="0"/>
              <a:t>"</a:t>
            </a:r>
            <a:r>
              <a:rPr lang="en-US" sz="1200" dirty="0" err="1"/>
              <a:t>lang</a:t>
            </a:r>
            <a:r>
              <a:rPr lang="en-US" sz="1200" dirty="0"/>
              <a:t>":"ja",</a:t>
            </a:r>
          </a:p>
          <a:p>
            <a:r>
              <a:rPr lang="en-US" sz="1200" dirty="0"/>
              <a:t>"entities":{"</a:t>
            </a:r>
            <a:r>
              <a:rPr lang="en-US" sz="1200" dirty="0" err="1"/>
              <a:t>urls</a:t>
            </a:r>
            <a:r>
              <a:rPr lang="en-US" sz="1200" dirty="0"/>
              <a:t>":[],"hashtags":[],"</a:t>
            </a:r>
            <a:r>
              <a:rPr lang="en-US" sz="1200" dirty="0" err="1"/>
              <a:t>user_mentions</a:t>
            </a:r>
            <a:r>
              <a:rPr lang="en-US" sz="1200" dirty="0"/>
              <a:t>":[]},</a:t>
            </a:r>
          </a:p>
          <a:p>
            <a:r>
              <a:rPr lang="en-US" sz="1200" dirty="0"/>
              <a:t>"in_reply_to_status_id_</a:t>
            </a:r>
            <a:r>
              <a:rPr lang="en-US" sz="1200" dirty="0" err="1"/>
              <a:t>str</a:t>
            </a:r>
            <a:r>
              <a:rPr lang="en-US" sz="1200" dirty="0"/>
              <a:t>":null,</a:t>
            </a:r>
          </a:p>
          <a:p>
            <a:r>
              <a:rPr lang="en-US" sz="1200" dirty="0"/>
              <a:t>"id":289429398778687488,</a:t>
            </a:r>
          </a:p>
          <a:p>
            <a:r>
              <a:rPr lang="en-US" sz="1200" dirty="0"/>
              <a:t>"source":"&lt;a </a:t>
            </a:r>
            <a:r>
              <a:rPr lang="en-US" sz="1200" dirty="0" err="1"/>
              <a:t>href</a:t>
            </a:r>
            <a:r>
              <a:rPr lang="en-US" sz="1200" dirty="0"/>
              <a:t>=\"http://twitter.com/download/</a:t>
            </a:r>
            <a:r>
              <a:rPr lang="en-US" sz="1200" dirty="0" err="1"/>
              <a:t>iphone</a:t>
            </a:r>
            <a:r>
              <a:rPr lang="en-US" sz="1200" dirty="0"/>
              <a:t>\" </a:t>
            </a:r>
            <a:r>
              <a:rPr lang="en-US" sz="1200" dirty="0" err="1"/>
              <a:t>rel</a:t>
            </a:r>
            <a:r>
              <a:rPr lang="en-US" sz="1200" dirty="0"/>
              <a:t>=\"</a:t>
            </a:r>
            <a:r>
              <a:rPr lang="en-US" sz="1200" dirty="0" err="1"/>
              <a:t>nofollow</a:t>
            </a:r>
            <a:r>
              <a:rPr lang="en-US" sz="1200" dirty="0"/>
              <a:t>\"&gt;Twitter for iPhone&lt;\/a&gt;",</a:t>
            </a:r>
          </a:p>
          <a:p>
            <a:r>
              <a:rPr lang="en-US" sz="1200" dirty="0"/>
              <a:t>"in_reply_to_user_id_</a:t>
            </a:r>
            <a:r>
              <a:rPr lang="en-US" sz="1200" dirty="0" err="1"/>
              <a:t>str</a:t>
            </a:r>
            <a:r>
              <a:rPr lang="en-US" sz="1200" dirty="0"/>
              <a:t>":null,</a:t>
            </a:r>
          </a:p>
          <a:p>
            <a:r>
              <a:rPr lang="en-US" sz="1200" dirty="0"/>
              <a:t>"</a:t>
            </a:r>
            <a:r>
              <a:rPr lang="en-US" sz="1200" dirty="0" err="1"/>
              <a:t>favorited</a:t>
            </a:r>
            <a:r>
              <a:rPr lang="en-US" sz="1200" dirty="0"/>
              <a:t>":false,</a:t>
            </a:r>
          </a:p>
          <a:p>
            <a:r>
              <a:rPr lang="en-US" sz="1200" dirty="0"/>
              <a:t>"</a:t>
            </a:r>
            <a:r>
              <a:rPr lang="en-US" sz="1200" dirty="0" err="1"/>
              <a:t>in_reply_to_status_id":null</a:t>
            </a:r>
            <a:r>
              <a:rPr lang="en-US" sz="1200" dirty="0"/>
              <a:t>,</a:t>
            </a:r>
          </a:p>
          <a:p>
            <a:r>
              <a:rPr lang="en-US" sz="1200" dirty="0"/>
              <a:t>"retweet_count":0,</a:t>
            </a:r>
          </a:p>
          <a:p>
            <a:r>
              <a:rPr lang="en-US" sz="1200" dirty="0"/>
              <a:t>"</a:t>
            </a:r>
            <a:r>
              <a:rPr lang="en-US" sz="1200" dirty="0" err="1"/>
              <a:t>created_at":"Thu</a:t>
            </a:r>
            <a:r>
              <a:rPr lang="en-US" sz="1200" dirty="0"/>
              <a:t> Jan 10 17:52:00 +0000 2013",</a:t>
            </a:r>
          </a:p>
          <a:p>
            <a:r>
              <a:rPr lang="en-US" sz="1200" dirty="0"/>
              <a:t>"</a:t>
            </a:r>
            <a:r>
              <a:rPr lang="en-US" sz="1200" dirty="0" err="1"/>
              <a:t>in_reply_to_user_id":null</a:t>
            </a:r>
            <a:r>
              <a:rPr lang="en-US" sz="1200" dirty="0"/>
              <a:t>,</a:t>
            </a:r>
          </a:p>
          <a:p>
            <a:r>
              <a:rPr lang="en-US" sz="1200" dirty="0"/>
              <a:t>"id_str":"289429398778687488",</a:t>
            </a:r>
          </a:p>
          <a:p>
            <a:r>
              <a:rPr lang="en-US" sz="1200" dirty="0"/>
              <a:t>"</a:t>
            </a:r>
            <a:r>
              <a:rPr lang="en-US" sz="1200" dirty="0" err="1"/>
              <a:t>place":null</a:t>
            </a:r>
            <a:r>
              <a:rPr lang="en-US" sz="1200" dirty="0"/>
              <a:t>,</a:t>
            </a:r>
          </a:p>
          <a:p>
            <a:r>
              <a:rPr lang="en-US" sz="1200" dirty="0"/>
              <a:t>"user":{</a:t>
            </a:r>
          </a:p>
          <a:p>
            <a:r>
              <a:rPr lang="en-US" sz="1200" dirty="0"/>
              <a:t>   "location":"",</a:t>
            </a:r>
          </a:p>
          <a:p>
            <a:r>
              <a:rPr lang="en-US" sz="1200" dirty="0"/>
              <a:t>   "</a:t>
            </a:r>
            <a:r>
              <a:rPr lang="en-US" sz="1200" dirty="0" err="1"/>
              <a:t>default_profile":true</a:t>
            </a:r>
            <a:r>
              <a:rPr lang="en-US" sz="1200" dirty="0"/>
              <a:t>,</a:t>
            </a:r>
          </a:p>
          <a:p>
            <a:r>
              <a:rPr lang="en-US" sz="1200" dirty="0"/>
              <a:t>   "statuses_count":1885,</a:t>
            </a:r>
          </a:p>
          <a:p>
            <a:r>
              <a:rPr lang="en-US" sz="1200" dirty="0"/>
              <a:t>   "</a:t>
            </a:r>
            <a:r>
              <a:rPr lang="en-US" sz="1200" dirty="0" err="1"/>
              <a:t>profile_background_tile":false</a:t>
            </a:r>
            <a:r>
              <a:rPr lang="en-US" sz="1200" dirty="0"/>
              <a:t>,</a:t>
            </a:r>
          </a:p>
          <a:p>
            <a:r>
              <a:rPr lang="en-US" sz="1200" dirty="0"/>
              <a:t>   "</a:t>
            </a:r>
            <a:r>
              <a:rPr lang="en-US" sz="1200" dirty="0" err="1"/>
              <a:t>lang</a:t>
            </a:r>
            <a:r>
              <a:rPr lang="en-US" sz="1200" dirty="0"/>
              <a:t>":"ja",</a:t>
            </a:r>
          </a:p>
          <a:p>
            <a:r>
              <a:rPr lang="en-US" sz="1200" dirty="0"/>
              <a:t>   "profile_link_color":"0084B4",</a:t>
            </a:r>
          </a:p>
          <a:p>
            <a:r>
              <a:rPr lang="en-US" sz="1200" dirty="0"/>
              <a:t>   "profile_banner_</a:t>
            </a:r>
            <a:r>
              <a:rPr lang="en-US" sz="1200" dirty="0" err="1"/>
              <a:t>url</a:t>
            </a:r>
            <a:r>
              <a:rPr lang="en-US" sz="1200" dirty="0"/>
              <a:t>":"https://si0.twimg.com/</a:t>
            </a:r>
            <a:r>
              <a:rPr lang="en-US" sz="1200" dirty="0" err="1"/>
              <a:t>profile_banners</a:t>
            </a:r>
            <a:r>
              <a:rPr lang="en-US" sz="1200" dirty="0"/>
              <a:t>/459434688/1357637886",</a:t>
            </a:r>
          </a:p>
          <a:p>
            <a:r>
              <a:rPr lang="en-US" sz="1200" dirty="0"/>
              <a:t>   "id":459434688</a:t>
            </a:r>
            <a:r>
              <a:rPr lang="en-US" sz="1200" dirty="0" smtClean="0"/>
              <a:t>,</a:t>
            </a:r>
            <a:endParaRPr 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1966" y="2895600"/>
            <a:ext cx="533400" cy="3075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04800" y="2362200"/>
            <a:ext cx="533400" cy="3075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4800" y="1447800"/>
            <a:ext cx="533400" cy="3075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4800" y="3810000"/>
            <a:ext cx="533400" cy="3075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1886" y="6202561"/>
            <a:ext cx="533400" cy="3075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991100" y="2040055"/>
            <a:ext cx="3083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JSON: name/value pairs,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7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721935"/>
            <a:ext cx="83058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 "</a:t>
            </a:r>
            <a:r>
              <a:rPr lang="en-US" sz="1200" dirty="0" err="1"/>
              <a:t>following":null</a:t>
            </a:r>
            <a:r>
              <a:rPr lang="en-US" sz="1200" dirty="0"/>
              <a:t>,</a:t>
            </a:r>
          </a:p>
          <a:p>
            <a:r>
              <a:rPr lang="en-US" sz="1200" dirty="0"/>
              <a:t>   "favourites_count":0,</a:t>
            </a:r>
          </a:p>
          <a:p>
            <a:r>
              <a:rPr lang="en-US" sz="1200" dirty="0"/>
              <a:t>   "</a:t>
            </a:r>
            <a:r>
              <a:rPr lang="en-US" sz="1200" dirty="0" err="1"/>
              <a:t>protected":false</a:t>
            </a:r>
            <a:r>
              <a:rPr lang="en-US" sz="1200" dirty="0"/>
              <a:t>,</a:t>
            </a:r>
          </a:p>
          <a:p>
            <a:r>
              <a:rPr lang="en-US" sz="1200" dirty="0"/>
              <a:t>   "profile_text_color":"333333",</a:t>
            </a:r>
          </a:p>
          <a:p>
            <a:r>
              <a:rPr lang="en-US" sz="1200" dirty="0"/>
              <a:t>   "description":"</a:t>
            </a:r>
            <a:r>
              <a:rPr lang="ja-JP" altLang="en-US" sz="1200" dirty="0"/>
              <a:t>そば屋にいるね</a:t>
            </a:r>
            <a:r>
              <a:rPr lang="en-US" altLang="ja-JP" sz="1200" dirty="0"/>
              <a:t>",</a:t>
            </a:r>
          </a:p>
          <a:p>
            <a:r>
              <a:rPr lang="en-US" altLang="ja-JP" sz="1200" dirty="0"/>
              <a:t>   "</a:t>
            </a:r>
            <a:r>
              <a:rPr lang="en-US" sz="1200" dirty="0" err="1"/>
              <a:t>verified":false</a:t>
            </a:r>
            <a:r>
              <a:rPr lang="en-US" sz="1200" dirty="0"/>
              <a:t>,</a:t>
            </a:r>
          </a:p>
          <a:p>
            <a:r>
              <a:rPr lang="en-US" sz="1200" dirty="0"/>
              <a:t>   "</a:t>
            </a:r>
            <a:r>
              <a:rPr lang="en-US" sz="1200" dirty="0" err="1"/>
              <a:t>contributors_enabled":false</a:t>
            </a:r>
            <a:r>
              <a:rPr lang="en-US" sz="1200" dirty="0"/>
              <a:t>,</a:t>
            </a:r>
          </a:p>
          <a:p>
            <a:r>
              <a:rPr lang="en-US" sz="1200" dirty="0"/>
              <a:t>   "profile_sidebar_border_color":"C0DEED",</a:t>
            </a:r>
          </a:p>
          <a:p>
            <a:r>
              <a:rPr lang="en-US" sz="1200" dirty="0"/>
              <a:t>   "name":"</a:t>
            </a:r>
            <a:r>
              <a:rPr lang="ja-JP" altLang="en-US" sz="1200" dirty="0"/>
              <a:t>まさひろ。</a:t>
            </a:r>
            <a:r>
              <a:rPr lang="en-US" altLang="ja-JP" sz="1200" dirty="0"/>
              <a:t>",</a:t>
            </a:r>
          </a:p>
          <a:p>
            <a:r>
              <a:rPr lang="en-US" altLang="ja-JP" sz="1200" dirty="0"/>
              <a:t>   "</a:t>
            </a:r>
            <a:r>
              <a:rPr lang="en-US" sz="1200" dirty="0"/>
              <a:t>profile_background_color":"C0DEED",</a:t>
            </a:r>
          </a:p>
          <a:p>
            <a:r>
              <a:rPr lang="en-US" sz="1200" dirty="0"/>
              <a:t>   "</a:t>
            </a:r>
            <a:r>
              <a:rPr lang="en-US" sz="1200" dirty="0" err="1"/>
              <a:t>created_at":"Mon</a:t>
            </a:r>
            <a:r>
              <a:rPr lang="en-US" sz="1200" dirty="0"/>
              <a:t> Jan 09 17:22:25 +0000 2012",</a:t>
            </a:r>
          </a:p>
          <a:p>
            <a:r>
              <a:rPr lang="en-US" sz="1200" dirty="0"/>
              <a:t>   "</a:t>
            </a:r>
            <a:r>
              <a:rPr lang="en-US" sz="1200" dirty="0" err="1"/>
              <a:t>default_profile_image":false</a:t>
            </a:r>
            <a:r>
              <a:rPr lang="en-US" sz="1200" dirty="0"/>
              <a:t>,</a:t>
            </a:r>
          </a:p>
          <a:p>
            <a:r>
              <a:rPr lang="en-US" sz="1200" dirty="0"/>
              <a:t>   "followers_count":113,</a:t>
            </a:r>
          </a:p>
          <a:p>
            <a:r>
              <a:rPr lang="en-US" sz="1200" dirty="0"/>
              <a:t>   "</a:t>
            </a:r>
            <a:r>
              <a:rPr lang="en-US" sz="1200" dirty="0" err="1"/>
              <a:t>profile_image_url_https":"https</a:t>
            </a:r>
            <a:r>
              <a:rPr lang="en-US" sz="1200" dirty="0"/>
              <a:t>://si0.twimg.com/</a:t>
            </a:r>
            <a:r>
              <a:rPr lang="en-US" sz="1200" dirty="0" err="1"/>
              <a:t>profile_images</a:t>
            </a:r>
            <a:r>
              <a:rPr lang="en-US" sz="1200" dirty="0"/>
              <a:t>/2093645100/image_normal.jpg",</a:t>
            </a:r>
          </a:p>
          <a:p>
            <a:r>
              <a:rPr lang="en-US" sz="1200" dirty="0"/>
              <a:t>   "</a:t>
            </a:r>
            <a:r>
              <a:rPr lang="en-US" sz="1200" dirty="0" err="1"/>
              <a:t>geo_enabled":false</a:t>
            </a:r>
            <a:r>
              <a:rPr lang="en-US" sz="1200" dirty="0"/>
              <a:t>,</a:t>
            </a:r>
          </a:p>
          <a:p>
            <a:r>
              <a:rPr lang="en-US" sz="1200" dirty="0"/>
              <a:t>   "profile_background_image_</a:t>
            </a:r>
            <a:r>
              <a:rPr lang="en-US" sz="1200" dirty="0" err="1"/>
              <a:t>url</a:t>
            </a:r>
            <a:r>
              <a:rPr lang="en-US" sz="1200" dirty="0"/>
              <a:t>":"http://a0.twimg.com/images/themes/theme1/bg.png",</a:t>
            </a:r>
          </a:p>
          <a:p>
            <a:r>
              <a:rPr lang="en-US" sz="1200" dirty="0"/>
              <a:t>   "</a:t>
            </a:r>
            <a:r>
              <a:rPr lang="en-US" sz="1200" dirty="0" err="1"/>
              <a:t>profile_background_image_url_https":"https</a:t>
            </a:r>
            <a:r>
              <a:rPr lang="en-US" sz="1200" dirty="0"/>
              <a:t>://si0.twimg.com/images/themes/theme1/bg.png",</a:t>
            </a:r>
          </a:p>
          <a:p>
            <a:r>
              <a:rPr lang="en-US" sz="1200" dirty="0"/>
              <a:t>   "</a:t>
            </a:r>
            <a:r>
              <a:rPr lang="en-US" sz="1200" dirty="0" err="1"/>
              <a:t>follow_request_sent":null</a:t>
            </a:r>
            <a:r>
              <a:rPr lang="en-US" sz="1200" dirty="0"/>
              <a:t>,</a:t>
            </a:r>
          </a:p>
          <a:p>
            <a:r>
              <a:rPr lang="en-US" sz="1200" dirty="0"/>
              <a:t>   "</a:t>
            </a:r>
            <a:r>
              <a:rPr lang="en-US" sz="1200" dirty="0" err="1"/>
              <a:t>url</a:t>
            </a:r>
            <a:r>
              <a:rPr lang="en-US" sz="1200" dirty="0"/>
              <a:t>":null,"utc_offset":</a:t>
            </a:r>
            <a:r>
              <a:rPr lang="en-US" sz="1200" dirty="0" err="1" smtClean="0"/>
              <a:t>null,z</a:t>
            </a:r>
            <a:endParaRPr lang="en-US" sz="1200" dirty="0"/>
          </a:p>
          <a:p>
            <a:r>
              <a:rPr lang="en-US" sz="1200" dirty="0"/>
              <a:t>   "</a:t>
            </a:r>
            <a:r>
              <a:rPr lang="en-US" sz="1200" dirty="0" err="1"/>
              <a:t>time_zone":null</a:t>
            </a:r>
            <a:r>
              <a:rPr lang="en-US" sz="1200" dirty="0"/>
              <a:t>,</a:t>
            </a:r>
          </a:p>
          <a:p>
            <a:r>
              <a:rPr lang="en-US" sz="1200" dirty="0"/>
              <a:t>   "</a:t>
            </a:r>
            <a:r>
              <a:rPr lang="en-US" sz="1200" dirty="0" err="1"/>
              <a:t>notifications":null</a:t>
            </a:r>
            <a:r>
              <a:rPr lang="en-US" sz="1200" dirty="0"/>
              <a:t>,</a:t>
            </a:r>
          </a:p>
          <a:p>
            <a:r>
              <a:rPr lang="en-US" sz="1200" dirty="0"/>
              <a:t>   "</a:t>
            </a:r>
            <a:r>
              <a:rPr lang="en-US" sz="1200" dirty="0" err="1"/>
              <a:t>profile_use_background_image":true</a:t>
            </a:r>
            <a:r>
              <a:rPr lang="en-US" sz="1200" dirty="0"/>
              <a:t>,</a:t>
            </a:r>
          </a:p>
          <a:p>
            <a:r>
              <a:rPr lang="en-US" sz="1200" dirty="0"/>
              <a:t>   "friends_count":104,</a:t>
            </a:r>
          </a:p>
          <a:p>
            <a:r>
              <a:rPr lang="en-US" sz="1200" dirty="0"/>
              <a:t>   "profile_sidebar_fill_color":"DDEEF6",</a:t>
            </a:r>
          </a:p>
          <a:p>
            <a:r>
              <a:rPr lang="en-US" sz="1200" dirty="0"/>
              <a:t>   "screen_name":"</a:t>
            </a:r>
            <a:r>
              <a:rPr lang="en-US" sz="1200" dirty="0" err="1"/>
              <a:t>HiSoftbank</a:t>
            </a:r>
            <a:r>
              <a:rPr lang="en-US" sz="1200" dirty="0"/>
              <a:t>",</a:t>
            </a:r>
          </a:p>
          <a:p>
            <a:r>
              <a:rPr lang="en-US" sz="1200" dirty="0"/>
              <a:t>   "id_str":"459434688",</a:t>
            </a:r>
          </a:p>
          <a:p>
            <a:r>
              <a:rPr lang="en-US" sz="1200" dirty="0"/>
              <a:t>   "profile_image_</a:t>
            </a:r>
            <a:r>
              <a:rPr lang="en-US" sz="1200" dirty="0" err="1"/>
              <a:t>url</a:t>
            </a:r>
            <a:r>
              <a:rPr lang="en-US" sz="1200" dirty="0"/>
              <a:t>":"http://a0.twimg.com/</a:t>
            </a:r>
            <a:r>
              <a:rPr lang="en-US" sz="1200" dirty="0" err="1"/>
              <a:t>profile_images</a:t>
            </a:r>
            <a:r>
              <a:rPr lang="en-US" sz="1200" dirty="0"/>
              <a:t>/2093645100/image_normal.jpg",</a:t>
            </a:r>
          </a:p>
          <a:p>
            <a:r>
              <a:rPr lang="en-US" sz="1200" dirty="0"/>
              <a:t>   "listed_count":0,</a:t>
            </a:r>
          </a:p>
          <a:p>
            <a:r>
              <a:rPr lang="en-US" sz="1200" dirty="0"/>
              <a:t>   "</a:t>
            </a:r>
            <a:r>
              <a:rPr lang="en-US" sz="1200" dirty="0" err="1"/>
              <a:t>is_translator":false</a:t>
            </a:r>
            <a:r>
              <a:rPr lang="en-US" sz="1200" dirty="0"/>
              <a:t>},</a:t>
            </a:r>
          </a:p>
          <a:p>
            <a:r>
              <a:rPr lang="en-US" sz="1200" dirty="0"/>
              <a:t>"</a:t>
            </a:r>
            <a:r>
              <a:rPr lang="en-US" sz="1200" dirty="0" err="1"/>
              <a:t>coordinates":null</a:t>
            </a:r>
            <a:endParaRPr lang="en-US" sz="1200" dirty="0"/>
          </a:p>
          <a:p>
            <a:r>
              <a:rPr lang="en-US" sz="1200" dirty="0"/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4800" y="2743200"/>
            <a:ext cx="533400" cy="3075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28600" y="5867400"/>
            <a:ext cx="533400" cy="3075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4800" y="4608399"/>
            <a:ext cx="533400" cy="3075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60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771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Explosion</a:t>
            </a:r>
            <a:endParaRPr lang="en-US" dirty="0"/>
          </a:p>
        </p:txBody>
      </p:sp>
      <p:pic>
        <p:nvPicPr>
          <p:cNvPr id="3" name="Picture 2" descr="Screen Shot 2015-08-20 at 11.08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8200277" cy="4826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62200" y="640080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http://</a:t>
            </a:r>
            <a:r>
              <a:rPr lang="en-US" sz="1400" dirty="0" err="1">
                <a:solidFill>
                  <a:srgbClr val="FF0000"/>
                </a:solidFill>
              </a:rPr>
              <a:t>www.couchbase.com</a:t>
            </a:r>
            <a:r>
              <a:rPr lang="en-US" sz="1400" dirty="0">
                <a:solidFill>
                  <a:srgbClr val="FF0000"/>
                </a:solidFill>
              </a:rPr>
              <a:t>/</a:t>
            </a:r>
            <a:r>
              <a:rPr lang="en-US" sz="1400" dirty="0" err="1">
                <a:solidFill>
                  <a:srgbClr val="FF0000"/>
                </a:solidFill>
              </a:rPr>
              <a:t>nosql</a:t>
            </a:r>
            <a:r>
              <a:rPr lang="en-US" sz="1400" dirty="0">
                <a:solidFill>
                  <a:srgbClr val="FF0000"/>
                </a:solidFill>
              </a:rPr>
              <a:t>-resources/what-is-no-</a:t>
            </a:r>
            <a:r>
              <a:rPr lang="en-US" sz="1400" dirty="0" err="1">
                <a:solidFill>
                  <a:srgbClr val="FF0000"/>
                </a:solidFill>
              </a:rPr>
              <a:t>sql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60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771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Benefit of Big Data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72032155"/>
              </p:ext>
            </p:extLst>
          </p:nvPr>
        </p:nvGraphicFramePr>
        <p:xfrm>
          <a:off x="118534" y="1800577"/>
          <a:ext cx="8884355" cy="4538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881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Big Data</a:t>
            </a:r>
            <a:endParaRPr lang="en-US" dirty="0"/>
          </a:p>
        </p:txBody>
      </p:sp>
      <p:pic>
        <p:nvPicPr>
          <p:cNvPr id="3" name="Content Placeholder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4"/>
          <a:stretch/>
        </p:blipFill>
        <p:spPr>
          <a:xfrm>
            <a:off x="1295400" y="1600200"/>
            <a:ext cx="6861510" cy="47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5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771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Impact of Big 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1834348"/>
          </a:xfrm>
        </p:spPr>
        <p:txBody>
          <a:bodyPr/>
          <a:lstStyle/>
          <a:p>
            <a:r>
              <a:rPr lang="en-US" dirty="0"/>
              <a:t>“Big data technologies will be transformative in every sphere of life.”</a:t>
            </a:r>
            <a:r>
              <a:rPr lang="en-US" baseline="30000" dirty="0"/>
              <a:t>1</a:t>
            </a:r>
            <a:endParaRPr lang="en-US" dirty="0"/>
          </a:p>
          <a:p>
            <a:r>
              <a:rPr lang="en-US" dirty="0"/>
              <a:t>According to </a:t>
            </a:r>
            <a:r>
              <a:rPr lang="en-US" dirty="0" smtClean="0"/>
              <a:t>IBM</a:t>
            </a:r>
            <a:r>
              <a:rPr lang="en-US" baseline="30000" dirty="0" smtClean="0"/>
              <a:t>2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2940" y="6004648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aseline="30000" dirty="0">
                <a:solidFill>
                  <a:srgbClr val="FF0000"/>
                </a:solidFill>
              </a:rPr>
              <a:t>1</a:t>
            </a:r>
            <a:r>
              <a:rPr lang="en-US" sz="1200" dirty="0" smtClean="0">
                <a:solidFill>
                  <a:srgbClr val="FF0000"/>
                </a:solidFill>
              </a:rPr>
              <a:t>J</a:t>
            </a:r>
            <a:r>
              <a:rPr lang="en-US" sz="1200" dirty="0">
                <a:solidFill>
                  <a:srgbClr val="FF0000"/>
                </a:solidFill>
              </a:rPr>
              <a:t>. </a:t>
            </a:r>
            <a:r>
              <a:rPr lang="en-US" sz="1200" dirty="0" err="1">
                <a:solidFill>
                  <a:srgbClr val="FF0000"/>
                </a:solidFill>
              </a:rPr>
              <a:t>Podesta</a:t>
            </a:r>
            <a:r>
              <a:rPr lang="en-US" sz="1200" dirty="0">
                <a:solidFill>
                  <a:srgbClr val="FF0000"/>
                </a:solidFill>
              </a:rPr>
              <a:t>, P. </a:t>
            </a:r>
            <a:r>
              <a:rPr lang="en-US" sz="1200" dirty="0" err="1">
                <a:solidFill>
                  <a:srgbClr val="FF0000"/>
                </a:solidFill>
              </a:rPr>
              <a:t>Pritzker</a:t>
            </a:r>
            <a:r>
              <a:rPr lang="en-US" sz="1200" dirty="0">
                <a:solidFill>
                  <a:srgbClr val="FF0000"/>
                </a:solidFill>
              </a:rPr>
              <a:t>, E. Moniz, J. </a:t>
            </a:r>
            <a:r>
              <a:rPr lang="en-US" sz="1200" dirty="0" err="1">
                <a:solidFill>
                  <a:srgbClr val="FF0000"/>
                </a:solidFill>
              </a:rPr>
              <a:t>Holdren</a:t>
            </a:r>
            <a:r>
              <a:rPr lang="en-US" sz="1200" dirty="0">
                <a:solidFill>
                  <a:srgbClr val="FF0000"/>
                </a:solidFill>
              </a:rPr>
              <a:t>, and J. </a:t>
            </a:r>
            <a:r>
              <a:rPr lang="en-US" sz="1200" dirty="0" err="1">
                <a:solidFill>
                  <a:srgbClr val="FF0000"/>
                </a:solidFill>
              </a:rPr>
              <a:t>Zients</a:t>
            </a:r>
            <a:r>
              <a:rPr lang="en-US" sz="1200" dirty="0">
                <a:solidFill>
                  <a:srgbClr val="FF0000"/>
                </a:solidFill>
              </a:rPr>
              <a:t>. Big Data: Seizing Opportunities, Preserving Values.</a:t>
            </a:r>
          </a:p>
          <a:p>
            <a:r>
              <a:rPr lang="en-US" sz="1200" dirty="0">
                <a:solidFill>
                  <a:srgbClr val="FF0000"/>
                </a:solidFill>
              </a:rPr>
              <a:t>http://</a:t>
            </a:r>
            <a:r>
              <a:rPr lang="en-US" sz="1200" dirty="0" smtClean="0">
                <a:solidFill>
                  <a:srgbClr val="FF0000"/>
                </a:solidFill>
              </a:rPr>
              <a:t>www.whitehouse.gov/sites/default/les/docs/big_data_privacy_report_5.1.14_final_print.pdf</a:t>
            </a:r>
            <a:r>
              <a:rPr lang="en-US" sz="1200" dirty="0">
                <a:solidFill>
                  <a:srgbClr val="FF0000"/>
                </a:solidFill>
              </a:rPr>
              <a:t>, 2014</a:t>
            </a:r>
            <a:r>
              <a:rPr lang="en-US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1200" baseline="30000" dirty="0" smtClean="0">
                <a:solidFill>
                  <a:srgbClr val="FF0000"/>
                </a:solidFill>
              </a:rPr>
              <a:t>2</a:t>
            </a:r>
            <a:r>
              <a:rPr lang="en-US" sz="1200" dirty="0" smtClean="0">
                <a:solidFill>
                  <a:srgbClr val="FF0000"/>
                </a:solidFill>
              </a:rPr>
              <a:t> http</a:t>
            </a:r>
            <a:r>
              <a:rPr lang="en-US" sz="1200" dirty="0">
                <a:solidFill>
                  <a:srgbClr val="FF0000"/>
                </a:solidFill>
              </a:rPr>
              <a:t>://www-01.ibm.com/software/data/bigdata/industry.html</a:t>
            </a: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2992520"/>
            <a:ext cx="8077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cs typeface="Arial" panose="020B0604020202020204" pitchFamily="34" charset="0"/>
              </a:rPr>
              <a:t>“Healthcare: 20% decrease in patient mortality by analyzing streaming patient data”</a:t>
            </a:r>
          </a:p>
          <a:p>
            <a:r>
              <a:rPr lang="en-US" altLang="en-US" sz="2000" dirty="0">
                <a:cs typeface="Arial" panose="020B0604020202020204" pitchFamily="34" charset="0"/>
              </a:rPr>
              <a:t>“Telco: 92% decrease in processing time by analyzing networking and call data”</a:t>
            </a:r>
          </a:p>
          <a:p>
            <a:r>
              <a:rPr lang="en-US" altLang="en-US" sz="2000" dirty="0">
                <a:cs typeface="Arial" panose="020B0604020202020204" pitchFamily="34" charset="0"/>
              </a:rPr>
              <a:t>“Utilities: 99% improved accuracy in placing power generation resources by analyzing 2.8 petabytes of untapped data”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9828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771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Big Data Landscape</a:t>
            </a:r>
            <a:endParaRPr lang="en-US" dirty="0"/>
          </a:p>
        </p:txBody>
      </p:sp>
      <p:pic>
        <p:nvPicPr>
          <p:cNvPr id="5" name="Picture 4" descr="Understanding-Big-Data-The-Ecosyste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6" r="14847" b="5048"/>
          <a:stretch/>
        </p:blipFill>
        <p:spPr>
          <a:xfrm>
            <a:off x="-95178" y="-64603"/>
            <a:ext cx="9243533" cy="68987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57454" y="6579663"/>
            <a:ext cx="6400800" cy="2616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9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64257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Bird’s Eye View of the Big Data Ecosystem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1858963" y="6400800"/>
            <a:ext cx="67100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http://</a:t>
            </a:r>
            <a:r>
              <a:rPr lang="en-US" sz="1200" dirty="0" err="1">
                <a:solidFill>
                  <a:srgbClr val="FF0000"/>
                </a:solidFill>
              </a:rPr>
              <a:t>synerzip.com</a:t>
            </a:r>
            <a:r>
              <a:rPr lang="en-US" sz="1200" dirty="0">
                <a:solidFill>
                  <a:srgbClr val="FF0000"/>
                </a:solidFill>
              </a:rPr>
              <a:t>/</a:t>
            </a:r>
            <a:r>
              <a:rPr lang="en-US" sz="1200" dirty="0" err="1">
                <a:solidFill>
                  <a:srgbClr val="FF0000"/>
                </a:solidFill>
              </a:rPr>
              <a:t>wp</a:t>
            </a:r>
            <a:r>
              <a:rPr lang="en-US" sz="1200" dirty="0">
                <a:solidFill>
                  <a:srgbClr val="FF0000"/>
                </a:solidFill>
              </a:rPr>
              <a:t>-content/uploads/2013/08/Hadoop-Ecosystem1.jpg</a:t>
            </a:r>
          </a:p>
        </p:txBody>
      </p:sp>
      <p:pic>
        <p:nvPicPr>
          <p:cNvPr id="6" name="Picture 5" descr="Hadoop-Ecosystem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600" y="1676400"/>
            <a:ext cx="66000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1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Open-source framework for storing and processing large amounts of data on a cluster of machines</a:t>
            </a:r>
          </a:p>
          <a:p>
            <a:pPr lvl="1"/>
            <a:r>
              <a:rPr lang="en-US" dirty="0" smtClean="0">
                <a:hlinkClick r:id="rId3"/>
              </a:rPr>
              <a:t>http://hadoop.apache.org</a:t>
            </a:r>
            <a:endParaRPr lang="en-US" dirty="0" smtClean="0"/>
          </a:p>
          <a:p>
            <a:r>
              <a:rPr lang="en-US" dirty="0" err="1" smtClean="0"/>
              <a:t>MapReduce</a:t>
            </a:r>
            <a:r>
              <a:rPr lang="en-US" dirty="0" smtClean="0"/>
              <a:t> Framework</a:t>
            </a:r>
          </a:p>
          <a:p>
            <a:pPr lvl="1"/>
            <a:r>
              <a:rPr lang="en-US" dirty="0" smtClean="0"/>
              <a:t>Write parallel programs, execute the programs on a cluster of machines</a:t>
            </a:r>
          </a:p>
          <a:p>
            <a:r>
              <a:rPr lang="en-US" smtClean="0"/>
              <a:t>Hadoop Distributed File </a:t>
            </a:r>
            <a:r>
              <a:rPr lang="en-US" dirty="0" smtClean="0"/>
              <a:t>System (HDFS)</a:t>
            </a:r>
          </a:p>
          <a:p>
            <a:pPr lvl="1"/>
            <a:r>
              <a:rPr lang="en-US" dirty="0" smtClean="0"/>
              <a:t>A distributed file system to store large number of large files using a cluster of machines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1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169447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file has two main parts</a:t>
            </a:r>
          </a:p>
          <a:p>
            <a:pPr lvl="1"/>
            <a:r>
              <a:rPr lang="en-US" dirty="0" smtClean="0"/>
              <a:t>Metadata</a:t>
            </a:r>
          </a:p>
          <a:p>
            <a:pPr lvl="2"/>
            <a:r>
              <a:rPr lang="en-US" dirty="0" smtClean="0"/>
              <a:t>Name of the file, creation time, size, permissions, pointers to data blocks</a:t>
            </a:r>
          </a:p>
          <a:p>
            <a:pPr lvl="1"/>
            <a:r>
              <a:rPr lang="en-US" dirty="0" smtClean="0"/>
              <a:t>Data blocks</a:t>
            </a:r>
          </a:p>
          <a:p>
            <a:pPr lvl="2"/>
            <a:r>
              <a:rPr lang="en-US" dirty="0" smtClean="0"/>
              <a:t>Actual content of the file is broken down into equal-sized blocks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2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21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34549"/>
            <a:ext cx="6067424" cy="419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19200" y="5790194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Source: http://hadoop.apache.org/docs/stable/images/hdfsarchitecture.gif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670" y="16002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22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990600" y="2209800"/>
            <a:ext cx="609600" cy="3429000"/>
            <a:chOff x="990600" y="2209800"/>
            <a:chExt cx="609600" cy="3429000"/>
          </a:xfrm>
        </p:grpSpPr>
        <p:sp>
          <p:nvSpPr>
            <p:cNvPr id="10" name="Rectangle 9"/>
            <p:cNvSpPr/>
            <p:nvPr/>
          </p:nvSpPr>
          <p:spPr>
            <a:xfrm>
              <a:off x="990600" y="2209800"/>
              <a:ext cx="609600" cy="685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90600" y="3048000"/>
              <a:ext cx="609600" cy="685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90600" y="3962400"/>
              <a:ext cx="609600" cy="685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90600" y="4953000"/>
              <a:ext cx="609600" cy="685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600200" y="2209800"/>
            <a:ext cx="2209800" cy="3429000"/>
            <a:chOff x="1600200" y="2209800"/>
            <a:chExt cx="2209800" cy="3429000"/>
          </a:xfrm>
        </p:grpSpPr>
        <p:sp>
          <p:nvSpPr>
            <p:cNvPr id="14" name="Oval 13"/>
            <p:cNvSpPr/>
            <p:nvPr/>
          </p:nvSpPr>
          <p:spPr>
            <a:xfrm>
              <a:off x="2362200" y="2209800"/>
              <a:ext cx="1447800" cy="685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362200" y="3124200"/>
              <a:ext cx="1447800" cy="685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2362200" y="3962400"/>
              <a:ext cx="1447800" cy="685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362200" y="4953000"/>
              <a:ext cx="1447800" cy="685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0" idx="3"/>
              <a:endCxn id="14" idx="2"/>
            </p:cNvCxnSpPr>
            <p:nvPr/>
          </p:nvCxnSpPr>
          <p:spPr>
            <a:xfrm>
              <a:off x="1600200" y="2552700"/>
              <a:ext cx="762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1600200" y="3429000"/>
              <a:ext cx="762000" cy="198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3"/>
              <a:endCxn id="16" idx="2"/>
            </p:cNvCxnSpPr>
            <p:nvPr/>
          </p:nvCxnSpPr>
          <p:spPr>
            <a:xfrm>
              <a:off x="1600200" y="4305300"/>
              <a:ext cx="762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3"/>
              <a:endCxn id="17" idx="2"/>
            </p:cNvCxnSpPr>
            <p:nvPr/>
          </p:nvCxnSpPr>
          <p:spPr>
            <a:xfrm>
              <a:off x="1600200" y="5295900"/>
              <a:ext cx="762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486400" y="2438400"/>
            <a:ext cx="1676400" cy="2971800"/>
            <a:chOff x="5486400" y="2438400"/>
            <a:chExt cx="1676400" cy="2971800"/>
          </a:xfrm>
        </p:grpSpPr>
        <p:sp>
          <p:nvSpPr>
            <p:cNvPr id="35" name="Rounded Rectangle 34"/>
            <p:cNvSpPr/>
            <p:nvPr/>
          </p:nvSpPr>
          <p:spPr>
            <a:xfrm>
              <a:off x="6172200" y="2438400"/>
              <a:ext cx="990600" cy="762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reduce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172200" y="3505200"/>
              <a:ext cx="990600" cy="762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reduce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172200" y="4648200"/>
              <a:ext cx="990600" cy="762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reduce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486400" y="2819400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486400" y="3962400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486400" y="5029200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3810000" y="1811965"/>
            <a:ext cx="2286000" cy="3505200"/>
            <a:chOff x="3838527" y="1828800"/>
            <a:chExt cx="2286000" cy="3505200"/>
          </a:xfrm>
        </p:grpSpPr>
        <p:grpSp>
          <p:nvGrpSpPr>
            <p:cNvPr id="55" name="Group 54"/>
            <p:cNvGrpSpPr/>
            <p:nvPr/>
          </p:nvGrpSpPr>
          <p:grpSpPr>
            <a:xfrm>
              <a:off x="3838527" y="2514600"/>
              <a:ext cx="1647873" cy="2819400"/>
              <a:chOff x="3838527" y="2514600"/>
              <a:chExt cx="1647873" cy="2819400"/>
            </a:xfrm>
          </p:grpSpPr>
          <p:sp>
            <p:nvSpPr>
              <p:cNvPr id="22" name="Isosceles Triangle 21"/>
              <p:cNvSpPr/>
              <p:nvPr/>
            </p:nvSpPr>
            <p:spPr>
              <a:xfrm>
                <a:off x="5029200" y="2514600"/>
                <a:ext cx="457200" cy="533400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>
                <a:off x="5029200" y="3657600"/>
                <a:ext cx="457200" cy="533400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>
                <a:off x="5029200" y="4800600"/>
                <a:ext cx="457200" cy="533400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14" idx="6"/>
              </p:cNvCxnSpPr>
              <p:nvPr/>
            </p:nvCxnSpPr>
            <p:spPr>
              <a:xfrm>
                <a:off x="3838527" y="2569535"/>
                <a:ext cx="1230927" cy="2739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14" idx="6"/>
              </p:cNvCxnSpPr>
              <p:nvPr/>
            </p:nvCxnSpPr>
            <p:spPr>
              <a:xfrm>
                <a:off x="3838527" y="2569535"/>
                <a:ext cx="1266873" cy="13912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14" idx="6"/>
              </p:cNvCxnSpPr>
              <p:nvPr/>
            </p:nvCxnSpPr>
            <p:spPr>
              <a:xfrm>
                <a:off x="3838527" y="2569535"/>
                <a:ext cx="1266873" cy="2393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5" idx="6"/>
              </p:cNvCxnSpPr>
              <p:nvPr/>
            </p:nvCxnSpPr>
            <p:spPr>
              <a:xfrm flipV="1">
                <a:off x="3838527" y="2919687"/>
                <a:ext cx="1162146" cy="5642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5" idx="6"/>
              </p:cNvCxnSpPr>
              <p:nvPr/>
            </p:nvCxnSpPr>
            <p:spPr>
              <a:xfrm>
                <a:off x="3838527" y="3483935"/>
                <a:ext cx="1185887" cy="15206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16" idx="6"/>
              </p:cNvCxnSpPr>
              <p:nvPr/>
            </p:nvCxnSpPr>
            <p:spPr>
              <a:xfrm flipV="1">
                <a:off x="3838527" y="4043776"/>
                <a:ext cx="1176170" cy="2783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16" idx="6"/>
              </p:cNvCxnSpPr>
              <p:nvPr/>
            </p:nvCxnSpPr>
            <p:spPr>
              <a:xfrm>
                <a:off x="3838527" y="4322135"/>
                <a:ext cx="1154727" cy="812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17" idx="6"/>
              </p:cNvCxnSpPr>
              <p:nvPr/>
            </p:nvCxnSpPr>
            <p:spPr>
              <a:xfrm flipV="1">
                <a:off x="3838527" y="3061713"/>
                <a:ext cx="1186664" cy="22510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17" idx="6"/>
              </p:cNvCxnSpPr>
              <p:nvPr/>
            </p:nvCxnSpPr>
            <p:spPr>
              <a:xfrm flipV="1">
                <a:off x="3838527" y="4244266"/>
                <a:ext cx="1154727" cy="106846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7" idx="6"/>
              </p:cNvCxnSpPr>
              <p:nvPr/>
            </p:nvCxnSpPr>
            <p:spPr>
              <a:xfrm flipV="1">
                <a:off x="3838527" y="5234782"/>
                <a:ext cx="1133523" cy="7795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4724400" y="1828800"/>
              <a:ext cx="14001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Intermediate</a:t>
              </a:r>
            </a:p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15963" y="1905000"/>
            <a:ext cx="1416737" cy="3429000"/>
            <a:chOff x="7215963" y="1905000"/>
            <a:chExt cx="1416737" cy="3429000"/>
          </a:xfrm>
        </p:grpSpPr>
        <p:grpSp>
          <p:nvGrpSpPr>
            <p:cNvPr id="62" name="Group 61"/>
            <p:cNvGrpSpPr/>
            <p:nvPr/>
          </p:nvGrpSpPr>
          <p:grpSpPr>
            <a:xfrm>
              <a:off x="7215963" y="2590800"/>
              <a:ext cx="1219200" cy="2743200"/>
              <a:chOff x="7162800" y="2590800"/>
              <a:chExt cx="1219200" cy="2743200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7924800" y="2590800"/>
                <a:ext cx="457200" cy="5334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7162800" y="2819400"/>
                <a:ext cx="1219200" cy="2514600"/>
                <a:chOff x="7162800" y="2819400"/>
                <a:chExt cx="1219200" cy="2514600"/>
              </a:xfrm>
            </p:grpSpPr>
            <p:cxnSp>
              <p:nvCxnSpPr>
                <p:cNvPr id="38" name="Straight Arrow Connector 37"/>
                <p:cNvCxnSpPr>
                  <a:stCxn id="35" idx="3"/>
                </p:cNvCxnSpPr>
                <p:nvPr/>
              </p:nvCxnSpPr>
              <p:spPr>
                <a:xfrm>
                  <a:off x="7162800" y="2819400"/>
                  <a:ext cx="6858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7162800" y="3886200"/>
                  <a:ext cx="6858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7162800" y="5027612"/>
                  <a:ext cx="6858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Oval 41"/>
                <p:cNvSpPr/>
                <p:nvPr/>
              </p:nvSpPr>
              <p:spPr>
                <a:xfrm>
                  <a:off x="7924800" y="3657600"/>
                  <a:ext cx="457200" cy="5334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7924800" y="4800600"/>
                  <a:ext cx="457200" cy="5334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8" name="TextBox 47"/>
            <p:cNvSpPr txBox="1"/>
            <p:nvPr/>
          </p:nvSpPr>
          <p:spPr>
            <a:xfrm>
              <a:off x="7806833" y="1905000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9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</a:t>
            </a:r>
            <a:r>
              <a:rPr lang="en-US" dirty="0" err="1" smtClean="0"/>
              <a:t>BigInsights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://bigdatauniversity.com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Need to create an IBM universal id </a:t>
            </a:r>
            <a:endParaRPr lang="en-US" dirty="0" smtClean="0"/>
          </a:p>
          <a:p>
            <a:r>
              <a:rPr lang="en-US" dirty="0" smtClean="0"/>
              <a:t>Free download </a:t>
            </a:r>
          </a:p>
          <a:p>
            <a:pPr lvl="1"/>
            <a:r>
              <a:rPr lang="en-US" dirty="0" smtClean="0"/>
              <a:t>VMWare image is available</a:t>
            </a:r>
          </a:p>
          <a:p>
            <a:pPr lvl="2"/>
            <a:r>
              <a:rPr lang="en-US" dirty="0" smtClean="0"/>
              <a:t>SUSE Linux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9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24</a:t>
            </a:fld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295400"/>
            <a:ext cx="7048500" cy="45439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24000" y="6002030"/>
            <a:ext cx="6096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http://www-01.ibm.com/software/data/infosphere/hadoop/trials.html</a:t>
            </a:r>
          </a:p>
        </p:txBody>
      </p:sp>
    </p:spTree>
    <p:extLst>
      <p:ext uri="{BB962C8B-B14F-4D97-AF65-F5344CB8AC3E}">
        <p14:creationId xmlns:p14="http://schemas.microsoft.com/office/powerpoint/2010/main" val="18941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Ready, Set, Go!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32" t="-5936" r="7542" b="-1596"/>
          <a:stretch/>
        </p:blipFill>
        <p:spPr>
          <a:xfrm>
            <a:off x="152400" y="1045546"/>
            <a:ext cx="8409633" cy="52974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25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791200" y="4861576"/>
            <a:ext cx="1877565" cy="841756"/>
            <a:chOff x="5791200" y="4861576"/>
            <a:chExt cx="1877565" cy="841756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5791200" y="4861576"/>
              <a:ext cx="609600" cy="410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875774" y="5334000"/>
              <a:ext cx="1792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</a:t>
              </a:r>
              <a:r>
                <a:rPr lang="en-US" dirty="0" smtClean="0">
                  <a:solidFill>
                    <a:srgbClr val="FF0000"/>
                  </a:solidFill>
                </a:rPr>
                <a:t>lick any of these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H="1" flipV="1">
            <a:off x="1371600" y="2966646"/>
            <a:ext cx="609600" cy="4103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945193" y="2298421"/>
            <a:ext cx="609600" cy="4103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86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Textual content – mainly for human understanding/cognition</a:t>
            </a:r>
          </a:p>
          <a:p>
            <a:pPr lvl="1"/>
            <a:r>
              <a:rPr lang="en-US" dirty="0" smtClean="0"/>
              <a:t>HTML web pages</a:t>
            </a:r>
          </a:p>
          <a:p>
            <a:pPr lvl="1"/>
            <a:r>
              <a:rPr lang="en-US" dirty="0" smtClean="0"/>
              <a:t>PDF files, MS Word files </a:t>
            </a:r>
          </a:p>
          <a:p>
            <a:pPr lvl="1"/>
            <a:r>
              <a:rPr lang="en-US" dirty="0" smtClean="0"/>
              <a:t>Emails</a:t>
            </a:r>
          </a:p>
          <a:p>
            <a:pPr lvl="1"/>
            <a:r>
              <a:rPr lang="en-US" dirty="0" smtClean="0"/>
              <a:t>Posts on social media sites such as Facebook and Twitter</a:t>
            </a:r>
          </a:p>
          <a:p>
            <a:pPr lvl="1"/>
            <a:r>
              <a:rPr lang="en-US" dirty="0" smtClean="0"/>
              <a:t>Blogs</a:t>
            </a:r>
          </a:p>
          <a:p>
            <a:pPr lvl="1"/>
            <a:r>
              <a:rPr lang="en-US" dirty="0" smtClean="0"/>
              <a:t>Text messages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defined structure on how the data should be stored and represented</a:t>
            </a:r>
          </a:p>
          <a:p>
            <a:r>
              <a:rPr lang="en-US" dirty="0" smtClean="0"/>
              <a:t>Relational databases store data in tables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973548"/>
              </p:ext>
            </p:extLst>
          </p:nvPr>
        </p:nvGraphicFramePr>
        <p:xfrm>
          <a:off x="1104900" y="3234089"/>
          <a:ext cx="6096000" cy="130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0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SSN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Salary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Phone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58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1234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 Doe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100000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123-45678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58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2345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Jim</a:t>
                      </a:r>
                      <a:r>
                        <a:rPr lang="en-US" sz="1400" baseline="0" dirty="0" smtClean="0"/>
                        <a:t> Doe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58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927042"/>
              </p:ext>
            </p:extLst>
          </p:nvPr>
        </p:nvGraphicFramePr>
        <p:xfrm>
          <a:off x="4762500" y="4581786"/>
          <a:ext cx="3238500" cy="1524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Course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Department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SSN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CS490JU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CSEE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5678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73364" y="5688954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Tables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14700" y="5867400"/>
            <a:ext cx="838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</p:cNvCxnSpPr>
          <p:nvPr/>
        </p:nvCxnSpPr>
        <p:spPr>
          <a:xfrm flipH="1" flipV="1">
            <a:off x="2756028" y="5105400"/>
            <a:ext cx="1" cy="583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53632" y="4601036"/>
            <a:ext cx="1123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57900" y="6124059"/>
            <a:ext cx="93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Courses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310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the SSN and salary of each employee who teaches a course along with the course number and sort the results by salary -- low to high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1597" y="4038600"/>
            <a:ext cx="4580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SELECT E.SSN, </a:t>
            </a:r>
            <a:r>
              <a:rPr lang="en-US" sz="2400" dirty="0" err="1" smtClean="0">
                <a:solidFill>
                  <a:srgbClr val="FF0000"/>
                </a:solidFill>
              </a:rPr>
              <a:t>E.Salary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C.Course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FROM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Employee as E, Courses as C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WHERE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E.SSN = C.SSN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ORDER BY </a:t>
            </a:r>
            <a:r>
              <a:rPr lang="en-US" sz="2400" dirty="0" err="1" smtClean="0">
                <a:solidFill>
                  <a:srgbClr val="FF0000"/>
                </a:solidFill>
              </a:rPr>
              <a:t>E.Salary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99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Semistructured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need of a fixed structure/schema</a:t>
            </a:r>
          </a:p>
          <a:p>
            <a:r>
              <a:rPr lang="en-US" dirty="0" smtClean="0"/>
              <a:t>Data can have partial/loose structure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XML data model</a:t>
            </a:r>
          </a:p>
          <a:p>
            <a:pPr lvl="1"/>
            <a:r>
              <a:rPr lang="en-US" dirty="0" smtClean="0"/>
              <a:t>RDF data model; also referred to as “schema-free”</a:t>
            </a:r>
          </a:p>
          <a:p>
            <a:pPr lvl="1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Big Data?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97577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13938" y="4343400"/>
            <a:ext cx="2820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 V’s: Veracity, Value,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Nice Illustration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43000"/>
            <a:ext cx="8610600" cy="529073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0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Very large amounts of data</a:t>
            </a:r>
          </a:p>
          <a:p>
            <a:pPr lvl="2"/>
            <a:r>
              <a:rPr lang="en-US" dirty="0" smtClean="0"/>
              <a:t>Petabytes </a:t>
            </a:r>
            <a:r>
              <a:rPr lang="en-US" dirty="0"/>
              <a:t>(10</a:t>
            </a:r>
            <a:r>
              <a:rPr lang="en-US" baseline="30000" dirty="0"/>
              <a:t>15</a:t>
            </a:r>
            <a:r>
              <a:rPr lang="en-US" dirty="0"/>
              <a:t> bytes) and </a:t>
            </a:r>
            <a:r>
              <a:rPr lang="en-US" dirty="0" smtClean="0"/>
              <a:t>more</a:t>
            </a:r>
          </a:p>
          <a:p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Structured + unstructured + </a:t>
            </a:r>
            <a:r>
              <a:rPr lang="en-US" dirty="0" err="1" smtClean="0"/>
              <a:t>semistructured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High rate of arrival of data</a:t>
            </a:r>
          </a:p>
          <a:p>
            <a:pPr lvl="2"/>
            <a:r>
              <a:rPr lang="en-US" dirty="0" smtClean="0"/>
              <a:t>Stock quotes, Twitter tweets, sensor readings, web clicks, and many more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CSEE,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D031-0448-42A8-913F-26593BDFE2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1114</Words>
  <Application>Microsoft Office PowerPoint</Application>
  <PresentationFormat>On-screen Show (4:3)</PresentationFormat>
  <Paragraphs>268</Paragraphs>
  <Slides>25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Data, Data, and More Data…</vt:lpstr>
      <vt:lpstr>Types of Data</vt:lpstr>
      <vt:lpstr>Unstructured Data</vt:lpstr>
      <vt:lpstr>Structured Data</vt:lpstr>
      <vt:lpstr>Example</vt:lpstr>
      <vt:lpstr>Semistructured Data</vt:lpstr>
      <vt:lpstr>What is Big Data?</vt:lpstr>
      <vt:lpstr>Nice Illustration</vt:lpstr>
      <vt:lpstr>Key Points</vt:lpstr>
      <vt:lpstr>Impact?</vt:lpstr>
      <vt:lpstr>A Tweet</vt:lpstr>
      <vt:lpstr>PowerPoint Presentation</vt:lpstr>
      <vt:lpstr>Data Explosion</vt:lpstr>
      <vt:lpstr>Benefit of Big Data</vt:lpstr>
      <vt:lpstr>Impact of Big Data</vt:lpstr>
      <vt:lpstr>Impact of Big Data</vt:lpstr>
      <vt:lpstr>The Big Data Landscape</vt:lpstr>
      <vt:lpstr>Bird’s Eye View of the Big Data Ecosystem</vt:lpstr>
      <vt:lpstr>Apache Hadoop</vt:lpstr>
      <vt:lpstr>File System Basics</vt:lpstr>
      <vt:lpstr>HDFS</vt:lpstr>
      <vt:lpstr>MapReduce Model</vt:lpstr>
      <vt:lpstr>IBM BigInsights</vt:lpstr>
      <vt:lpstr>Getting Started</vt:lpstr>
      <vt:lpstr>Ready, Set, Go!</vt:lpstr>
    </vt:vector>
  </TitlesOfParts>
  <Company>UMKC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Management</dc:title>
  <dc:creator>Praveen Rao</dc:creator>
  <cp:lastModifiedBy>Praveen Rao</cp:lastModifiedBy>
  <cp:revision>733</cp:revision>
  <dcterms:created xsi:type="dcterms:W3CDTF">2013-06-24T13:08:27Z</dcterms:created>
  <dcterms:modified xsi:type="dcterms:W3CDTF">2015-09-15T18:40:44Z</dcterms:modified>
</cp:coreProperties>
</file>