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64" r:id="rId2"/>
    <p:sldId id="276" r:id="rId3"/>
    <p:sldId id="277" r:id="rId4"/>
    <p:sldId id="278" r:id="rId5"/>
    <p:sldId id="279" r:id="rId6"/>
    <p:sldId id="280" r:id="rId7"/>
    <p:sldId id="281" r:id="rId8"/>
    <p:sldId id="282" r:id="rId9"/>
    <p:sldId id="284" r:id="rId10"/>
    <p:sldId id="285" r:id="rId11"/>
    <p:sldId id="286" r:id="rId12"/>
    <p:sldId id="287" r:id="rId13"/>
    <p:sldId id="288" r:id="rId14"/>
    <p:sldId id="289" r:id="rId15"/>
    <p:sldId id="290" r:id="rId16"/>
    <p:sldId id="291" r:id="rId17"/>
    <p:sldId id="293" r:id="rId18"/>
    <p:sldId id="294" r:id="rId19"/>
    <p:sldId id="295" r:id="rId20"/>
    <p:sldId id="292"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82EBFA-742F-4946-90F4-FF0733F8B06C}" v="8" dt="2023-05-11T03:41:00.503"/>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showGuides="1">
      <p:cViewPr varScale="1">
        <p:scale>
          <a:sx n="80" d="100"/>
          <a:sy n="80" d="100"/>
        </p:scale>
        <p:origin x="58" y="110"/>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n g" userId="18c036fc0e784f6d" providerId="LiveId" clId="{8B82EBFA-742F-4946-90F4-FF0733F8B06C}"/>
    <pc:docChg chg="undo custSel addSld delSld modSld">
      <pc:chgData name="harin g" userId="18c036fc0e784f6d" providerId="LiveId" clId="{8B82EBFA-742F-4946-90F4-FF0733F8B06C}" dt="2023-05-11T03:45:57.931" v="2148" actId="14100"/>
      <pc:docMkLst>
        <pc:docMk/>
      </pc:docMkLst>
      <pc:sldChg chg="addSp delSp modSp add del mod modTransition setBg delDesignElem">
        <pc:chgData name="harin g" userId="18c036fc0e784f6d" providerId="LiveId" clId="{8B82EBFA-742F-4946-90F4-FF0733F8B06C}" dt="2023-05-11T02:54:23.978" v="1021" actId="47"/>
        <pc:sldMkLst>
          <pc:docMk/>
          <pc:sldMk cId="1759470632" sldId="262"/>
        </pc:sldMkLst>
        <pc:spChg chg="add mod">
          <ac:chgData name="harin g" userId="18c036fc0e784f6d" providerId="LiveId" clId="{8B82EBFA-742F-4946-90F4-FF0733F8B06C}" dt="2023-05-11T02:54:21.321" v="1020" actId="478"/>
          <ac:spMkLst>
            <pc:docMk/>
            <pc:sldMk cId="1759470632" sldId="262"/>
            <ac:spMk id="4" creationId="{0C954639-3283-1697-94ED-3EE8D470EE4D}"/>
          </ac:spMkLst>
        </pc:spChg>
        <pc:spChg chg="del">
          <ac:chgData name="harin g" userId="18c036fc0e784f6d" providerId="LiveId" clId="{8B82EBFA-742F-4946-90F4-FF0733F8B06C}" dt="2023-05-11T02:54:17.648" v="1019"/>
          <ac:spMkLst>
            <pc:docMk/>
            <pc:sldMk cId="1759470632" sldId="262"/>
            <ac:spMk id="14" creationId="{D12DDE76-C203-4047-9998-63900085B5E8}"/>
          </ac:spMkLst>
        </pc:spChg>
        <pc:picChg chg="del">
          <ac:chgData name="harin g" userId="18c036fc0e784f6d" providerId="LiveId" clId="{8B82EBFA-742F-4946-90F4-FF0733F8B06C}" dt="2023-05-11T02:54:21.321" v="1020" actId="478"/>
          <ac:picMkLst>
            <pc:docMk/>
            <pc:sldMk cId="1759470632" sldId="262"/>
            <ac:picMk id="7" creationId="{C8C75D6C-4DFB-1312-2637-1EE7DD0848BF}"/>
          </ac:picMkLst>
        </pc:picChg>
      </pc:sldChg>
      <pc:sldChg chg="del">
        <pc:chgData name="harin g" userId="18c036fc0e784f6d" providerId="LiveId" clId="{8B82EBFA-742F-4946-90F4-FF0733F8B06C}" dt="2023-05-11T02:37:44.784" v="5" actId="47"/>
        <pc:sldMkLst>
          <pc:docMk/>
          <pc:sldMk cId="1997697987" sldId="266"/>
        </pc:sldMkLst>
      </pc:sldChg>
      <pc:sldChg chg="del">
        <pc:chgData name="harin g" userId="18c036fc0e784f6d" providerId="LiveId" clId="{8B82EBFA-742F-4946-90F4-FF0733F8B06C}" dt="2023-05-11T02:37:45.691" v="6" actId="47"/>
        <pc:sldMkLst>
          <pc:docMk/>
          <pc:sldMk cId="3296948863" sldId="268"/>
        </pc:sldMkLst>
      </pc:sldChg>
      <pc:sldChg chg="del">
        <pc:chgData name="harin g" userId="18c036fc0e784f6d" providerId="LiveId" clId="{8B82EBFA-742F-4946-90F4-FF0733F8B06C}" dt="2023-05-11T02:37:48.441" v="7" actId="47"/>
        <pc:sldMkLst>
          <pc:docMk/>
          <pc:sldMk cId="1653943558" sldId="269"/>
        </pc:sldMkLst>
      </pc:sldChg>
      <pc:sldChg chg="del">
        <pc:chgData name="harin g" userId="18c036fc0e784f6d" providerId="LiveId" clId="{8B82EBFA-742F-4946-90F4-FF0733F8B06C}" dt="2023-05-11T02:37:49.644" v="8" actId="47"/>
        <pc:sldMkLst>
          <pc:docMk/>
          <pc:sldMk cId="3030984589" sldId="270"/>
        </pc:sldMkLst>
      </pc:sldChg>
      <pc:sldChg chg="modSp del mod">
        <pc:chgData name="harin g" userId="18c036fc0e784f6d" providerId="LiveId" clId="{8B82EBFA-742F-4946-90F4-FF0733F8B06C}" dt="2023-05-11T02:39:20.107" v="11" actId="47"/>
        <pc:sldMkLst>
          <pc:docMk/>
          <pc:sldMk cId="3761302454" sldId="274"/>
        </pc:sldMkLst>
        <pc:spChg chg="mod">
          <ac:chgData name="harin g" userId="18c036fc0e784f6d" providerId="LiveId" clId="{8B82EBFA-742F-4946-90F4-FF0733F8B06C}" dt="2023-05-11T02:38:20.486" v="10" actId="1076"/>
          <ac:spMkLst>
            <pc:docMk/>
            <pc:sldMk cId="3761302454" sldId="274"/>
            <ac:spMk id="3" creationId="{00000000-0000-0000-0000-000000000000}"/>
          </ac:spMkLst>
        </pc:spChg>
      </pc:sldChg>
      <pc:sldChg chg="modSp mod">
        <pc:chgData name="harin g" userId="18c036fc0e784f6d" providerId="LiveId" clId="{8B82EBFA-742F-4946-90F4-FF0733F8B06C}" dt="2023-05-11T03:21:56.552" v="1384" actId="20577"/>
        <pc:sldMkLst>
          <pc:docMk/>
          <pc:sldMk cId="711182959" sldId="276"/>
        </pc:sldMkLst>
        <pc:spChg chg="mod">
          <ac:chgData name="harin g" userId="18c036fc0e784f6d" providerId="LiveId" clId="{8B82EBFA-742F-4946-90F4-FF0733F8B06C}" dt="2023-05-11T03:21:56.552" v="1384" actId="20577"/>
          <ac:spMkLst>
            <pc:docMk/>
            <pc:sldMk cId="711182959" sldId="276"/>
            <ac:spMk id="14" creationId="{00000000-0000-0000-0000-000000000000}"/>
          </ac:spMkLst>
        </pc:spChg>
      </pc:sldChg>
      <pc:sldChg chg="modSp new mod">
        <pc:chgData name="harin g" userId="18c036fc0e784f6d" providerId="LiveId" clId="{8B82EBFA-742F-4946-90F4-FF0733F8B06C}" dt="2023-05-11T03:37:18.264" v="1886" actId="20577"/>
        <pc:sldMkLst>
          <pc:docMk/>
          <pc:sldMk cId="2353237102" sldId="277"/>
        </pc:sldMkLst>
        <pc:spChg chg="mod">
          <ac:chgData name="harin g" userId="18c036fc0e784f6d" providerId="LiveId" clId="{8B82EBFA-742F-4946-90F4-FF0733F8B06C}" dt="2023-05-11T02:39:39.531" v="30" actId="20577"/>
          <ac:spMkLst>
            <pc:docMk/>
            <pc:sldMk cId="2353237102" sldId="277"/>
            <ac:spMk id="2" creationId="{6C58FBD6-39D8-162D-A63E-B212CFF0D478}"/>
          </ac:spMkLst>
        </pc:spChg>
        <pc:spChg chg="mod">
          <ac:chgData name="harin g" userId="18c036fc0e784f6d" providerId="LiveId" clId="{8B82EBFA-742F-4946-90F4-FF0733F8B06C}" dt="2023-05-11T03:37:18.264" v="1886" actId="20577"/>
          <ac:spMkLst>
            <pc:docMk/>
            <pc:sldMk cId="2353237102" sldId="277"/>
            <ac:spMk id="3" creationId="{35680904-557B-B7EE-2182-4B53F4EF6228}"/>
          </ac:spMkLst>
        </pc:spChg>
      </pc:sldChg>
      <pc:sldChg chg="del">
        <pc:chgData name="harin g" userId="18c036fc0e784f6d" providerId="LiveId" clId="{8B82EBFA-742F-4946-90F4-FF0733F8B06C}" dt="2023-05-11T02:37:42.503" v="3" actId="47"/>
        <pc:sldMkLst>
          <pc:docMk/>
          <pc:sldMk cId="6860444" sldId="278"/>
        </pc:sldMkLst>
      </pc:sldChg>
      <pc:sldChg chg="modSp new mod">
        <pc:chgData name="harin g" userId="18c036fc0e784f6d" providerId="LiveId" clId="{8B82EBFA-742F-4946-90F4-FF0733F8B06C}" dt="2023-05-11T02:46:11.324" v="833" actId="20577"/>
        <pc:sldMkLst>
          <pc:docMk/>
          <pc:sldMk cId="2711000878" sldId="278"/>
        </pc:sldMkLst>
        <pc:spChg chg="mod">
          <ac:chgData name="harin g" userId="18c036fc0e784f6d" providerId="LiveId" clId="{8B82EBFA-742F-4946-90F4-FF0733F8B06C}" dt="2023-05-11T02:43:28.903" v="414" actId="20577"/>
          <ac:spMkLst>
            <pc:docMk/>
            <pc:sldMk cId="2711000878" sldId="278"/>
            <ac:spMk id="2" creationId="{76BC361B-1E6B-7E55-9B3C-29CB9E0F8BA2}"/>
          </ac:spMkLst>
        </pc:spChg>
        <pc:spChg chg="mod">
          <ac:chgData name="harin g" userId="18c036fc0e784f6d" providerId="LiveId" clId="{8B82EBFA-742F-4946-90F4-FF0733F8B06C}" dt="2023-05-11T02:46:11.324" v="833" actId="20577"/>
          <ac:spMkLst>
            <pc:docMk/>
            <pc:sldMk cId="2711000878" sldId="278"/>
            <ac:spMk id="3" creationId="{0F6EF183-40F4-FCFB-4C56-A8DEA3486227}"/>
          </ac:spMkLst>
        </pc:spChg>
      </pc:sldChg>
      <pc:sldChg chg="del">
        <pc:chgData name="harin g" userId="18c036fc0e784f6d" providerId="LiveId" clId="{8B82EBFA-742F-4946-90F4-FF0733F8B06C}" dt="2023-05-11T02:37:43.722" v="4" actId="47"/>
        <pc:sldMkLst>
          <pc:docMk/>
          <pc:sldMk cId="13403576" sldId="279"/>
        </pc:sldMkLst>
      </pc:sldChg>
      <pc:sldChg chg="modSp new mod">
        <pc:chgData name="harin g" userId="18c036fc0e784f6d" providerId="LiveId" clId="{8B82EBFA-742F-4946-90F4-FF0733F8B06C}" dt="2023-05-11T02:48:55.083" v="913" actId="5793"/>
        <pc:sldMkLst>
          <pc:docMk/>
          <pc:sldMk cId="2981159995" sldId="279"/>
        </pc:sldMkLst>
        <pc:spChg chg="mod">
          <ac:chgData name="harin g" userId="18c036fc0e784f6d" providerId="LiveId" clId="{8B82EBFA-742F-4946-90F4-FF0733F8B06C}" dt="2023-05-11T02:46:25.346" v="851" actId="20577"/>
          <ac:spMkLst>
            <pc:docMk/>
            <pc:sldMk cId="2981159995" sldId="279"/>
            <ac:spMk id="2" creationId="{8855A0A0-AFFD-A897-5443-740C4ED4D530}"/>
          </ac:spMkLst>
        </pc:spChg>
        <pc:spChg chg="mod">
          <ac:chgData name="harin g" userId="18c036fc0e784f6d" providerId="LiveId" clId="{8B82EBFA-742F-4946-90F4-FF0733F8B06C}" dt="2023-05-11T02:48:55.083" v="913" actId="5793"/>
          <ac:spMkLst>
            <pc:docMk/>
            <pc:sldMk cId="2981159995" sldId="279"/>
            <ac:spMk id="3" creationId="{C237787F-4AF8-62C5-55F4-8ECF092DE9E4}"/>
          </ac:spMkLst>
        </pc:spChg>
      </pc:sldChg>
      <pc:sldChg chg="modSp new mod">
        <pc:chgData name="harin g" userId="18c036fc0e784f6d" providerId="LiveId" clId="{8B82EBFA-742F-4946-90F4-FF0733F8B06C}" dt="2023-05-11T02:50:07.631" v="940" actId="20577"/>
        <pc:sldMkLst>
          <pc:docMk/>
          <pc:sldMk cId="1052856756" sldId="280"/>
        </pc:sldMkLst>
        <pc:spChg chg="mod">
          <ac:chgData name="harin g" userId="18c036fc0e784f6d" providerId="LiveId" clId="{8B82EBFA-742F-4946-90F4-FF0733F8B06C}" dt="2023-05-11T02:49:12.127" v="930" actId="20577"/>
          <ac:spMkLst>
            <pc:docMk/>
            <pc:sldMk cId="1052856756" sldId="280"/>
            <ac:spMk id="2" creationId="{A60ECA93-4AB0-7AC6-54F1-32AA136E5C1D}"/>
          </ac:spMkLst>
        </pc:spChg>
        <pc:spChg chg="mod">
          <ac:chgData name="harin g" userId="18c036fc0e784f6d" providerId="LiveId" clId="{8B82EBFA-742F-4946-90F4-FF0733F8B06C}" dt="2023-05-11T02:50:07.631" v="940" actId="20577"/>
          <ac:spMkLst>
            <pc:docMk/>
            <pc:sldMk cId="1052856756" sldId="280"/>
            <ac:spMk id="3" creationId="{F20AA6F3-04F6-DE47-BC7E-35C8C90BE225}"/>
          </ac:spMkLst>
        </pc:spChg>
      </pc:sldChg>
      <pc:sldChg chg="del">
        <pc:chgData name="harin g" userId="18c036fc0e784f6d" providerId="LiveId" clId="{8B82EBFA-742F-4946-90F4-FF0733F8B06C}" dt="2023-05-11T02:37:52.222" v="9" actId="47"/>
        <pc:sldMkLst>
          <pc:docMk/>
          <pc:sldMk cId="1750688946" sldId="280"/>
        </pc:sldMkLst>
      </pc:sldChg>
      <pc:sldChg chg="modSp new mod">
        <pc:chgData name="harin g" userId="18c036fc0e784f6d" providerId="LiveId" clId="{8B82EBFA-742F-4946-90F4-FF0733F8B06C}" dt="2023-05-11T02:51:03.135" v="985" actId="20577"/>
        <pc:sldMkLst>
          <pc:docMk/>
          <pc:sldMk cId="1815647652" sldId="281"/>
        </pc:sldMkLst>
        <pc:spChg chg="mod">
          <ac:chgData name="harin g" userId="18c036fc0e784f6d" providerId="LiveId" clId="{8B82EBFA-742F-4946-90F4-FF0733F8B06C}" dt="2023-05-11T02:50:28.302" v="977" actId="20577"/>
          <ac:spMkLst>
            <pc:docMk/>
            <pc:sldMk cId="1815647652" sldId="281"/>
            <ac:spMk id="2" creationId="{8CFCEC65-C80B-731B-BDBC-95B3D53F1097}"/>
          </ac:spMkLst>
        </pc:spChg>
        <pc:spChg chg="mod">
          <ac:chgData name="harin g" userId="18c036fc0e784f6d" providerId="LiveId" clId="{8B82EBFA-742F-4946-90F4-FF0733F8B06C}" dt="2023-05-11T02:51:03.135" v="985" actId="20577"/>
          <ac:spMkLst>
            <pc:docMk/>
            <pc:sldMk cId="1815647652" sldId="281"/>
            <ac:spMk id="3" creationId="{8B8AC042-8792-2CBE-BB10-3206A3637EF6}"/>
          </ac:spMkLst>
        </pc:spChg>
      </pc:sldChg>
      <pc:sldChg chg="modSp del mod">
        <pc:chgData name="harin g" userId="18c036fc0e784f6d" providerId="LiveId" clId="{8B82EBFA-742F-4946-90F4-FF0733F8B06C}" dt="2023-05-11T02:37:39.878" v="2" actId="47"/>
        <pc:sldMkLst>
          <pc:docMk/>
          <pc:sldMk cId="3347619229" sldId="281"/>
        </pc:sldMkLst>
        <pc:spChg chg="mod">
          <ac:chgData name="harin g" userId="18c036fc0e784f6d" providerId="LiveId" clId="{8B82EBFA-742F-4946-90F4-FF0733F8B06C}" dt="2023-05-11T02:37:38.269" v="1" actId="6549"/>
          <ac:spMkLst>
            <pc:docMk/>
            <pc:sldMk cId="3347619229" sldId="281"/>
            <ac:spMk id="2" creationId="{00000000-0000-0000-0000-000000000000}"/>
          </ac:spMkLst>
        </pc:spChg>
      </pc:sldChg>
      <pc:sldChg chg="modSp new mod">
        <pc:chgData name="harin g" userId="18c036fc0e784f6d" providerId="LiveId" clId="{8B82EBFA-742F-4946-90F4-FF0733F8B06C}" dt="2023-05-11T02:51:45.328" v="1005" actId="1076"/>
        <pc:sldMkLst>
          <pc:docMk/>
          <pc:sldMk cId="1221982671" sldId="282"/>
        </pc:sldMkLst>
        <pc:spChg chg="mod">
          <ac:chgData name="harin g" userId="18c036fc0e784f6d" providerId="LiveId" clId="{8B82EBFA-742F-4946-90F4-FF0733F8B06C}" dt="2023-05-11T02:51:23.759" v="1000" actId="20577"/>
          <ac:spMkLst>
            <pc:docMk/>
            <pc:sldMk cId="1221982671" sldId="282"/>
            <ac:spMk id="2" creationId="{7B38486A-AA92-40CB-0F17-1822030E5F3F}"/>
          </ac:spMkLst>
        </pc:spChg>
        <pc:spChg chg="mod">
          <ac:chgData name="harin g" userId="18c036fc0e784f6d" providerId="LiveId" clId="{8B82EBFA-742F-4946-90F4-FF0733F8B06C}" dt="2023-05-11T02:51:45.328" v="1005" actId="1076"/>
          <ac:spMkLst>
            <pc:docMk/>
            <pc:sldMk cId="1221982671" sldId="282"/>
            <ac:spMk id="3" creationId="{94AE2726-8B92-7F3F-2E6B-083DBDB57487}"/>
          </ac:spMkLst>
        </pc:spChg>
      </pc:sldChg>
      <pc:sldChg chg="delSp modSp new del mod">
        <pc:chgData name="harin g" userId="18c036fc0e784f6d" providerId="LiveId" clId="{8B82EBFA-742F-4946-90F4-FF0733F8B06C}" dt="2023-05-11T02:56:43.176" v="1082" actId="47"/>
        <pc:sldMkLst>
          <pc:docMk/>
          <pc:sldMk cId="2419470085" sldId="283"/>
        </pc:sldMkLst>
        <pc:spChg chg="del mod">
          <ac:chgData name="harin g" userId="18c036fc0e784f6d" providerId="LiveId" clId="{8B82EBFA-742F-4946-90F4-FF0733F8B06C}" dt="2023-05-11T02:52:36.740" v="1017" actId="478"/>
          <ac:spMkLst>
            <pc:docMk/>
            <pc:sldMk cId="2419470085" sldId="283"/>
            <ac:spMk id="2" creationId="{0FC73D2F-7D20-CA36-8C12-74DCD3CD09DD}"/>
          </ac:spMkLst>
        </pc:spChg>
        <pc:spChg chg="del mod">
          <ac:chgData name="harin g" userId="18c036fc0e784f6d" providerId="LiveId" clId="{8B82EBFA-742F-4946-90F4-FF0733F8B06C}" dt="2023-05-11T02:52:19.416" v="1012" actId="478"/>
          <ac:spMkLst>
            <pc:docMk/>
            <pc:sldMk cId="2419470085" sldId="283"/>
            <ac:spMk id="3" creationId="{D7A4F6BF-0CB1-1FE5-4891-63292F2BD2CA}"/>
          </ac:spMkLst>
        </pc:spChg>
      </pc:sldChg>
      <pc:sldChg chg="new del">
        <pc:chgData name="harin g" userId="18c036fc0e784f6d" providerId="LiveId" clId="{8B82EBFA-742F-4946-90F4-FF0733F8B06C}" dt="2023-05-11T02:52:01.573" v="1007" actId="47"/>
        <pc:sldMkLst>
          <pc:docMk/>
          <pc:sldMk cId="3347590054" sldId="283"/>
        </pc:sldMkLst>
      </pc:sldChg>
      <pc:sldChg chg="addSp delSp modSp new mod modClrScheme chgLayout">
        <pc:chgData name="harin g" userId="18c036fc0e784f6d" providerId="LiveId" clId="{8B82EBFA-742F-4946-90F4-FF0733F8B06C}" dt="2023-05-11T02:56:40.032" v="1081" actId="1076"/>
        <pc:sldMkLst>
          <pc:docMk/>
          <pc:sldMk cId="2945181750" sldId="284"/>
        </pc:sldMkLst>
        <pc:spChg chg="mod">
          <ac:chgData name="harin g" userId="18c036fc0e784f6d" providerId="LiveId" clId="{8B82EBFA-742F-4946-90F4-FF0733F8B06C}" dt="2023-05-11T02:56:10.341" v="1076" actId="14100"/>
          <ac:spMkLst>
            <pc:docMk/>
            <pc:sldMk cId="2945181750" sldId="284"/>
            <ac:spMk id="2" creationId="{1CC2A6EE-C90C-B688-9695-37CD9D0096BC}"/>
          </ac:spMkLst>
        </pc:spChg>
        <pc:spChg chg="del mod">
          <ac:chgData name="harin g" userId="18c036fc0e784f6d" providerId="LiveId" clId="{8B82EBFA-742F-4946-90F4-FF0733F8B06C}" dt="2023-05-11T02:55:10.608" v="1025" actId="478"/>
          <ac:spMkLst>
            <pc:docMk/>
            <pc:sldMk cId="2945181750" sldId="284"/>
            <ac:spMk id="3" creationId="{F2CF20ED-F04C-C78D-8142-64075497C985}"/>
          </ac:spMkLst>
        </pc:spChg>
        <pc:spChg chg="del">
          <ac:chgData name="harin g" userId="18c036fc0e784f6d" providerId="LiveId" clId="{8B82EBFA-742F-4946-90F4-FF0733F8B06C}" dt="2023-05-11T02:55:58.845" v="1074" actId="26606"/>
          <ac:spMkLst>
            <pc:docMk/>
            <pc:sldMk cId="2945181750" sldId="284"/>
            <ac:spMk id="4" creationId="{FFDC3BF4-17F7-F374-730E-355BE7BD06F2}"/>
          </ac:spMkLst>
        </pc:spChg>
        <pc:picChg chg="add mod">
          <ac:chgData name="harin g" userId="18c036fc0e784f6d" providerId="LiveId" clId="{8B82EBFA-742F-4946-90F4-FF0733F8B06C}" dt="2023-05-11T02:56:40.032" v="1081" actId="1076"/>
          <ac:picMkLst>
            <pc:docMk/>
            <pc:sldMk cId="2945181750" sldId="284"/>
            <ac:picMk id="5" creationId="{36F01EF5-6073-8F00-7C5A-57A027FD77A5}"/>
          </ac:picMkLst>
        </pc:picChg>
        <pc:picChg chg="add del">
          <ac:chgData name="harin g" userId="18c036fc0e784f6d" providerId="LiveId" clId="{8B82EBFA-742F-4946-90F4-FF0733F8B06C}" dt="2023-05-11T02:56:05.181" v="1075" actId="478"/>
          <ac:picMkLst>
            <pc:docMk/>
            <pc:sldMk cId="2945181750" sldId="284"/>
            <ac:picMk id="6" creationId="{11AA531F-55D8-5CBC-6160-6B0C82C97D47}"/>
          </ac:picMkLst>
        </pc:picChg>
      </pc:sldChg>
      <pc:sldChg chg="addSp delSp modSp new mod chgLayout">
        <pc:chgData name="harin g" userId="18c036fc0e784f6d" providerId="LiveId" clId="{8B82EBFA-742F-4946-90F4-FF0733F8B06C}" dt="2023-05-11T03:01:48.003" v="1156" actId="14100"/>
        <pc:sldMkLst>
          <pc:docMk/>
          <pc:sldMk cId="3373359376" sldId="285"/>
        </pc:sldMkLst>
        <pc:spChg chg="del">
          <ac:chgData name="harin g" userId="18c036fc0e784f6d" providerId="LiveId" clId="{8B82EBFA-742F-4946-90F4-FF0733F8B06C}" dt="2023-05-11T02:57:55.564" v="1084" actId="26606"/>
          <ac:spMkLst>
            <pc:docMk/>
            <pc:sldMk cId="3373359376" sldId="285"/>
            <ac:spMk id="2" creationId="{8DBCDD88-60B7-2BFC-DC88-81C6B87355CE}"/>
          </ac:spMkLst>
        </pc:spChg>
        <pc:spChg chg="add del mod">
          <ac:chgData name="harin g" userId="18c036fc0e784f6d" providerId="LiveId" clId="{8B82EBFA-742F-4946-90F4-FF0733F8B06C}" dt="2023-05-11T02:58:06.039" v="1088" actId="478"/>
          <ac:spMkLst>
            <pc:docMk/>
            <pc:sldMk cId="3373359376" sldId="285"/>
            <ac:spMk id="7" creationId="{37F0D8EC-D1BF-6CBE-0601-838E7451F355}"/>
          </ac:spMkLst>
        </pc:spChg>
        <pc:spChg chg="add mod">
          <ac:chgData name="harin g" userId="18c036fc0e784f6d" providerId="LiveId" clId="{8B82EBFA-742F-4946-90F4-FF0733F8B06C}" dt="2023-05-11T03:01:48.003" v="1156" actId="14100"/>
          <ac:spMkLst>
            <pc:docMk/>
            <pc:sldMk cId="3373359376" sldId="285"/>
            <ac:spMk id="9" creationId="{4AC53323-8A7E-69C6-8F51-C2BF95F24F69}"/>
          </ac:spMkLst>
        </pc:spChg>
      </pc:sldChg>
      <pc:sldChg chg="addSp modSp new mod">
        <pc:chgData name="harin g" userId="18c036fc0e784f6d" providerId="LiveId" clId="{8B82EBFA-742F-4946-90F4-FF0733F8B06C}" dt="2023-05-11T02:59:36.442" v="1131" actId="14100"/>
        <pc:sldMkLst>
          <pc:docMk/>
          <pc:sldMk cId="1629759181" sldId="286"/>
        </pc:sldMkLst>
        <pc:picChg chg="add mod">
          <ac:chgData name="harin g" userId="18c036fc0e784f6d" providerId="LiveId" clId="{8B82EBFA-742F-4946-90F4-FF0733F8B06C}" dt="2023-05-11T02:58:57.540" v="1125" actId="1076"/>
          <ac:picMkLst>
            <pc:docMk/>
            <pc:sldMk cId="1629759181" sldId="286"/>
            <ac:picMk id="2" creationId="{E9FB46D0-9739-7840-F252-A87DB3B59AA5}"/>
          </ac:picMkLst>
        </pc:picChg>
        <pc:picChg chg="add mod">
          <ac:chgData name="harin g" userId="18c036fc0e784f6d" providerId="LiveId" clId="{8B82EBFA-742F-4946-90F4-FF0733F8B06C}" dt="2023-05-11T02:59:36.442" v="1131" actId="14100"/>
          <ac:picMkLst>
            <pc:docMk/>
            <pc:sldMk cId="1629759181" sldId="286"/>
            <ac:picMk id="3" creationId="{5241DEB2-BE4A-A886-E59C-2D34410C3026}"/>
          </ac:picMkLst>
        </pc:picChg>
      </pc:sldChg>
      <pc:sldChg chg="addSp modSp new mod">
        <pc:chgData name="harin g" userId="18c036fc0e784f6d" providerId="LiveId" clId="{8B82EBFA-742F-4946-90F4-FF0733F8B06C}" dt="2023-05-11T03:00:20.136" v="1145" actId="14100"/>
        <pc:sldMkLst>
          <pc:docMk/>
          <pc:sldMk cId="2782171216" sldId="287"/>
        </pc:sldMkLst>
        <pc:picChg chg="add mod">
          <ac:chgData name="harin g" userId="18c036fc0e784f6d" providerId="LiveId" clId="{8B82EBFA-742F-4946-90F4-FF0733F8B06C}" dt="2023-05-11T03:00:20.136" v="1145" actId="14100"/>
          <ac:picMkLst>
            <pc:docMk/>
            <pc:sldMk cId="2782171216" sldId="287"/>
            <ac:picMk id="2" creationId="{A3ECFADE-6BBB-B79C-86C8-C680347423D1}"/>
          </ac:picMkLst>
        </pc:picChg>
        <pc:picChg chg="add mod">
          <ac:chgData name="harin g" userId="18c036fc0e784f6d" providerId="LiveId" clId="{8B82EBFA-742F-4946-90F4-FF0733F8B06C}" dt="2023-05-11T03:00:16.792" v="1143" actId="1076"/>
          <ac:picMkLst>
            <pc:docMk/>
            <pc:sldMk cId="2782171216" sldId="287"/>
            <ac:picMk id="3" creationId="{E0CD63A9-E592-BE12-E054-94F39D7E4617}"/>
          </ac:picMkLst>
        </pc:picChg>
      </pc:sldChg>
      <pc:sldChg chg="modSp new mod">
        <pc:chgData name="harin g" userId="18c036fc0e784f6d" providerId="LiveId" clId="{8B82EBFA-742F-4946-90F4-FF0733F8B06C}" dt="2023-05-11T03:38:45.469" v="1887" actId="20577"/>
        <pc:sldMkLst>
          <pc:docMk/>
          <pc:sldMk cId="3652718669" sldId="288"/>
        </pc:sldMkLst>
        <pc:spChg chg="mod">
          <ac:chgData name="harin g" userId="18c036fc0e784f6d" providerId="LiveId" clId="{8B82EBFA-742F-4946-90F4-FF0733F8B06C}" dt="2023-05-11T03:02:10.613" v="1158" actId="20577"/>
          <ac:spMkLst>
            <pc:docMk/>
            <pc:sldMk cId="3652718669" sldId="288"/>
            <ac:spMk id="2" creationId="{6DDC8AF0-429D-8505-25AE-BC50A5B9F86A}"/>
          </ac:spMkLst>
        </pc:spChg>
        <pc:spChg chg="mod">
          <ac:chgData name="harin g" userId="18c036fc0e784f6d" providerId="LiveId" clId="{8B82EBFA-742F-4946-90F4-FF0733F8B06C}" dt="2023-05-11T03:38:45.469" v="1887" actId="20577"/>
          <ac:spMkLst>
            <pc:docMk/>
            <pc:sldMk cId="3652718669" sldId="288"/>
            <ac:spMk id="3" creationId="{74992B90-C4FF-CC6F-787B-18D0B5884BC1}"/>
          </ac:spMkLst>
        </pc:spChg>
      </pc:sldChg>
      <pc:sldChg chg="modSp new mod">
        <pc:chgData name="harin g" userId="18c036fc0e784f6d" providerId="LiveId" clId="{8B82EBFA-742F-4946-90F4-FF0733F8B06C}" dt="2023-05-11T03:15:59.728" v="1294" actId="20577"/>
        <pc:sldMkLst>
          <pc:docMk/>
          <pc:sldMk cId="1727927416" sldId="289"/>
        </pc:sldMkLst>
        <pc:spChg chg="mod">
          <ac:chgData name="harin g" userId="18c036fc0e784f6d" providerId="LiveId" clId="{8B82EBFA-742F-4946-90F4-FF0733F8B06C}" dt="2023-05-11T03:15:59.728" v="1294" actId="20577"/>
          <ac:spMkLst>
            <pc:docMk/>
            <pc:sldMk cId="1727927416" sldId="289"/>
            <ac:spMk id="2" creationId="{515D9560-3C4A-5E51-0D16-6EF47731B945}"/>
          </ac:spMkLst>
        </pc:spChg>
        <pc:spChg chg="mod">
          <ac:chgData name="harin g" userId="18c036fc0e784f6d" providerId="LiveId" clId="{8B82EBFA-742F-4946-90F4-FF0733F8B06C}" dt="2023-05-11T03:15:53.405" v="1281" actId="5793"/>
          <ac:spMkLst>
            <pc:docMk/>
            <pc:sldMk cId="1727927416" sldId="289"/>
            <ac:spMk id="3" creationId="{3284A397-E160-7932-17EB-B2943EA9C2D6}"/>
          </ac:spMkLst>
        </pc:spChg>
      </pc:sldChg>
      <pc:sldChg chg="addSp delSp modSp new mod modClrScheme chgLayout">
        <pc:chgData name="harin g" userId="18c036fc0e784f6d" providerId="LiveId" clId="{8B82EBFA-742F-4946-90F4-FF0733F8B06C}" dt="2023-05-11T03:45:57.931" v="2148" actId="14100"/>
        <pc:sldMkLst>
          <pc:docMk/>
          <pc:sldMk cId="1320848512" sldId="290"/>
        </pc:sldMkLst>
        <pc:spChg chg="add del mod">
          <ac:chgData name="harin g" userId="18c036fc0e784f6d" providerId="LiveId" clId="{8B82EBFA-742F-4946-90F4-FF0733F8B06C}" dt="2023-05-11T03:44:47.940" v="2071" actId="26606"/>
          <ac:spMkLst>
            <pc:docMk/>
            <pc:sldMk cId="1320848512" sldId="290"/>
            <ac:spMk id="5" creationId="{DC1B76FD-73F6-0B02-E654-66AA5678D06F}"/>
          </ac:spMkLst>
        </pc:spChg>
        <pc:spChg chg="add del mod">
          <ac:chgData name="harin g" userId="18c036fc0e784f6d" providerId="LiveId" clId="{8B82EBFA-742F-4946-90F4-FF0733F8B06C}" dt="2023-05-11T03:44:54.922" v="2073" actId="26606"/>
          <ac:spMkLst>
            <pc:docMk/>
            <pc:sldMk cId="1320848512" sldId="290"/>
            <ac:spMk id="7" creationId="{4886374E-DE40-E396-CE65-785CA53BB557}"/>
          </ac:spMkLst>
        </pc:spChg>
        <pc:spChg chg="add del mod">
          <ac:chgData name="harin g" userId="18c036fc0e784f6d" providerId="LiveId" clId="{8B82EBFA-742F-4946-90F4-FF0733F8B06C}" dt="2023-05-11T03:44:36.638" v="2068" actId="26606"/>
          <ac:spMkLst>
            <pc:docMk/>
            <pc:sldMk cId="1320848512" sldId="290"/>
            <ac:spMk id="8" creationId="{95B3E50C-933D-7648-5FDA-B2B2649E8512}"/>
          </ac:spMkLst>
        </pc:spChg>
        <pc:spChg chg="add del mod">
          <ac:chgData name="harin g" userId="18c036fc0e784f6d" providerId="LiveId" clId="{8B82EBFA-742F-4946-90F4-FF0733F8B06C}" dt="2023-05-11T03:44:54.922" v="2073" actId="26606"/>
          <ac:spMkLst>
            <pc:docMk/>
            <pc:sldMk cId="1320848512" sldId="290"/>
            <ac:spMk id="10" creationId="{F6A67A10-C8B8-49FD-7263-9CDF02254962}"/>
          </ac:spMkLst>
        </pc:spChg>
        <pc:spChg chg="add mod">
          <ac:chgData name="harin g" userId="18c036fc0e784f6d" providerId="LiveId" clId="{8B82EBFA-742F-4946-90F4-FF0733F8B06C}" dt="2023-05-11T03:45:57.931" v="2148" actId="14100"/>
          <ac:spMkLst>
            <pc:docMk/>
            <pc:sldMk cId="1320848512" sldId="290"/>
            <ac:spMk id="12" creationId="{DC1B76FD-73F6-0B02-E654-66AA5678D06F}"/>
          </ac:spMkLst>
        </pc:spChg>
        <pc:picChg chg="add del mod">
          <ac:chgData name="harin g" userId="18c036fc0e784f6d" providerId="LiveId" clId="{8B82EBFA-742F-4946-90F4-FF0733F8B06C}" dt="2023-05-11T03:44:56.829" v="2075" actId="478"/>
          <ac:picMkLst>
            <pc:docMk/>
            <pc:sldMk cId="1320848512" sldId="290"/>
            <ac:picMk id="3" creationId="{ED7A842B-9A2F-FB64-48B5-BB70CA426291}"/>
          </ac:picMkLst>
        </pc:picChg>
        <pc:picChg chg="add mod">
          <ac:chgData name="harin g" userId="18c036fc0e784f6d" providerId="LiveId" clId="{8B82EBFA-742F-4946-90F4-FF0733F8B06C}" dt="2023-05-11T03:45:23.181" v="2078" actId="1076"/>
          <ac:picMkLst>
            <pc:docMk/>
            <pc:sldMk cId="1320848512" sldId="290"/>
            <ac:picMk id="6" creationId="{A07796AE-E489-3729-7F8D-19ED548956F1}"/>
          </ac:picMkLst>
        </pc:picChg>
      </pc:sldChg>
      <pc:sldChg chg="addSp modSp new mod modClrScheme chgLayout">
        <pc:chgData name="harin g" userId="18c036fc0e784f6d" providerId="LiveId" clId="{8B82EBFA-742F-4946-90F4-FF0733F8B06C}" dt="2023-05-11T03:44:19.237" v="2063" actId="732"/>
        <pc:sldMkLst>
          <pc:docMk/>
          <pc:sldMk cId="2072870957" sldId="291"/>
        </pc:sldMkLst>
        <pc:spChg chg="add mod">
          <ac:chgData name="harin g" userId="18c036fc0e784f6d" providerId="LiveId" clId="{8B82EBFA-742F-4946-90F4-FF0733F8B06C}" dt="2023-05-11T03:44:07.656" v="2061" actId="20577"/>
          <ac:spMkLst>
            <pc:docMk/>
            <pc:sldMk cId="2072870957" sldId="291"/>
            <ac:spMk id="8" creationId="{B5B16CC9-7E6B-C9E5-DA83-6B1BB9357523}"/>
          </ac:spMkLst>
        </pc:spChg>
        <pc:picChg chg="add mod modCrop">
          <ac:chgData name="harin g" userId="18c036fc0e784f6d" providerId="LiveId" clId="{8B82EBFA-742F-4946-90F4-FF0733F8B06C}" dt="2023-05-11T03:44:19.237" v="2063" actId="732"/>
          <ac:picMkLst>
            <pc:docMk/>
            <pc:sldMk cId="2072870957" sldId="291"/>
            <ac:picMk id="3" creationId="{15DEA4DA-4E0E-1AA4-508B-DAD64D94AF69}"/>
          </ac:picMkLst>
        </pc:picChg>
      </pc:sldChg>
      <pc:sldChg chg="addSp delSp modSp new mod">
        <pc:chgData name="harin g" userId="18c036fc0e784f6d" providerId="LiveId" clId="{8B82EBFA-742F-4946-90F4-FF0733F8B06C}" dt="2023-05-11T03:36:18.933" v="1880" actId="20577"/>
        <pc:sldMkLst>
          <pc:docMk/>
          <pc:sldMk cId="81730983" sldId="292"/>
        </pc:sldMkLst>
        <pc:spChg chg="mod">
          <ac:chgData name="harin g" userId="18c036fc0e784f6d" providerId="LiveId" clId="{8B82EBFA-742F-4946-90F4-FF0733F8B06C}" dt="2023-05-11T03:19:39.509" v="1317" actId="20577"/>
          <ac:spMkLst>
            <pc:docMk/>
            <pc:sldMk cId="81730983" sldId="292"/>
            <ac:spMk id="2" creationId="{DFC7CEB1-8371-17E9-114E-A89EC41AEA2C}"/>
          </ac:spMkLst>
        </pc:spChg>
        <pc:spChg chg="add del mod">
          <ac:chgData name="harin g" userId="18c036fc0e784f6d" providerId="LiveId" clId="{8B82EBFA-742F-4946-90F4-FF0733F8B06C}" dt="2023-05-11T03:36:18.933" v="1880" actId="20577"/>
          <ac:spMkLst>
            <pc:docMk/>
            <pc:sldMk cId="81730983" sldId="292"/>
            <ac:spMk id="3" creationId="{59AF8893-BA96-4B2F-5CF7-E6B0E30F8C90}"/>
          </ac:spMkLst>
        </pc:spChg>
        <pc:spChg chg="add del mod">
          <ac:chgData name="harin g" userId="18c036fc0e784f6d" providerId="LiveId" clId="{8B82EBFA-742F-4946-90F4-FF0733F8B06C}" dt="2023-05-11T03:31:35.259" v="1574" actId="478"/>
          <ac:spMkLst>
            <pc:docMk/>
            <pc:sldMk cId="81730983" sldId="292"/>
            <ac:spMk id="5" creationId="{1B12FF7E-D1F5-1AF1-F3DA-CF41662B092E}"/>
          </ac:spMkLst>
        </pc:spChg>
      </pc:sldChg>
      <pc:sldChg chg="new del">
        <pc:chgData name="harin g" userId="18c036fc0e784f6d" providerId="LiveId" clId="{8B82EBFA-742F-4946-90F4-FF0733F8B06C}" dt="2023-05-11T03:19:28.192" v="1306" actId="47"/>
        <pc:sldMkLst>
          <pc:docMk/>
          <pc:sldMk cId="3947717303" sldId="292"/>
        </pc:sldMkLst>
      </pc:sldChg>
      <pc:sldChg chg="addSp modSp new mod modClrScheme chgLayout">
        <pc:chgData name="harin g" userId="18c036fc0e784f6d" providerId="LiveId" clId="{8B82EBFA-742F-4946-90F4-FF0733F8B06C}" dt="2023-05-11T03:43:53.120" v="2026" actId="20577"/>
        <pc:sldMkLst>
          <pc:docMk/>
          <pc:sldMk cId="3084407512" sldId="293"/>
        </pc:sldMkLst>
        <pc:spChg chg="add mod">
          <ac:chgData name="harin g" userId="18c036fc0e784f6d" providerId="LiveId" clId="{8B82EBFA-742F-4946-90F4-FF0733F8B06C}" dt="2023-05-11T03:43:53.120" v="2026" actId="20577"/>
          <ac:spMkLst>
            <pc:docMk/>
            <pc:sldMk cId="3084407512" sldId="293"/>
            <ac:spMk id="7" creationId="{A7E13EE9-7717-A6A4-331B-79FAF5295C45}"/>
          </ac:spMkLst>
        </pc:spChg>
        <pc:picChg chg="add mod">
          <ac:chgData name="harin g" userId="18c036fc0e784f6d" providerId="LiveId" clId="{8B82EBFA-742F-4946-90F4-FF0733F8B06C}" dt="2023-05-11T03:43:42.961" v="1997" actId="26606"/>
          <ac:picMkLst>
            <pc:docMk/>
            <pc:sldMk cId="3084407512" sldId="293"/>
            <ac:picMk id="2" creationId="{93DFF20B-6565-B901-41DF-839C9210CF90}"/>
          </ac:picMkLst>
        </pc:picChg>
      </pc:sldChg>
      <pc:sldChg chg="addSp delSp modSp new mod modClrScheme chgLayout">
        <pc:chgData name="harin g" userId="18c036fc0e784f6d" providerId="LiveId" clId="{8B82EBFA-742F-4946-90F4-FF0733F8B06C}" dt="2023-05-11T03:43:37.037" v="1996" actId="20577"/>
        <pc:sldMkLst>
          <pc:docMk/>
          <pc:sldMk cId="1197055239" sldId="294"/>
        </pc:sldMkLst>
        <pc:spChg chg="add del mod ord">
          <ac:chgData name="harin g" userId="18c036fc0e784f6d" providerId="LiveId" clId="{8B82EBFA-742F-4946-90F4-FF0733F8B06C}" dt="2023-05-11T03:43:21.068" v="1950" actId="26606"/>
          <ac:spMkLst>
            <pc:docMk/>
            <pc:sldMk cId="1197055239" sldId="294"/>
            <ac:spMk id="3" creationId="{B26D6A50-F324-5490-14B1-6C0EDDB16DA5}"/>
          </ac:spMkLst>
        </pc:spChg>
        <pc:spChg chg="add del mod ord">
          <ac:chgData name="harin g" userId="18c036fc0e784f6d" providerId="LiveId" clId="{8B82EBFA-742F-4946-90F4-FF0733F8B06C}" dt="2023-05-11T03:43:21.068" v="1950" actId="26606"/>
          <ac:spMkLst>
            <pc:docMk/>
            <pc:sldMk cId="1197055239" sldId="294"/>
            <ac:spMk id="4" creationId="{D18D3C35-9D87-CB7A-7186-529F2099FDDD}"/>
          </ac:spMkLst>
        </pc:spChg>
        <pc:spChg chg="add del mod">
          <ac:chgData name="harin g" userId="18c036fc0e784f6d" providerId="LiveId" clId="{8B82EBFA-742F-4946-90F4-FF0733F8B06C}" dt="2023-05-11T03:43:01.809" v="1946" actId="26606"/>
          <ac:spMkLst>
            <pc:docMk/>
            <pc:sldMk cId="1197055239" sldId="294"/>
            <ac:spMk id="7" creationId="{21EA24E5-2AA1-7715-55FA-D834D05796F5}"/>
          </ac:spMkLst>
        </pc:spChg>
        <pc:spChg chg="add mod">
          <ac:chgData name="harin g" userId="18c036fc0e784f6d" providerId="LiveId" clId="{8B82EBFA-742F-4946-90F4-FF0733F8B06C}" dt="2023-05-11T03:43:37.037" v="1996" actId="20577"/>
          <ac:spMkLst>
            <pc:docMk/>
            <pc:sldMk cId="1197055239" sldId="294"/>
            <ac:spMk id="9" creationId="{C280707D-81EC-5E00-2CCA-08A59AF37D37}"/>
          </ac:spMkLst>
        </pc:spChg>
        <pc:picChg chg="add mod">
          <ac:chgData name="harin g" userId="18c036fc0e784f6d" providerId="LiveId" clId="{8B82EBFA-742F-4946-90F4-FF0733F8B06C}" dt="2023-05-11T03:43:21.068" v="1950" actId="26606"/>
          <ac:picMkLst>
            <pc:docMk/>
            <pc:sldMk cId="1197055239" sldId="294"/>
            <ac:picMk id="2" creationId="{E9D9332A-BA86-1965-3FCD-1720864F8F88}"/>
          </ac:picMkLst>
        </pc:picChg>
      </pc:sldChg>
      <pc:sldChg chg="addSp modSp new mod modClrScheme chgLayout">
        <pc:chgData name="harin g" userId="18c036fc0e784f6d" providerId="LiveId" clId="{8B82EBFA-742F-4946-90F4-FF0733F8B06C}" dt="2023-05-11T03:42:41.852" v="1936" actId="20577"/>
        <pc:sldMkLst>
          <pc:docMk/>
          <pc:sldMk cId="532049314" sldId="295"/>
        </pc:sldMkLst>
        <pc:spChg chg="add mod">
          <ac:chgData name="harin g" userId="18c036fc0e784f6d" providerId="LiveId" clId="{8B82EBFA-742F-4946-90F4-FF0733F8B06C}" dt="2023-05-11T03:42:41.852" v="1936" actId="20577"/>
          <ac:spMkLst>
            <pc:docMk/>
            <pc:sldMk cId="532049314" sldId="295"/>
            <ac:spMk id="8" creationId="{C8E70548-A6CA-1C65-2D78-32199B8AEA37}"/>
          </ac:spMkLst>
        </pc:spChg>
        <pc:picChg chg="add mod">
          <ac:chgData name="harin g" userId="18c036fc0e784f6d" providerId="LiveId" clId="{8B82EBFA-742F-4946-90F4-FF0733F8B06C}" dt="2023-05-11T03:42:21.958" v="1901" actId="26606"/>
          <ac:picMkLst>
            <pc:docMk/>
            <pc:sldMk cId="532049314" sldId="295"/>
            <ac:picMk id="3" creationId="{871FD690-E317-D5BF-D8C0-6555EEBBCBC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5/10/2023</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5/10/2023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5/10/2023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5/10/2023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5/10/2023</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5/10/2023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5/10/2023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5/10/2023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5/10/2023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5/10/2023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5/10/2023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5/10/2023</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526592"/>
            <a:ext cx="7008574" cy="3298825"/>
          </a:xfrm>
        </p:spPr>
        <p:txBody>
          <a:bodyPr>
            <a:normAutofit fontScale="90000"/>
          </a:bodyPr>
          <a:lstStyle/>
          <a:p>
            <a:pPr algn="ctr"/>
            <a:r>
              <a:rPr lang="en-US" dirty="0"/>
              <a:t>Books Management System</a:t>
            </a:r>
            <a:br>
              <a:rPr lang="en-US" dirty="0"/>
            </a:br>
            <a:br>
              <a:rPr lang="en-US" dirty="0"/>
            </a:br>
            <a:br>
              <a:rPr lang="en-US" dirty="0"/>
            </a:br>
            <a:endParaRPr lang="en-US" dirty="0"/>
          </a:p>
        </p:txBody>
      </p:sp>
      <p:sp>
        <p:nvSpPr>
          <p:cNvPr id="3" name="Subtitle 2"/>
          <p:cNvSpPr>
            <a:spLocks noGrp="1"/>
          </p:cNvSpPr>
          <p:nvPr>
            <p:ph type="subTitle" idx="1"/>
          </p:nvPr>
        </p:nvSpPr>
        <p:spPr>
          <a:xfrm>
            <a:off x="6246811" y="4927600"/>
            <a:ext cx="5434145" cy="1244600"/>
          </a:xfrm>
        </p:spPr>
        <p:txBody>
          <a:bodyPr>
            <a:normAutofit/>
          </a:bodyPr>
          <a:lstStyle/>
          <a:p>
            <a:pPr algn="ctr"/>
            <a:r>
              <a:rPr lang="en-US" sz="2400" dirty="0"/>
              <a:t>Team </a:t>
            </a:r>
            <a:br>
              <a:rPr lang="en-US" sz="2400" dirty="0"/>
            </a:br>
            <a:r>
              <a:rPr lang="en-US" sz="2400" dirty="0"/>
              <a:t>Sai Teja Maredupalli Prasad</a:t>
            </a:r>
            <a:br>
              <a:rPr lang="en-US" sz="2400" dirty="0"/>
            </a:br>
            <a:r>
              <a:rPr lang="en-US" sz="2400" dirty="0"/>
              <a:t>Tejamanikanta Gudla</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4AC53323-8A7E-69C6-8F51-C2BF95F24F69}"/>
              </a:ext>
            </a:extLst>
          </p:cNvPr>
          <p:cNvSpPr>
            <a:spLocks noGrp="1"/>
          </p:cNvSpPr>
          <p:nvPr>
            <p:ph type="body" idx="1"/>
          </p:nvPr>
        </p:nvSpPr>
        <p:spPr>
          <a:xfrm>
            <a:off x="303212" y="2819401"/>
            <a:ext cx="8991600" cy="1219200"/>
          </a:xfrm>
        </p:spPr>
        <p:txBody>
          <a:bodyPr>
            <a:normAutofit/>
          </a:bodyPr>
          <a:lstStyle/>
          <a:p>
            <a:r>
              <a:rPr lang="en-US" sz="4400" dirty="0"/>
              <a:t>Data Dictionary of the System</a:t>
            </a:r>
          </a:p>
        </p:txBody>
      </p:sp>
    </p:spTree>
    <p:extLst>
      <p:ext uri="{BB962C8B-B14F-4D97-AF65-F5344CB8AC3E}">
        <p14:creationId xmlns:p14="http://schemas.microsoft.com/office/powerpoint/2010/main" val="3373359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10;&#10;Description automatically generated">
            <a:extLst>
              <a:ext uri="{FF2B5EF4-FFF2-40B4-BE49-F238E27FC236}">
                <a16:creationId xmlns:a16="http://schemas.microsoft.com/office/drawing/2014/main" id="{E9FB46D0-9739-7840-F252-A87DB3B59AA5}"/>
              </a:ext>
            </a:extLst>
          </p:cNvPr>
          <p:cNvPicPr>
            <a:picLocks noChangeAspect="1"/>
          </p:cNvPicPr>
          <p:nvPr/>
        </p:nvPicPr>
        <p:blipFill>
          <a:blip r:embed="rId2"/>
          <a:stretch>
            <a:fillRect/>
          </a:stretch>
        </p:blipFill>
        <p:spPr>
          <a:xfrm>
            <a:off x="1903412" y="304800"/>
            <a:ext cx="8001000" cy="2924297"/>
          </a:xfrm>
          <a:prstGeom prst="rect">
            <a:avLst/>
          </a:prstGeom>
        </p:spPr>
      </p:pic>
      <p:pic>
        <p:nvPicPr>
          <p:cNvPr id="3" name="Picture 2" descr="Graphical user interface&#10;&#10;Description automatically generated with medium confidence">
            <a:extLst>
              <a:ext uri="{FF2B5EF4-FFF2-40B4-BE49-F238E27FC236}">
                <a16:creationId xmlns:a16="http://schemas.microsoft.com/office/drawing/2014/main" id="{5241DEB2-BE4A-A886-E59C-2D34410C3026}"/>
              </a:ext>
            </a:extLst>
          </p:cNvPr>
          <p:cNvPicPr>
            <a:picLocks noChangeAspect="1"/>
          </p:cNvPicPr>
          <p:nvPr/>
        </p:nvPicPr>
        <p:blipFill>
          <a:blip r:embed="rId3"/>
          <a:stretch>
            <a:fillRect/>
          </a:stretch>
        </p:blipFill>
        <p:spPr>
          <a:xfrm>
            <a:off x="1903412" y="3229096"/>
            <a:ext cx="8001000" cy="2924297"/>
          </a:xfrm>
          <a:prstGeom prst="rect">
            <a:avLst/>
          </a:prstGeom>
        </p:spPr>
      </p:pic>
    </p:spTree>
    <p:extLst>
      <p:ext uri="{BB962C8B-B14F-4D97-AF65-F5344CB8AC3E}">
        <p14:creationId xmlns:p14="http://schemas.microsoft.com/office/powerpoint/2010/main" val="1629759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lendar&#10;&#10;Description automatically generated with medium confidence">
            <a:extLst>
              <a:ext uri="{FF2B5EF4-FFF2-40B4-BE49-F238E27FC236}">
                <a16:creationId xmlns:a16="http://schemas.microsoft.com/office/drawing/2014/main" id="{A3ECFADE-6BBB-B79C-86C8-C680347423D1}"/>
              </a:ext>
            </a:extLst>
          </p:cNvPr>
          <p:cNvPicPr>
            <a:picLocks noChangeAspect="1"/>
          </p:cNvPicPr>
          <p:nvPr/>
        </p:nvPicPr>
        <p:blipFill>
          <a:blip r:embed="rId2"/>
          <a:stretch>
            <a:fillRect/>
          </a:stretch>
        </p:blipFill>
        <p:spPr>
          <a:xfrm>
            <a:off x="1751012" y="114300"/>
            <a:ext cx="8458200" cy="3533776"/>
          </a:xfrm>
          <a:prstGeom prst="rect">
            <a:avLst/>
          </a:prstGeom>
        </p:spPr>
      </p:pic>
      <p:pic>
        <p:nvPicPr>
          <p:cNvPr id="3" name="Picture 2" descr="A picture containing table&#10;&#10;Description automatically generated">
            <a:extLst>
              <a:ext uri="{FF2B5EF4-FFF2-40B4-BE49-F238E27FC236}">
                <a16:creationId xmlns:a16="http://schemas.microsoft.com/office/drawing/2014/main" id="{E0CD63A9-E592-BE12-E054-94F39D7E4617}"/>
              </a:ext>
            </a:extLst>
          </p:cNvPr>
          <p:cNvPicPr>
            <a:picLocks noChangeAspect="1"/>
          </p:cNvPicPr>
          <p:nvPr/>
        </p:nvPicPr>
        <p:blipFill>
          <a:blip r:embed="rId3"/>
          <a:stretch>
            <a:fillRect/>
          </a:stretch>
        </p:blipFill>
        <p:spPr>
          <a:xfrm>
            <a:off x="1751012" y="3648076"/>
            <a:ext cx="8458200" cy="2286000"/>
          </a:xfrm>
          <a:prstGeom prst="rect">
            <a:avLst/>
          </a:prstGeom>
        </p:spPr>
      </p:pic>
    </p:spTree>
    <p:extLst>
      <p:ext uri="{BB962C8B-B14F-4D97-AF65-F5344CB8AC3E}">
        <p14:creationId xmlns:p14="http://schemas.microsoft.com/office/powerpoint/2010/main" val="2782171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8AF0-429D-8505-25AE-BC50A5B9F86A}"/>
              </a:ext>
            </a:extLst>
          </p:cNvPr>
          <p:cNvSpPr>
            <a:spLocks noGrp="1"/>
          </p:cNvSpPr>
          <p:nvPr>
            <p:ph type="title"/>
          </p:nvPr>
        </p:nvSpPr>
        <p:spPr/>
        <p:txBody>
          <a:bodyPr/>
          <a:lstStyle/>
          <a:p>
            <a:r>
              <a:rPr lang="en-US" sz="4400" dirty="0"/>
              <a:t>Data Base </a:t>
            </a:r>
            <a:endParaRPr lang="en-US" dirty="0"/>
          </a:p>
        </p:txBody>
      </p:sp>
      <p:sp>
        <p:nvSpPr>
          <p:cNvPr id="3" name="Content Placeholder 2">
            <a:extLst>
              <a:ext uri="{FF2B5EF4-FFF2-40B4-BE49-F238E27FC236}">
                <a16:creationId xmlns:a16="http://schemas.microsoft.com/office/drawing/2014/main" id="{74992B90-C4FF-CC6F-787B-18D0B5884BC1}"/>
              </a:ext>
            </a:extLst>
          </p:cNvPr>
          <p:cNvSpPr>
            <a:spLocks noGrp="1"/>
          </p:cNvSpPr>
          <p:nvPr>
            <p:ph idx="1"/>
          </p:nvPr>
        </p:nvSpPr>
        <p:spPr/>
        <p:txBody>
          <a:bodyPr>
            <a:normAutofit/>
          </a:bodyPr>
          <a:lstStyle/>
          <a:p>
            <a:pPr marL="0" indent="0" algn="l">
              <a:buNone/>
            </a:pPr>
            <a:endParaRPr lang="en-US" b="0" i="0" dirty="0">
              <a:solidFill>
                <a:srgbClr val="374151"/>
              </a:solidFill>
              <a:effectLst/>
              <a:latin typeface="Söhne"/>
            </a:endParaRPr>
          </a:p>
          <a:p>
            <a:pPr algn="l"/>
            <a:r>
              <a:rPr lang="en-US" b="0" i="0" dirty="0">
                <a:solidFill>
                  <a:srgbClr val="374151"/>
                </a:solidFill>
                <a:effectLst/>
                <a:latin typeface="Söhne"/>
              </a:rPr>
              <a:t>In order to create a database management system for the Books Management System, we can use SQL Workbench, a software tool that provides a user-friendly interface and is compatible with various operating systems. SQL Workbench allows us to optimize our queries and execute them efficiently with its advanced tools. It also provides us with the flexibility to configure high cluster servers and master-slave configurations to enhance the system's performance. One of the major benefits of using SQL Workbench is its graphical visualization tools, which enables us to design and optimize schema and queries. We can create complex ER models with ease and utilize features that facilitate efficient modeling and designing of the database.</a:t>
            </a:r>
          </a:p>
          <a:p>
            <a:pPr marL="0" indent="0">
              <a:buNone/>
            </a:pPr>
            <a:endParaRPr lang="en-US" dirty="0"/>
          </a:p>
        </p:txBody>
      </p:sp>
    </p:spTree>
    <p:extLst>
      <p:ext uri="{BB962C8B-B14F-4D97-AF65-F5344CB8AC3E}">
        <p14:creationId xmlns:p14="http://schemas.microsoft.com/office/powerpoint/2010/main" val="3652718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D9560-3C4A-5E51-0D16-6EF47731B945}"/>
              </a:ext>
            </a:extLst>
          </p:cNvPr>
          <p:cNvSpPr>
            <a:spLocks noGrp="1"/>
          </p:cNvSpPr>
          <p:nvPr>
            <p:ph type="title"/>
          </p:nvPr>
        </p:nvSpPr>
        <p:spPr/>
        <p:txBody>
          <a:bodyPr/>
          <a:lstStyle/>
          <a:p>
            <a:r>
              <a:rPr lang="en-US" dirty="0"/>
              <a:t>Data Base</a:t>
            </a:r>
          </a:p>
        </p:txBody>
      </p:sp>
      <p:sp>
        <p:nvSpPr>
          <p:cNvPr id="3" name="Content Placeholder 2">
            <a:extLst>
              <a:ext uri="{FF2B5EF4-FFF2-40B4-BE49-F238E27FC236}">
                <a16:creationId xmlns:a16="http://schemas.microsoft.com/office/drawing/2014/main" id="{3284A397-E160-7932-17EB-B2943EA9C2D6}"/>
              </a:ext>
            </a:extLst>
          </p:cNvPr>
          <p:cNvSpPr>
            <a:spLocks noGrp="1"/>
          </p:cNvSpPr>
          <p:nvPr>
            <p:ph idx="1"/>
          </p:nvPr>
        </p:nvSpPr>
        <p:spPr/>
        <p:txBody>
          <a:bodyPr/>
          <a:lstStyle/>
          <a:p>
            <a:r>
              <a:rPr lang="en-US" b="0" i="0" dirty="0">
                <a:solidFill>
                  <a:srgbClr val="374151"/>
                </a:solidFill>
                <a:effectLst/>
                <a:latin typeface="Söhne"/>
              </a:rPr>
              <a:t>Overall, SQL Workbench is an excellent choice for developing the database management system for the Books Management System, as it offers us the necessary tools and features to optimize and manage our data effectively. We can use MySQL's powerful tools to manage and optimize the created database, including designing and optimizing schema and queries, creating tables, and inserting, updating, or deleting data. MySQL's database management system is widely used and offers high performance, scalability, and reliability.</a:t>
            </a:r>
          </a:p>
          <a:p>
            <a:pPr marL="0" indent="0">
              <a:buNone/>
            </a:pPr>
            <a:endParaRPr lang="en-US" dirty="0"/>
          </a:p>
        </p:txBody>
      </p:sp>
    </p:spTree>
    <p:extLst>
      <p:ext uri="{BB962C8B-B14F-4D97-AF65-F5344CB8AC3E}">
        <p14:creationId xmlns:p14="http://schemas.microsoft.com/office/powerpoint/2010/main" val="1727927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C1B76FD-73F6-0B02-E654-66AA5678D06F}"/>
              </a:ext>
            </a:extLst>
          </p:cNvPr>
          <p:cNvSpPr>
            <a:spLocks noGrp="1"/>
          </p:cNvSpPr>
          <p:nvPr>
            <p:ph type="title"/>
          </p:nvPr>
        </p:nvSpPr>
        <p:spPr>
          <a:xfrm>
            <a:off x="608012" y="76200"/>
            <a:ext cx="10972800" cy="1219200"/>
          </a:xfrm>
        </p:spPr>
        <p:txBody>
          <a:bodyPr/>
          <a:lstStyle/>
          <a:p>
            <a:r>
              <a:rPr lang="en-US" dirty="0"/>
              <a:t>A schema is created for the Database</a:t>
            </a:r>
          </a:p>
        </p:txBody>
      </p:sp>
      <p:pic>
        <p:nvPicPr>
          <p:cNvPr id="6" name="Picture 5">
            <a:extLst>
              <a:ext uri="{FF2B5EF4-FFF2-40B4-BE49-F238E27FC236}">
                <a16:creationId xmlns:a16="http://schemas.microsoft.com/office/drawing/2014/main" id="{A07796AE-E489-3729-7F8D-19ED548956F1}"/>
              </a:ext>
            </a:extLst>
          </p:cNvPr>
          <p:cNvPicPr>
            <a:picLocks noChangeAspect="1"/>
          </p:cNvPicPr>
          <p:nvPr/>
        </p:nvPicPr>
        <p:blipFill>
          <a:blip r:embed="rId2"/>
          <a:stretch>
            <a:fillRect/>
          </a:stretch>
        </p:blipFill>
        <p:spPr>
          <a:xfrm>
            <a:off x="1674812" y="1676400"/>
            <a:ext cx="9447213" cy="5028673"/>
          </a:xfrm>
          <a:prstGeom prst="rect">
            <a:avLst/>
          </a:prstGeom>
        </p:spPr>
      </p:pic>
    </p:spTree>
    <p:extLst>
      <p:ext uri="{BB962C8B-B14F-4D97-AF65-F5344CB8AC3E}">
        <p14:creationId xmlns:p14="http://schemas.microsoft.com/office/powerpoint/2010/main" val="132084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5B16CC9-7E6B-C9E5-DA83-6B1BB9357523}"/>
              </a:ext>
            </a:extLst>
          </p:cNvPr>
          <p:cNvSpPr>
            <a:spLocks noGrp="1"/>
          </p:cNvSpPr>
          <p:nvPr>
            <p:ph type="title"/>
          </p:nvPr>
        </p:nvSpPr>
        <p:spPr>
          <a:xfrm>
            <a:off x="1117309" y="76200"/>
            <a:ext cx="10157354" cy="1397000"/>
          </a:xfrm>
        </p:spPr>
        <p:txBody>
          <a:bodyPr/>
          <a:lstStyle/>
          <a:p>
            <a:r>
              <a:rPr lang="en-US" dirty="0"/>
              <a:t>Some of the Tables in the Database</a:t>
            </a:r>
          </a:p>
        </p:txBody>
      </p:sp>
      <p:pic>
        <p:nvPicPr>
          <p:cNvPr id="3" name="Picture 2">
            <a:extLst>
              <a:ext uri="{FF2B5EF4-FFF2-40B4-BE49-F238E27FC236}">
                <a16:creationId xmlns:a16="http://schemas.microsoft.com/office/drawing/2014/main" id="{15DEA4DA-4E0E-1AA4-508B-DAD64D94AF69}"/>
              </a:ext>
            </a:extLst>
          </p:cNvPr>
          <p:cNvPicPr>
            <a:picLocks noChangeAspect="1"/>
          </p:cNvPicPr>
          <p:nvPr/>
        </p:nvPicPr>
        <p:blipFill rotWithShape="1">
          <a:blip r:embed="rId2"/>
          <a:srcRect b="4262"/>
          <a:stretch/>
        </p:blipFill>
        <p:spPr>
          <a:xfrm>
            <a:off x="2222298" y="1816100"/>
            <a:ext cx="7947375" cy="4279900"/>
          </a:xfrm>
          <a:prstGeom prst="rect">
            <a:avLst/>
          </a:prstGeom>
          <a:noFill/>
        </p:spPr>
      </p:pic>
    </p:spTree>
    <p:extLst>
      <p:ext uri="{BB962C8B-B14F-4D97-AF65-F5344CB8AC3E}">
        <p14:creationId xmlns:p14="http://schemas.microsoft.com/office/powerpoint/2010/main" val="2072870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7E13EE9-7717-A6A4-331B-79FAF5295C45}"/>
              </a:ext>
            </a:extLst>
          </p:cNvPr>
          <p:cNvSpPr>
            <a:spLocks noGrp="1"/>
          </p:cNvSpPr>
          <p:nvPr>
            <p:ph type="title"/>
          </p:nvPr>
        </p:nvSpPr>
        <p:spPr>
          <a:xfrm>
            <a:off x="1117309" y="76200"/>
            <a:ext cx="10157354" cy="1397000"/>
          </a:xfrm>
        </p:spPr>
        <p:txBody>
          <a:bodyPr/>
          <a:lstStyle/>
          <a:p>
            <a:r>
              <a:rPr lang="en-US" dirty="0"/>
              <a:t>Creating a Table Author</a:t>
            </a:r>
          </a:p>
        </p:txBody>
      </p:sp>
      <p:pic>
        <p:nvPicPr>
          <p:cNvPr id="2" name="Picture 1" descr="A screenshot of a computer&#10;&#10;Description automatically generated">
            <a:extLst>
              <a:ext uri="{FF2B5EF4-FFF2-40B4-BE49-F238E27FC236}">
                <a16:creationId xmlns:a16="http://schemas.microsoft.com/office/drawing/2014/main" id="{93DFF20B-6565-B901-41DF-839C9210CF90}"/>
              </a:ext>
            </a:extLst>
          </p:cNvPr>
          <p:cNvPicPr>
            <a:picLocks noChangeAspect="1"/>
          </p:cNvPicPr>
          <p:nvPr/>
        </p:nvPicPr>
        <p:blipFill rotWithShape="1">
          <a:blip r:embed="rId2"/>
          <a:srcRect t="1437" r="-2" b="20320"/>
          <a:stretch/>
        </p:blipFill>
        <p:spPr>
          <a:xfrm>
            <a:off x="1117309" y="1701800"/>
            <a:ext cx="10157354" cy="4470400"/>
          </a:xfrm>
          <a:prstGeom prst="rect">
            <a:avLst/>
          </a:prstGeom>
          <a:noFill/>
        </p:spPr>
      </p:pic>
    </p:spTree>
    <p:extLst>
      <p:ext uri="{BB962C8B-B14F-4D97-AF65-F5344CB8AC3E}">
        <p14:creationId xmlns:p14="http://schemas.microsoft.com/office/powerpoint/2010/main" val="3084407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280707D-81EC-5E00-2CCA-08A59AF37D37}"/>
              </a:ext>
            </a:extLst>
          </p:cNvPr>
          <p:cNvSpPr>
            <a:spLocks noGrp="1"/>
          </p:cNvSpPr>
          <p:nvPr>
            <p:ph type="title"/>
          </p:nvPr>
        </p:nvSpPr>
        <p:spPr>
          <a:xfrm>
            <a:off x="1117309" y="76200"/>
            <a:ext cx="10157354" cy="1397000"/>
          </a:xfrm>
        </p:spPr>
        <p:txBody>
          <a:bodyPr/>
          <a:lstStyle/>
          <a:p>
            <a:r>
              <a:rPr lang="en-US" dirty="0"/>
              <a:t>Inserting data into the table Author</a:t>
            </a:r>
          </a:p>
        </p:txBody>
      </p:sp>
      <p:pic>
        <p:nvPicPr>
          <p:cNvPr id="2" name="Picture 1" descr="A screenshot of a computer&#10;&#10;Description automatically generated">
            <a:extLst>
              <a:ext uri="{FF2B5EF4-FFF2-40B4-BE49-F238E27FC236}">
                <a16:creationId xmlns:a16="http://schemas.microsoft.com/office/drawing/2014/main" id="{E9D9332A-BA86-1965-3FCD-1720864F8F88}"/>
              </a:ext>
            </a:extLst>
          </p:cNvPr>
          <p:cNvPicPr>
            <a:picLocks noChangeAspect="1"/>
          </p:cNvPicPr>
          <p:nvPr/>
        </p:nvPicPr>
        <p:blipFill>
          <a:blip r:embed="rId2"/>
          <a:stretch>
            <a:fillRect/>
          </a:stretch>
        </p:blipFill>
        <p:spPr>
          <a:xfrm>
            <a:off x="2222298" y="1701800"/>
            <a:ext cx="7947375" cy="4470400"/>
          </a:xfrm>
          <a:prstGeom prst="rect">
            <a:avLst/>
          </a:prstGeom>
          <a:noFill/>
        </p:spPr>
      </p:pic>
    </p:spTree>
    <p:extLst>
      <p:ext uri="{BB962C8B-B14F-4D97-AF65-F5344CB8AC3E}">
        <p14:creationId xmlns:p14="http://schemas.microsoft.com/office/powerpoint/2010/main" val="1197055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E70548-A6CA-1C65-2D78-32199B8AEA37}"/>
              </a:ext>
            </a:extLst>
          </p:cNvPr>
          <p:cNvSpPr>
            <a:spLocks noGrp="1"/>
          </p:cNvSpPr>
          <p:nvPr>
            <p:ph type="title"/>
          </p:nvPr>
        </p:nvSpPr>
        <p:spPr>
          <a:xfrm>
            <a:off x="1117309" y="76200"/>
            <a:ext cx="10157354" cy="1397000"/>
          </a:xfrm>
        </p:spPr>
        <p:txBody>
          <a:bodyPr/>
          <a:lstStyle/>
          <a:p>
            <a:r>
              <a:rPr lang="en-US" dirty="0"/>
              <a:t>Retrieval of Table Book records</a:t>
            </a:r>
          </a:p>
        </p:txBody>
      </p:sp>
      <p:pic>
        <p:nvPicPr>
          <p:cNvPr id="3" name="Picture 2">
            <a:extLst>
              <a:ext uri="{FF2B5EF4-FFF2-40B4-BE49-F238E27FC236}">
                <a16:creationId xmlns:a16="http://schemas.microsoft.com/office/drawing/2014/main" id="{871FD690-E317-D5BF-D8C0-6555EEBBCBCA}"/>
              </a:ext>
            </a:extLst>
          </p:cNvPr>
          <p:cNvPicPr>
            <a:picLocks noChangeAspect="1"/>
          </p:cNvPicPr>
          <p:nvPr/>
        </p:nvPicPr>
        <p:blipFill>
          <a:blip r:embed="rId2"/>
          <a:stretch>
            <a:fillRect/>
          </a:stretch>
        </p:blipFill>
        <p:spPr>
          <a:xfrm>
            <a:off x="2018041" y="1701800"/>
            <a:ext cx="8355889" cy="4470400"/>
          </a:xfrm>
          <a:prstGeom prst="rect">
            <a:avLst/>
          </a:prstGeom>
          <a:noFill/>
        </p:spPr>
      </p:pic>
    </p:spTree>
    <p:extLst>
      <p:ext uri="{BB962C8B-B14F-4D97-AF65-F5344CB8AC3E}">
        <p14:creationId xmlns:p14="http://schemas.microsoft.com/office/powerpoint/2010/main" val="532049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Contents</a:t>
            </a:r>
          </a:p>
        </p:txBody>
      </p:sp>
      <p:sp>
        <p:nvSpPr>
          <p:cNvPr id="14" name="Content Placeholder 13"/>
          <p:cNvSpPr>
            <a:spLocks noGrp="1"/>
          </p:cNvSpPr>
          <p:nvPr>
            <p:ph idx="1"/>
          </p:nvPr>
        </p:nvSpPr>
        <p:spPr/>
        <p:txBody>
          <a:bodyPr>
            <a:normAutofit lnSpcReduction="10000"/>
          </a:bodyPr>
          <a:lstStyle/>
          <a:p>
            <a:r>
              <a:rPr lang="en-US" sz="2000" dirty="0"/>
              <a:t>Objective</a:t>
            </a:r>
          </a:p>
          <a:p>
            <a:r>
              <a:rPr lang="en-US" sz="2000" dirty="0"/>
              <a:t>Scope</a:t>
            </a:r>
          </a:p>
          <a:p>
            <a:r>
              <a:rPr lang="en-US" sz="2000" dirty="0"/>
              <a:t>User Requirements</a:t>
            </a:r>
          </a:p>
          <a:p>
            <a:r>
              <a:rPr lang="en-US" sz="2000" dirty="0"/>
              <a:t>Business Rules</a:t>
            </a:r>
          </a:p>
          <a:p>
            <a:r>
              <a:rPr lang="en-US" sz="2000" dirty="0"/>
              <a:t>ER-Diagram</a:t>
            </a:r>
          </a:p>
          <a:p>
            <a:r>
              <a:rPr lang="en-US" sz="2000" dirty="0"/>
              <a:t>Data Dictionary of the System</a:t>
            </a:r>
          </a:p>
          <a:p>
            <a:r>
              <a:rPr lang="en-US" sz="2000" dirty="0"/>
              <a:t>Data Base </a:t>
            </a:r>
          </a:p>
          <a:p>
            <a:r>
              <a:rPr lang="en-US" sz="2000" dirty="0"/>
              <a:t>Conclusion</a:t>
            </a:r>
          </a:p>
          <a:p>
            <a:r>
              <a:rPr lang="en-US" sz="2000" dirty="0"/>
              <a:t>Future Enhancement</a:t>
            </a: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7CEB1-8371-17E9-114E-A89EC41AEA2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9AF8893-BA96-4B2F-5CF7-E6B0E30F8C90}"/>
              </a:ext>
            </a:extLst>
          </p:cNvPr>
          <p:cNvSpPr>
            <a:spLocks noGrp="1"/>
          </p:cNvSpPr>
          <p:nvPr>
            <p:ph idx="1"/>
          </p:nvPr>
        </p:nvSpPr>
        <p:spPr/>
        <p:txBody>
          <a:bodyPr/>
          <a:lstStyle/>
          <a:p>
            <a:r>
              <a:rPr lang="en-US" dirty="0"/>
              <a:t>By using the above Database created to use the Books Management System. Users can retire the information of books, its details and update the latest records.</a:t>
            </a:r>
          </a:p>
          <a:p>
            <a:r>
              <a:rPr lang="en-US" dirty="0"/>
              <a:t>In future we can include this database to the User Interface and it can be helpful for users which will be user friendly.</a:t>
            </a:r>
          </a:p>
        </p:txBody>
      </p:sp>
    </p:spTree>
    <p:extLst>
      <p:ext uri="{BB962C8B-B14F-4D97-AF65-F5344CB8AC3E}">
        <p14:creationId xmlns:p14="http://schemas.microsoft.com/office/powerpoint/2010/main" val="81730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8FBD6-39D8-162D-A63E-B212CFF0D478}"/>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35680904-557B-B7EE-2182-4B53F4EF6228}"/>
              </a:ext>
            </a:extLst>
          </p:cNvPr>
          <p:cNvSpPr>
            <a:spLocks noGrp="1"/>
          </p:cNvSpPr>
          <p:nvPr>
            <p:ph idx="1"/>
          </p:nvPr>
        </p:nvSpPr>
        <p:spPr/>
        <p:txBody>
          <a:bodyPr/>
          <a:lstStyle/>
          <a:p>
            <a:r>
              <a:rPr lang="en-US" dirty="0"/>
              <a:t>The aim of this project is to build a Book Management System</a:t>
            </a:r>
          </a:p>
          <a:p>
            <a:r>
              <a:rPr lang="en-US" dirty="0"/>
              <a:t>This system can be build based on few factors like books, authors, sales, publisher, awards and editions.</a:t>
            </a:r>
          </a:p>
          <a:p>
            <a:r>
              <a:rPr lang="en-US" dirty="0"/>
              <a:t>This system can create and update new data of books into system. Users can also view the current books available.</a:t>
            </a:r>
          </a:p>
          <a:p>
            <a:endParaRPr lang="en-US" dirty="0"/>
          </a:p>
        </p:txBody>
      </p:sp>
    </p:spTree>
    <p:extLst>
      <p:ext uri="{BB962C8B-B14F-4D97-AF65-F5344CB8AC3E}">
        <p14:creationId xmlns:p14="http://schemas.microsoft.com/office/powerpoint/2010/main" val="2353237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C361B-1E6B-7E55-9B3C-29CB9E0F8BA2}"/>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0F6EF183-40F4-FCFB-4C56-A8DEA3486227}"/>
              </a:ext>
            </a:extLst>
          </p:cNvPr>
          <p:cNvSpPr>
            <a:spLocks noGrp="1"/>
          </p:cNvSpPr>
          <p:nvPr>
            <p:ph idx="1"/>
          </p:nvPr>
        </p:nvSpPr>
        <p:spPr/>
        <p:txBody>
          <a:bodyPr/>
          <a:lstStyle/>
          <a:p>
            <a:r>
              <a:rPr lang="en-US" dirty="0"/>
              <a:t>The main scope of the project is to help user to view and search for the books and their respective edition, author and price in the database.</a:t>
            </a:r>
          </a:p>
          <a:p>
            <a:r>
              <a:rPr lang="en-US" dirty="0"/>
              <a:t>This can help to search the requirements of the specific user easily.</a:t>
            </a:r>
          </a:p>
          <a:p>
            <a:r>
              <a:rPr lang="en-US" dirty="0"/>
              <a:t>This Book Management system can also store book sales data for the previous sold books records.</a:t>
            </a:r>
          </a:p>
          <a:p>
            <a:r>
              <a:rPr lang="en-US" dirty="0"/>
              <a:t>We can also analyze the data of the books and their properties. </a:t>
            </a:r>
          </a:p>
        </p:txBody>
      </p:sp>
    </p:spTree>
    <p:extLst>
      <p:ext uri="{BB962C8B-B14F-4D97-AF65-F5344CB8AC3E}">
        <p14:creationId xmlns:p14="http://schemas.microsoft.com/office/powerpoint/2010/main" val="271100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A0A0-AFFD-A897-5443-740C4ED4D530}"/>
              </a:ext>
            </a:extLst>
          </p:cNvPr>
          <p:cNvSpPr>
            <a:spLocks noGrp="1"/>
          </p:cNvSpPr>
          <p:nvPr>
            <p:ph type="title"/>
          </p:nvPr>
        </p:nvSpPr>
        <p:spPr/>
        <p:txBody>
          <a:bodyPr/>
          <a:lstStyle/>
          <a:p>
            <a:r>
              <a:rPr lang="en-US" dirty="0"/>
              <a:t>User Requirements</a:t>
            </a:r>
          </a:p>
        </p:txBody>
      </p:sp>
      <p:sp>
        <p:nvSpPr>
          <p:cNvPr id="3" name="Content Placeholder 2">
            <a:extLst>
              <a:ext uri="{FF2B5EF4-FFF2-40B4-BE49-F238E27FC236}">
                <a16:creationId xmlns:a16="http://schemas.microsoft.com/office/drawing/2014/main" id="{C237787F-4AF8-62C5-55F4-8ECF092DE9E4}"/>
              </a:ext>
            </a:extLst>
          </p:cNvPr>
          <p:cNvSpPr>
            <a:spLocks noGrp="1"/>
          </p:cNvSpPr>
          <p:nvPr>
            <p:ph idx="1"/>
          </p:nvPr>
        </p:nvSpPr>
        <p:spPr/>
        <p:txBody>
          <a:bodyPr>
            <a:normAutofit/>
          </a:bodyPr>
          <a:lstStyle/>
          <a:p>
            <a:pPr marL="0" marR="0">
              <a:lnSpc>
                <a:spcPct val="107000"/>
              </a:lnSpc>
              <a:spcBef>
                <a:spcPts val="900"/>
              </a:spcBef>
              <a:spcAft>
                <a:spcPts val="900"/>
              </a:spcAft>
            </a:pPr>
            <a:r>
              <a:rPr lang="en-US" kern="0" dirty="0">
                <a:effectLst/>
                <a:latin typeface="Century Gothic (Body)"/>
                <a:ea typeface="Times New Roman" panose="02020603050405020304" pitchFamily="18" charset="0"/>
                <a:cs typeface="Calibri" panose="020F0502020204030204" pitchFamily="34" charset="0"/>
              </a:rPr>
              <a:t>Users can find a book and its details using this database.</a:t>
            </a:r>
            <a:endParaRPr lang="en-US" kern="100" dirty="0">
              <a:effectLst/>
              <a:latin typeface="Century Gothic (Body)"/>
              <a:ea typeface="Calibri" panose="020F0502020204030204" pitchFamily="34" charset="0"/>
              <a:cs typeface="Times New Roman" panose="02020603050405020304" pitchFamily="18" charset="0"/>
            </a:endParaRPr>
          </a:p>
          <a:p>
            <a:pPr marL="0" marR="0">
              <a:lnSpc>
                <a:spcPct val="107000"/>
              </a:lnSpc>
              <a:spcBef>
                <a:spcPts val="900"/>
              </a:spcBef>
              <a:spcAft>
                <a:spcPts val="900"/>
              </a:spcAft>
            </a:pPr>
            <a:r>
              <a:rPr lang="en-US" kern="0" dirty="0">
                <a:effectLst/>
                <a:latin typeface="Century Gothic (Body)"/>
                <a:ea typeface="Times New Roman" panose="02020603050405020304" pitchFamily="18" charset="0"/>
                <a:cs typeface="Calibri" panose="020F0502020204030204" pitchFamily="34" charset="0"/>
              </a:rPr>
              <a:t>We can see what book had Series of book.</a:t>
            </a:r>
            <a:endParaRPr lang="en-US" kern="100" dirty="0">
              <a:effectLst/>
              <a:latin typeface="Century Gothic (Body)"/>
              <a:ea typeface="Calibri" panose="020F0502020204030204" pitchFamily="34" charset="0"/>
              <a:cs typeface="Times New Roman" panose="02020603050405020304" pitchFamily="18" charset="0"/>
            </a:endParaRPr>
          </a:p>
          <a:p>
            <a:pPr marL="0" marR="0">
              <a:lnSpc>
                <a:spcPct val="107000"/>
              </a:lnSpc>
              <a:spcBef>
                <a:spcPts val="900"/>
              </a:spcBef>
              <a:spcAft>
                <a:spcPts val="900"/>
              </a:spcAft>
            </a:pPr>
            <a:r>
              <a:rPr lang="en-US" kern="0" dirty="0">
                <a:effectLst/>
                <a:latin typeface="Century Gothic (Body)"/>
                <a:ea typeface="Times New Roman" panose="02020603050405020304" pitchFamily="18" charset="0"/>
                <a:cs typeface="Calibri" panose="020F0502020204030204" pitchFamily="34" charset="0"/>
              </a:rPr>
              <a:t>Users can see editions of each book.</a:t>
            </a:r>
            <a:endParaRPr lang="en-US" kern="100" dirty="0">
              <a:effectLst/>
              <a:latin typeface="Century Gothic (Body)"/>
              <a:ea typeface="Calibri" panose="020F0502020204030204" pitchFamily="34" charset="0"/>
              <a:cs typeface="Times New Roman" panose="02020603050405020304" pitchFamily="18" charset="0"/>
            </a:endParaRPr>
          </a:p>
          <a:p>
            <a:pPr marL="0" marR="0">
              <a:lnSpc>
                <a:spcPct val="107000"/>
              </a:lnSpc>
              <a:spcBef>
                <a:spcPts val="900"/>
              </a:spcBef>
              <a:spcAft>
                <a:spcPts val="900"/>
              </a:spcAft>
            </a:pPr>
            <a:r>
              <a:rPr lang="en-US" kern="0" dirty="0">
                <a:effectLst/>
                <a:latin typeface="Century Gothic (Body)"/>
                <a:ea typeface="Times New Roman" panose="02020603050405020304" pitchFamily="18" charset="0"/>
                <a:cs typeface="Calibri" panose="020F0502020204030204" pitchFamily="34" charset="0"/>
              </a:rPr>
              <a:t>Prices of the books</a:t>
            </a:r>
            <a:endParaRPr lang="en-US" kern="100" dirty="0">
              <a:effectLst/>
              <a:latin typeface="Century Gothic (Body)"/>
              <a:ea typeface="Calibri" panose="020F0502020204030204" pitchFamily="34" charset="0"/>
              <a:cs typeface="Times New Roman" panose="02020603050405020304" pitchFamily="18" charset="0"/>
            </a:endParaRPr>
          </a:p>
          <a:p>
            <a:pPr marL="0" marR="0">
              <a:lnSpc>
                <a:spcPct val="107000"/>
              </a:lnSpc>
              <a:spcBef>
                <a:spcPts val="900"/>
              </a:spcBef>
              <a:spcAft>
                <a:spcPts val="900"/>
              </a:spcAft>
            </a:pPr>
            <a:r>
              <a:rPr lang="en-US" kern="0" dirty="0">
                <a:effectLst/>
                <a:latin typeface="Century Gothic (Body)"/>
                <a:ea typeface="Times New Roman" panose="02020603050405020304" pitchFamily="18" charset="0"/>
                <a:cs typeface="Calibri" panose="020F0502020204030204" pitchFamily="34" charset="0"/>
              </a:rPr>
              <a:t>And sales based on which quarter, and we have Q1, Q2, Q3 and Q4.</a:t>
            </a:r>
          </a:p>
          <a:p>
            <a:pPr marL="0" marR="0">
              <a:lnSpc>
                <a:spcPct val="107000"/>
              </a:lnSpc>
              <a:spcBef>
                <a:spcPts val="900"/>
              </a:spcBef>
              <a:spcAft>
                <a:spcPts val="900"/>
              </a:spcAft>
            </a:pPr>
            <a:r>
              <a:rPr lang="en-US" kern="0" dirty="0">
                <a:latin typeface="Century Gothic (Body)"/>
                <a:ea typeface="Calibri" panose="020F0502020204030204" pitchFamily="34" charset="0"/>
                <a:cs typeface="Calibri" panose="020F0502020204030204" pitchFamily="34" charset="0"/>
              </a:rPr>
              <a:t>We can view the details of the author.</a:t>
            </a:r>
          </a:p>
          <a:p>
            <a:pPr marL="0" marR="0" indent="0">
              <a:lnSpc>
                <a:spcPct val="107000"/>
              </a:lnSpc>
              <a:spcBef>
                <a:spcPts val="900"/>
              </a:spcBef>
              <a:spcAft>
                <a:spcPts val="900"/>
              </a:spcAft>
              <a:buNone/>
            </a:pPr>
            <a:endParaRPr lang="en-US" kern="100" dirty="0">
              <a:effectLst/>
              <a:latin typeface="Century Gothic (Body)"/>
              <a:ea typeface="Calibri" panose="020F0502020204030204" pitchFamily="34" charset="0"/>
              <a:cs typeface="Times New Roman" panose="02020603050405020304" pitchFamily="18" charset="0"/>
            </a:endParaRPr>
          </a:p>
          <a:p>
            <a:pPr marL="0" indent="0">
              <a:lnSpc>
                <a:spcPct val="107000"/>
              </a:lnSpc>
              <a:spcBef>
                <a:spcPts val="900"/>
              </a:spcBef>
              <a:spcAft>
                <a:spcPts val="900"/>
              </a:spcAft>
              <a:buNone/>
            </a:pPr>
            <a:endParaRPr lang="en-US" dirty="0">
              <a:latin typeface="Century Gothic (Body)"/>
            </a:endParaRPr>
          </a:p>
          <a:p>
            <a:pPr marL="0" marR="0">
              <a:lnSpc>
                <a:spcPct val="107000"/>
              </a:lnSpc>
              <a:spcBef>
                <a:spcPts val="900"/>
              </a:spcBef>
              <a:spcAft>
                <a:spcPts val="900"/>
              </a:spcAft>
            </a:pPr>
            <a:endParaRPr lang="en-US" sz="18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2981159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ECA93-4AB0-7AC6-54F1-32AA136E5C1D}"/>
              </a:ext>
            </a:extLst>
          </p:cNvPr>
          <p:cNvSpPr>
            <a:spLocks noGrp="1"/>
          </p:cNvSpPr>
          <p:nvPr>
            <p:ph type="title"/>
          </p:nvPr>
        </p:nvSpPr>
        <p:spPr/>
        <p:txBody>
          <a:bodyPr/>
          <a:lstStyle/>
          <a:p>
            <a:r>
              <a:rPr lang="en-US" dirty="0"/>
              <a:t>Business Rules</a:t>
            </a:r>
          </a:p>
        </p:txBody>
      </p:sp>
      <p:sp>
        <p:nvSpPr>
          <p:cNvPr id="3" name="Content Placeholder 2">
            <a:extLst>
              <a:ext uri="{FF2B5EF4-FFF2-40B4-BE49-F238E27FC236}">
                <a16:creationId xmlns:a16="http://schemas.microsoft.com/office/drawing/2014/main" id="{F20AA6F3-04F6-DE47-BC7E-35C8C90BE225}"/>
              </a:ext>
            </a:extLst>
          </p:cNvPr>
          <p:cNvSpPr>
            <a:spLocks noGrp="1"/>
          </p:cNvSpPr>
          <p:nvPr>
            <p:ph idx="1"/>
          </p:nvPr>
        </p:nvSpPr>
        <p:spPr/>
        <p:txBody>
          <a:bodyPr>
            <a:normAutofit lnSpcReduction="10000"/>
          </a:bodyPr>
          <a:lstStyle/>
          <a:p>
            <a:pPr marL="342900" marR="0" lvl="0" indent="-342900">
              <a:lnSpc>
                <a:spcPct val="107000"/>
              </a:lnSpc>
              <a:spcBef>
                <a:spcPts val="0"/>
              </a:spcBef>
              <a:spcAft>
                <a:spcPts val="0"/>
              </a:spcAft>
              <a:buFont typeface="Symbol" panose="05050102010706020507" pitchFamily="18" charset="2"/>
              <a:buChar char=""/>
            </a:pPr>
            <a:r>
              <a:rPr lang="en-US" kern="100" dirty="0">
                <a:effectLst/>
                <a:ea typeface="Calibri" panose="020F0502020204030204" pitchFamily="34" charset="0"/>
                <a:cs typeface="Calibri" panose="020F0502020204030204" pitchFamily="34" charset="0"/>
              </a:rPr>
              <a:t>one book can have multiple authors, but each author can only write one book.</a:t>
            </a:r>
            <a:endParaRPr lang="en-US" kern="1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kern="100" dirty="0">
                <a:effectLst/>
                <a:ea typeface="Calibri" panose="020F0502020204030204" pitchFamily="34" charset="0"/>
                <a:cs typeface="Calibri" panose="020F0502020204030204" pitchFamily="34" charset="0"/>
              </a:rPr>
              <a:t>one book can have multiple editions, but each edition belongs to only one book.</a:t>
            </a:r>
            <a:endParaRPr lang="en-US" kern="1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kern="100" dirty="0">
                <a:effectLst/>
                <a:ea typeface="Calibri" panose="020F0502020204030204" pitchFamily="34" charset="0"/>
                <a:cs typeface="Calibri" panose="020F0502020204030204" pitchFamily="34" charset="0"/>
              </a:rPr>
              <a:t>one book can be checked out multiple times, but each checkout is for only one book.</a:t>
            </a:r>
            <a:endParaRPr lang="en-US" kern="1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kern="100" dirty="0">
                <a:effectLst/>
                <a:ea typeface="Calibri" panose="020F0502020204030204" pitchFamily="34" charset="0"/>
                <a:cs typeface="Calibri" panose="020F0502020204030204" pitchFamily="34" charset="0"/>
              </a:rPr>
              <a:t>one book can have multiple ratings, but each rating is for only one book.</a:t>
            </a:r>
            <a:endParaRPr lang="en-US" kern="1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kern="100" dirty="0">
                <a:effectLst/>
                <a:ea typeface="Calibri" panose="020F0502020204030204" pitchFamily="34" charset="0"/>
                <a:cs typeface="Calibri" panose="020F0502020204030204" pitchFamily="34" charset="0"/>
              </a:rPr>
              <a:t>one author can have only one info record, and each info record belongs to only one author.</a:t>
            </a:r>
            <a:endParaRPr lang="en-US" kern="1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kern="100" dirty="0">
                <a:effectLst/>
                <a:ea typeface="Calibri" panose="020F0502020204030204" pitchFamily="34" charset="0"/>
                <a:cs typeface="Calibri" panose="020F0502020204030204" pitchFamily="34" charset="0"/>
              </a:rPr>
              <a:t>one info record can have only one series, and each series belongs to only one info record.</a:t>
            </a:r>
            <a:endParaRPr lang="en-US"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2856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CEC65-C80B-731B-BDBC-95B3D53F1097}"/>
              </a:ext>
            </a:extLst>
          </p:cNvPr>
          <p:cNvSpPr>
            <a:spLocks noGrp="1"/>
          </p:cNvSpPr>
          <p:nvPr>
            <p:ph type="title"/>
          </p:nvPr>
        </p:nvSpPr>
        <p:spPr/>
        <p:txBody>
          <a:bodyPr/>
          <a:lstStyle/>
          <a:p>
            <a:r>
              <a:rPr lang="en-US" dirty="0"/>
              <a:t>Business Rules</a:t>
            </a:r>
          </a:p>
        </p:txBody>
      </p:sp>
      <p:sp>
        <p:nvSpPr>
          <p:cNvPr id="3" name="Content Placeholder 2">
            <a:extLst>
              <a:ext uri="{FF2B5EF4-FFF2-40B4-BE49-F238E27FC236}">
                <a16:creationId xmlns:a16="http://schemas.microsoft.com/office/drawing/2014/main" id="{8B8AC042-8792-2CBE-BB10-3206A3637EF6}"/>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Symbol" panose="05050102010706020507" pitchFamily="18" charset="2"/>
              <a:buChar char=""/>
            </a:pPr>
            <a:r>
              <a:rPr lang="en-US" kern="100" dirty="0">
                <a:effectLst/>
                <a:ea typeface="Calibri" panose="020F0502020204030204" pitchFamily="34" charset="0"/>
                <a:cs typeface="Calibri" panose="020F0502020204030204" pitchFamily="34" charset="0"/>
              </a:rPr>
              <a:t>one info record can have only one book, and each book belongs to only one info record.</a:t>
            </a:r>
            <a:endParaRPr lang="en-US" kern="1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kern="100" dirty="0">
                <a:effectLst/>
                <a:ea typeface="Calibri" panose="020F0502020204030204" pitchFamily="34" charset="0"/>
                <a:cs typeface="Calibri" panose="020F0502020204030204" pitchFamily="34" charset="0"/>
              </a:rPr>
              <a:t>one book can win multiple awards, and each award can be won by multiple books.</a:t>
            </a:r>
            <a:endParaRPr lang="en-US" kern="1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kern="100" dirty="0">
                <a:effectLst/>
                <a:ea typeface="Calibri" panose="020F0502020204030204" pitchFamily="34" charset="0"/>
                <a:cs typeface="Calibri" panose="020F0502020204030204" pitchFamily="34" charset="0"/>
              </a:rPr>
              <a:t>multiple books can have the same publisher, but each book can have only one publisher.</a:t>
            </a:r>
            <a:endParaRPr lang="en-US" kern="1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kern="100" dirty="0">
                <a:effectLst/>
                <a:ea typeface="Calibri" panose="020F0502020204030204" pitchFamily="34" charset="0"/>
                <a:cs typeface="Calibri" panose="020F0502020204030204" pitchFamily="34" charset="0"/>
              </a:rPr>
              <a:t>one publisher can publish multiple editions, but each edition is published by only one publisher.</a:t>
            </a:r>
            <a:endParaRPr lang="en-US" kern="1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kern="100" dirty="0">
                <a:effectLst/>
                <a:ea typeface="Calibri" panose="020F0502020204030204" pitchFamily="34" charset="0"/>
                <a:cs typeface="Calibri" panose="020F0502020204030204" pitchFamily="34" charset="0"/>
              </a:rPr>
              <a:t>one publisher can make multiple sales, but each sale is made by only one publisher.</a:t>
            </a:r>
            <a:endParaRPr lang="en-US"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564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486A-AA92-40CB-0F17-1822030E5F3F}"/>
              </a:ext>
            </a:extLst>
          </p:cNvPr>
          <p:cNvSpPr>
            <a:spLocks noGrp="1"/>
          </p:cNvSpPr>
          <p:nvPr>
            <p:ph type="title"/>
          </p:nvPr>
        </p:nvSpPr>
        <p:spPr/>
        <p:txBody>
          <a:bodyPr/>
          <a:lstStyle/>
          <a:p>
            <a:r>
              <a:rPr lang="en-US" dirty="0"/>
              <a:t>Business Rules</a:t>
            </a:r>
          </a:p>
        </p:txBody>
      </p:sp>
      <p:sp>
        <p:nvSpPr>
          <p:cNvPr id="3" name="Content Placeholder 2">
            <a:extLst>
              <a:ext uri="{FF2B5EF4-FFF2-40B4-BE49-F238E27FC236}">
                <a16:creationId xmlns:a16="http://schemas.microsoft.com/office/drawing/2014/main" id="{94AE2726-8B92-7F3F-2E6B-083DBDB57487}"/>
              </a:ext>
            </a:extLst>
          </p:cNvPr>
          <p:cNvSpPr>
            <a:spLocks noGrp="1"/>
          </p:cNvSpPr>
          <p:nvPr>
            <p:ph idx="1"/>
          </p:nvPr>
        </p:nvSpPr>
        <p:spPr>
          <a:xfrm>
            <a:off x="1117309" y="1752600"/>
            <a:ext cx="10157354" cy="4470400"/>
          </a:xfrm>
        </p:spPr>
        <p:txBody>
          <a:bodyPr/>
          <a:lstStyle/>
          <a:p>
            <a:pPr marL="342900" marR="0" lvl="0" indent="-342900">
              <a:lnSpc>
                <a:spcPct val="107000"/>
              </a:lnSpc>
              <a:spcBef>
                <a:spcPts val="0"/>
              </a:spcBef>
              <a:spcAft>
                <a:spcPts val="0"/>
              </a:spcAft>
              <a:buFont typeface="Symbol" panose="05050102010706020507" pitchFamily="18" charset="2"/>
              <a:buChar char=""/>
            </a:pPr>
            <a:r>
              <a:rPr lang="en-US" kern="100" dirty="0">
                <a:effectLst/>
                <a:ea typeface="Calibri" panose="020F0502020204030204" pitchFamily="34" charset="0"/>
                <a:cs typeface="Calibri" panose="020F0502020204030204" pitchFamily="34" charset="0"/>
              </a:rPr>
              <a:t>multiple sales can be made for the same edition, but each sale is for only one edition.</a:t>
            </a:r>
            <a:endParaRPr lang="en-US" kern="1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kern="100" dirty="0">
                <a:effectLst/>
                <a:ea typeface="Calibri" panose="020F0502020204030204" pitchFamily="34" charset="0"/>
                <a:cs typeface="Calibri" panose="020F0502020204030204" pitchFamily="34" charset="0"/>
              </a:rPr>
              <a:t>multiple sales can include the same item, but each item is sold in only one sale.</a:t>
            </a:r>
            <a:endParaRPr lang="en-US" kern="1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kern="100" dirty="0">
                <a:effectLst/>
                <a:ea typeface="Calibri" panose="020F0502020204030204" pitchFamily="34" charset="0"/>
                <a:cs typeface="Calibri" panose="020F0502020204030204" pitchFamily="34" charset="0"/>
              </a:rPr>
              <a:t>multiple sales can belong to the same order, but each sale is for only one order.</a:t>
            </a:r>
            <a:endParaRPr lang="en-US" kern="1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kern="100" dirty="0">
                <a:effectLst/>
                <a:ea typeface="Calibri" panose="020F0502020204030204" pitchFamily="34" charset="0"/>
                <a:cs typeface="Calibri" panose="020F0502020204030204" pitchFamily="34" charset="0"/>
              </a:rPr>
              <a:t>one book can belong to multiple genre series, and each genre series can have multiple books.</a:t>
            </a:r>
            <a:endParaRPr lang="en-US" kern="100" dirty="0">
              <a:effectLst/>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221982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2A6EE-C90C-B688-9695-37CD9D0096BC}"/>
              </a:ext>
            </a:extLst>
          </p:cNvPr>
          <p:cNvSpPr>
            <a:spLocks noGrp="1"/>
          </p:cNvSpPr>
          <p:nvPr>
            <p:ph type="title"/>
          </p:nvPr>
        </p:nvSpPr>
        <p:spPr>
          <a:xfrm>
            <a:off x="1117309" y="76200"/>
            <a:ext cx="10157354" cy="1143000"/>
          </a:xfrm>
        </p:spPr>
        <p:txBody>
          <a:bodyPr anchor="b">
            <a:normAutofit/>
          </a:bodyPr>
          <a:lstStyle/>
          <a:p>
            <a:r>
              <a:rPr lang="en-US" dirty="0"/>
              <a:t>Entity-Relation Diagram</a:t>
            </a:r>
          </a:p>
        </p:txBody>
      </p:sp>
      <p:pic>
        <p:nvPicPr>
          <p:cNvPr id="5" name="Picture 4">
            <a:extLst>
              <a:ext uri="{FF2B5EF4-FFF2-40B4-BE49-F238E27FC236}">
                <a16:creationId xmlns:a16="http://schemas.microsoft.com/office/drawing/2014/main" id="{36F01EF5-6073-8F00-7C5A-57A027FD77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8212" y="1524000"/>
            <a:ext cx="6705600" cy="5007214"/>
          </a:xfrm>
          <a:prstGeom prst="rect">
            <a:avLst/>
          </a:prstGeom>
          <a:noFill/>
          <a:ln>
            <a:noFill/>
          </a:ln>
        </p:spPr>
      </p:pic>
    </p:spTree>
    <p:extLst>
      <p:ext uri="{BB962C8B-B14F-4D97-AF65-F5344CB8AC3E}">
        <p14:creationId xmlns:p14="http://schemas.microsoft.com/office/powerpoint/2010/main" val="294518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bookstack presentation (widescreen)</Template>
  <TotalTime>84</TotalTime>
  <Words>799</Words>
  <Application>Microsoft Office PowerPoint</Application>
  <PresentationFormat>Custom</PresentationFormat>
  <Paragraphs>63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Century Gothic (Body)</vt:lpstr>
      <vt:lpstr>Söhne</vt:lpstr>
      <vt:lpstr>Symbol</vt:lpstr>
      <vt:lpstr>Books 16x9</vt:lpstr>
      <vt:lpstr>Books Management System   </vt:lpstr>
      <vt:lpstr>Contents</vt:lpstr>
      <vt:lpstr>Objective</vt:lpstr>
      <vt:lpstr>Scope</vt:lpstr>
      <vt:lpstr>User Requirements</vt:lpstr>
      <vt:lpstr>Business Rules</vt:lpstr>
      <vt:lpstr>Business Rules</vt:lpstr>
      <vt:lpstr>Business Rules</vt:lpstr>
      <vt:lpstr>Entity-Relation Diagram</vt:lpstr>
      <vt:lpstr>PowerPoint Presentation</vt:lpstr>
      <vt:lpstr>PowerPoint Presentation</vt:lpstr>
      <vt:lpstr>PowerPoint Presentation</vt:lpstr>
      <vt:lpstr>Data Base </vt:lpstr>
      <vt:lpstr>Data Base</vt:lpstr>
      <vt:lpstr>A schema is created for the Database</vt:lpstr>
      <vt:lpstr>Some of the Tables in the Database</vt:lpstr>
      <vt:lpstr>Creating a Table Author</vt:lpstr>
      <vt:lpstr>Inserting data into the table Author</vt:lpstr>
      <vt:lpstr>Retrieval of Table Book records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Books Management System   </dc:title>
  <dc:creator>harin g</dc:creator>
  <cp:lastModifiedBy>harin g</cp:lastModifiedBy>
  <cp:revision>1</cp:revision>
  <dcterms:created xsi:type="dcterms:W3CDTF">2023-05-10T02:23:06Z</dcterms:created>
  <dcterms:modified xsi:type="dcterms:W3CDTF">2023-05-11T03:46:00Z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