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3"/>
  </p:notesMasterIdLst>
  <p:sldIdLst>
    <p:sldId id="256" r:id="rId2"/>
    <p:sldId id="257" r:id="rId3"/>
    <p:sldId id="258" r:id="rId4"/>
    <p:sldId id="259" r:id="rId5"/>
    <p:sldId id="312" r:id="rId6"/>
    <p:sldId id="261" r:id="rId7"/>
    <p:sldId id="317" r:id="rId8"/>
    <p:sldId id="265" r:id="rId9"/>
    <p:sldId id="263" r:id="rId10"/>
    <p:sldId id="313" r:id="rId11"/>
    <p:sldId id="264" r:id="rId12"/>
    <p:sldId id="314" r:id="rId13"/>
    <p:sldId id="315" r:id="rId14"/>
    <p:sldId id="316" r:id="rId15"/>
    <p:sldId id="262" r:id="rId16"/>
    <p:sldId id="266" r:id="rId17"/>
    <p:sldId id="269" r:id="rId18"/>
    <p:sldId id="276" r:id="rId19"/>
    <p:sldId id="271" r:id="rId20"/>
    <p:sldId id="292" r:id="rId21"/>
    <p:sldId id="268" r:id="rId22"/>
  </p:sldIdLst>
  <p:sldSz cx="9144000" cy="5143500" type="screen16x9"/>
  <p:notesSz cx="6858000" cy="9144000"/>
  <p:embeddedFontLst>
    <p:embeddedFont>
      <p:font typeface="Darker Grotesque" panose="020B0604020202020204" charset="0"/>
      <p:regular r:id="rId24"/>
      <p:bold r:id="rId25"/>
    </p:embeddedFont>
    <p:embeddedFont>
      <p:font typeface="Darker Grotesque SemiBold" panose="020B0604020202020204" charset="0"/>
      <p:regular r:id="rId26"/>
      <p:bold r:id="rId27"/>
    </p:embeddedFont>
    <p:embeddedFont>
      <p:font typeface="Nunito Light" pitchFamily="2" charset="0"/>
      <p:regular r:id="rId28"/>
      <p:italic r:id="rId29"/>
    </p:embeddedFont>
    <p:embeddedFont>
      <p:font typeface="Rubik Black" panose="020B0604020202020204" charset="-79"/>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76"/>
    <a:srgbClr val="C1AD00"/>
    <a:srgbClr val="CD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54C951-8932-4890-A778-5EAF238C43DA}">
  <a:tblStyle styleId="{FF54C951-8932-4890-A778-5EAF238C43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3ede9fda4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3ede9fda4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06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40226c9436_0_28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40226c9436_0_28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3ede9fda4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3ede9fda4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40226c9436_0_289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40226c9436_0_28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226c9436_0_29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226c9436_0_29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4bfb02370e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4bfb02370e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3ede9fda42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3ede9fda4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6f477412e0_0_21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6f477412e0_0_21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3ede9fda42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3ede9fda4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3ede9fda4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3ede9fda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3ede9fd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3ede9fd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3ede9fda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3ede9fda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3ede9fda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3ede9fda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88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226c9436_0_29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226c9436_0_29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226c9436_0_29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226c9436_0_29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347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40226c9436_0_29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40226c9436_0_29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3ede9fda4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3ede9fda4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48000"/>
          </a:blip>
          <a:srcRect l="405" t="444" r="702" b="848"/>
          <a:stretch/>
        </p:blipFill>
        <p:spPr>
          <a:xfrm rot="10800000">
            <a:off x="150" y="0"/>
            <a:ext cx="9165300" cy="5142900"/>
          </a:xfrm>
          <a:prstGeom prst="rect">
            <a:avLst/>
          </a:prstGeom>
          <a:noFill/>
          <a:ln>
            <a:noFill/>
          </a:ln>
        </p:spPr>
      </p:pic>
      <p:pic>
        <p:nvPicPr>
          <p:cNvPr id="10" name="Google Shape;10;p2"/>
          <p:cNvPicPr preferRelativeResize="0"/>
          <p:nvPr/>
        </p:nvPicPr>
        <p:blipFill>
          <a:blip r:embed="rId3">
            <a:alphaModFix/>
          </a:blip>
          <a:stretch>
            <a:fillRect/>
          </a:stretch>
        </p:blipFill>
        <p:spPr>
          <a:xfrm rot="2497986">
            <a:off x="-5838930" y="2933865"/>
            <a:ext cx="13068489" cy="1007390"/>
          </a:xfrm>
          <a:prstGeom prst="rect">
            <a:avLst/>
          </a:prstGeom>
          <a:noFill/>
          <a:ln>
            <a:noFill/>
          </a:ln>
          <a:effectLst>
            <a:outerShdw blurRad="214313" dist="171450" dir="5400000" algn="bl" rotWithShape="0">
              <a:srgbClr val="191919">
                <a:alpha val="64000"/>
              </a:srgbClr>
            </a:outerShdw>
          </a:effectLst>
        </p:spPr>
      </p:pic>
      <p:pic>
        <p:nvPicPr>
          <p:cNvPr id="11" name="Google Shape;11;p2"/>
          <p:cNvPicPr preferRelativeResize="0"/>
          <p:nvPr/>
        </p:nvPicPr>
        <p:blipFill>
          <a:blip r:embed="rId4">
            <a:alphaModFix/>
          </a:blip>
          <a:stretch>
            <a:fillRect/>
          </a:stretch>
        </p:blipFill>
        <p:spPr>
          <a:xfrm rot="502608">
            <a:off x="-3260092" y="4315494"/>
            <a:ext cx="12507378" cy="964138"/>
          </a:xfrm>
          <a:prstGeom prst="rect">
            <a:avLst/>
          </a:prstGeom>
          <a:noFill/>
          <a:ln>
            <a:noFill/>
          </a:ln>
          <a:effectLst>
            <a:outerShdw blurRad="214313" dist="171450" dir="5400000" algn="bl" rotWithShape="0">
              <a:srgbClr val="191919">
                <a:alpha val="64000"/>
              </a:srgbClr>
            </a:outerShdw>
          </a:effectLst>
        </p:spPr>
      </p:pic>
      <p:pic>
        <p:nvPicPr>
          <p:cNvPr id="12" name="Google Shape;12;p2"/>
          <p:cNvPicPr preferRelativeResize="0"/>
          <p:nvPr/>
        </p:nvPicPr>
        <p:blipFill>
          <a:blip r:embed="rId5">
            <a:alphaModFix/>
          </a:blip>
          <a:stretch>
            <a:fillRect/>
          </a:stretch>
        </p:blipFill>
        <p:spPr>
          <a:xfrm rot="1185179">
            <a:off x="958885" y="63138"/>
            <a:ext cx="12356029" cy="952470"/>
          </a:xfrm>
          <a:prstGeom prst="rect">
            <a:avLst/>
          </a:prstGeom>
          <a:noFill/>
          <a:ln>
            <a:noFill/>
          </a:ln>
          <a:effectLst>
            <a:outerShdw blurRad="214313" dist="171450" dir="5400000" algn="bl" rotWithShape="0">
              <a:srgbClr val="191919">
                <a:alpha val="64000"/>
              </a:srgbClr>
            </a:outerShdw>
          </a:effectLst>
        </p:spPr>
      </p:pic>
      <p:pic>
        <p:nvPicPr>
          <p:cNvPr id="13" name="Google Shape;13;p2"/>
          <p:cNvPicPr preferRelativeResize="0"/>
          <p:nvPr/>
        </p:nvPicPr>
        <p:blipFill>
          <a:blip r:embed="rId5">
            <a:alphaModFix/>
          </a:blip>
          <a:stretch>
            <a:fillRect/>
          </a:stretch>
        </p:blipFill>
        <p:spPr>
          <a:xfrm rot="3017154">
            <a:off x="2040685" y="858652"/>
            <a:ext cx="12356031" cy="952471"/>
          </a:xfrm>
          <a:prstGeom prst="rect">
            <a:avLst/>
          </a:prstGeom>
          <a:noFill/>
          <a:ln>
            <a:noFill/>
          </a:ln>
          <a:effectLst>
            <a:outerShdw blurRad="214313" dist="171450" dir="5400000" algn="bl" rotWithShape="0">
              <a:srgbClr val="191919">
                <a:alpha val="64000"/>
              </a:srgbClr>
            </a:outerShdw>
          </a:effectLst>
        </p:spPr>
      </p:pic>
      <p:pic>
        <p:nvPicPr>
          <p:cNvPr id="14" name="Google Shape;14;p2"/>
          <p:cNvPicPr preferRelativeResize="0"/>
          <p:nvPr/>
        </p:nvPicPr>
        <p:blipFill>
          <a:blip r:embed="rId6">
            <a:alphaModFix/>
          </a:blip>
          <a:stretch>
            <a:fillRect/>
          </a:stretch>
        </p:blipFill>
        <p:spPr>
          <a:xfrm rot="3256506">
            <a:off x="-4737285" y="4563787"/>
            <a:ext cx="12197164" cy="940226"/>
          </a:xfrm>
          <a:prstGeom prst="rect">
            <a:avLst/>
          </a:prstGeom>
          <a:noFill/>
          <a:ln>
            <a:noFill/>
          </a:ln>
          <a:effectLst>
            <a:outerShdw blurRad="214313" dist="171450" dir="5400000" algn="bl" rotWithShape="0">
              <a:srgbClr val="191919">
                <a:alpha val="64000"/>
              </a:srgbClr>
            </a:outerShdw>
          </a:effectLst>
        </p:spPr>
      </p:pic>
      <p:pic>
        <p:nvPicPr>
          <p:cNvPr id="15" name="Google Shape;15;p2"/>
          <p:cNvPicPr preferRelativeResize="0"/>
          <p:nvPr/>
        </p:nvPicPr>
        <p:blipFill>
          <a:blip r:embed="rId7">
            <a:alphaModFix/>
          </a:blip>
          <a:stretch>
            <a:fillRect/>
          </a:stretch>
        </p:blipFill>
        <p:spPr>
          <a:xfrm rot="-352037">
            <a:off x="-39833" y="4474805"/>
            <a:ext cx="12272242" cy="946011"/>
          </a:xfrm>
          <a:prstGeom prst="rect">
            <a:avLst/>
          </a:prstGeom>
          <a:noFill/>
          <a:ln>
            <a:noFill/>
          </a:ln>
          <a:effectLst>
            <a:outerShdw blurRad="214313" dist="171450" dir="5400000" algn="bl" rotWithShape="0">
              <a:srgbClr val="191919">
                <a:alpha val="64000"/>
              </a:srgbClr>
            </a:outerShdw>
          </a:effectLst>
        </p:spPr>
      </p:pic>
      <p:pic>
        <p:nvPicPr>
          <p:cNvPr id="16" name="Google Shape;16;p2"/>
          <p:cNvPicPr preferRelativeResize="0"/>
          <p:nvPr/>
        </p:nvPicPr>
        <p:blipFill>
          <a:blip r:embed="rId7">
            <a:alphaModFix/>
          </a:blip>
          <a:stretch>
            <a:fillRect/>
          </a:stretch>
        </p:blipFill>
        <p:spPr>
          <a:xfrm rot="598197">
            <a:off x="-1103383" y="-255320"/>
            <a:ext cx="12272243" cy="946011"/>
          </a:xfrm>
          <a:prstGeom prst="rect">
            <a:avLst/>
          </a:prstGeom>
          <a:noFill/>
          <a:ln>
            <a:noFill/>
          </a:ln>
          <a:effectLst>
            <a:outerShdw blurRad="214313" dist="171450" dir="5400000" algn="bl" rotWithShape="0">
              <a:srgbClr val="191919">
                <a:alpha val="64000"/>
              </a:srgbClr>
            </a:outerShdw>
          </a:effectLst>
        </p:spPr>
      </p:pic>
      <p:pic>
        <p:nvPicPr>
          <p:cNvPr id="17" name="Google Shape;17;p2"/>
          <p:cNvPicPr preferRelativeResize="0"/>
          <p:nvPr/>
        </p:nvPicPr>
        <p:blipFill>
          <a:blip r:embed="rId8">
            <a:alphaModFix/>
          </a:blip>
          <a:stretch>
            <a:fillRect/>
          </a:stretch>
        </p:blipFill>
        <p:spPr>
          <a:xfrm rot="10053481">
            <a:off x="-5777138" y="104416"/>
            <a:ext cx="13245902" cy="1021067"/>
          </a:xfrm>
          <a:prstGeom prst="rect">
            <a:avLst/>
          </a:prstGeom>
          <a:noFill/>
          <a:ln>
            <a:noFill/>
          </a:ln>
          <a:effectLst>
            <a:outerShdw blurRad="214313" dist="171450" dir="5400000" algn="bl" rotWithShape="0">
              <a:srgbClr val="191919">
                <a:alpha val="64000"/>
              </a:srgbClr>
            </a:outerShdw>
          </a:effectLst>
        </p:spPr>
      </p:pic>
      <p:sp>
        <p:nvSpPr>
          <p:cNvPr id="18" name="Google Shape;18;p2"/>
          <p:cNvSpPr/>
          <p:nvPr/>
        </p:nvSpPr>
        <p:spPr>
          <a:xfrm>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ctrTitle"/>
          </p:nvPr>
        </p:nvSpPr>
        <p:spPr>
          <a:xfrm>
            <a:off x="1777925" y="1063575"/>
            <a:ext cx="5588700" cy="2307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600" b="0">
                <a:solidFill>
                  <a:schemeClr val="lt2"/>
                </a:solidFill>
                <a:latin typeface="Rubik Black"/>
                <a:ea typeface="Rubik Black"/>
                <a:cs typeface="Rubik Black"/>
                <a:sym typeface="Rubik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2332625" y="3574425"/>
            <a:ext cx="4478700" cy="50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1_1_1_2_1_1_1">
    <p:spTree>
      <p:nvGrpSpPr>
        <p:cNvPr id="1" name="Shape 137"/>
        <p:cNvGrpSpPr/>
        <p:nvPr/>
      </p:nvGrpSpPr>
      <p:grpSpPr>
        <a:xfrm>
          <a:off x="0" y="0"/>
          <a:ext cx="0" cy="0"/>
          <a:chOff x="0" y="0"/>
          <a:chExt cx="0" cy="0"/>
        </a:xfrm>
      </p:grpSpPr>
      <p:pic>
        <p:nvPicPr>
          <p:cNvPr id="138" name="Google Shape;138;p15"/>
          <p:cNvPicPr preferRelativeResize="0"/>
          <p:nvPr/>
        </p:nvPicPr>
        <p:blipFill rotWithShape="1">
          <a:blip r:embed="rId2">
            <a:alphaModFix amt="32000"/>
          </a:blip>
          <a:srcRect l="405" t="444" r="702" b="848"/>
          <a:stretch/>
        </p:blipFill>
        <p:spPr>
          <a:xfrm flipH="1">
            <a:off x="150" y="600"/>
            <a:ext cx="9165300" cy="5142900"/>
          </a:xfrm>
          <a:prstGeom prst="rect">
            <a:avLst/>
          </a:prstGeom>
          <a:noFill/>
          <a:ln>
            <a:noFill/>
          </a:ln>
        </p:spPr>
      </p:pic>
      <p:pic>
        <p:nvPicPr>
          <p:cNvPr id="139" name="Google Shape;139;p15"/>
          <p:cNvPicPr preferRelativeResize="0"/>
          <p:nvPr/>
        </p:nvPicPr>
        <p:blipFill>
          <a:blip r:embed="rId3">
            <a:alphaModFix/>
          </a:blip>
          <a:stretch>
            <a:fillRect/>
          </a:stretch>
        </p:blipFill>
        <p:spPr>
          <a:xfrm rot="3256506">
            <a:off x="2332140" y="-123963"/>
            <a:ext cx="12197164" cy="940226"/>
          </a:xfrm>
          <a:prstGeom prst="rect">
            <a:avLst/>
          </a:prstGeom>
          <a:noFill/>
          <a:ln>
            <a:noFill/>
          </a:ln>
          <a:effectLst>
            <a:outerShdw blurRad="214313" dist="171450" dir="5400000" algn="bl" rotWithShape="0">
              <a:srgbClr val="191919">
                <a:alpha val="64000"/>
              </a:srgbClr>
            </a:outerShdw>
          </a:effectLst>
        </p:spPr>
      </p:pic>
      <p:pic>
        <p:nvPicPr>
          <p:cNvPr id="140" name="Google Shape;140;p15"/>
          <p:cNvPicPr preferRelativeResize="0"/>
          <p:nvPr/>
        </p:nvPicPr>
        <p:blipFill>
          <a:blip r:embed="rId4">
            <a:alphaModFix/>
          </a:blip>
          <a:stretch>
            <a:fillRect/>
          </a:stretch>
        </p:blipFill>
        <p:spPr>
          <a:xfrm rot="1460576">
            <a:off x="686069" y="-569659"/>
            <a:ext cx="13068490" cy="1007390"/>
          </a:xfrm>
          <a:prstGeom prst="rect">
            <a:avLst/>
          </a:prstGeom>
          <a:noFill/>
          <a:ln>
            <a:noFill/>
          </a:ln>
          <a:effectLst>
            <a:outerShdw blurRad="214313" dist="171450" dir="5400000" algn="bl" rotWithShape="0">
              <a:srgbClr val="191919">
                <a:alpha val="64000"/>
              </a:srgbClr>
            </a:outerShdw>
          </a:effectLst>
        </p:spPr>
      </p:pic>
      <p:sp>
        <p:nvSpPr>
          <p:cNvPr id="141" name="Google Shape;141;p15"/>
          <p:cNvSpPr/>
          <p:nvPr/>
        </p:nvSpPr>
        <p:spPr>
          <a:xfrm rot="10800000">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txBox="1">
            <a:spLocks noGrp="1"/>
          </p:cNvSpPr>
          <p:nvPr>
            <p:ph type="subTitle" idx="1"/>
          </p:nvPr>
        </p:nvSpPr>
        <p:spPr>
          <a:xfrm>
            <a:off x="713100" y="2223025"/>
            <a:ext cx="3776100" cy="238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atin typeface="Darker Grotesque SemiBold"/>
                <a:ea typeface="Darker Grotesque SemiBold"/>
                <a:cs typeface="Darker Grotesque SemiBold"/>
                <a:sym typeface="Darker Grotesque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43" name="Google Shape;143;p15"/>
          <p:cNvSpPr txBox="1">
            <a:spLocks noGrp="1"/>
          </p:cNvSpPr>
          <p:nvPr>
            <p:ph type="subTitle" idx="2"/>
          </p:nvPr>
        </p:nvSpPr>
        <p:spPr>
          <a:xfrm>
            <a:off x="4654498" y="2223025"/>
            <a:ext cx="3776100" cy="238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atin typeface="Darker Grotesque SemiBold"/>
                <a:ea typeface="Darker Grotesque SemiBold"/>
                <a:cs typeface="Darker Grotesque SemiBold"/>
                <a:sym typeface="Darker Grotesque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44" name="Google Shape;144;p15"/>
          <p:cNvSpPr txBox="1">
            <a:spLocks noGrp="1"/>
          </p:cNvSpPr>
          <p:nvPr>
            <p:ph type="ctrTitle"/>
          </p:nvPr>
        </p:nvSpPr>
        <p:spPr>
          <a:xfrm>
            <a:off x="1853425" y="539375"/>
            <a:ext cx="54372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45"/>
        <p:cNvGrpSpPr/>
        <p:nvPr/>
      </p:nvGrpSpPr>
      <p:grpSpPr>
        <a:xfrm>
          <a:off x="0" y="0"/>
          <a:ext cx="0" cy="0"/>
          <a:chOff x="0" y="0"/>
          <a:chExt cx="0" cy="0"/>
        </a:xfrm>
      </p:grpSpPr>
      <p:pic>
        <p:nvPicPr>
          <p:cNvPr id="146" name="Google Shape;146;p16"/>
          <p:cNvPicPr preferRelativeResize="0"/>
          <p:nvPr/>
        </p:nvPicPr>
        <p:blipFill rotWithShape="1">
          <a:blip r:embed="rId2">
            <a:alphaModFix amt="32000"/>
          </a:blip>
          <a:srcRect l="405" t="444" r="702" b="848"/>
          <a:stretch/>
        </p:blipFill>
        <p:spPr>
          <a:xfrm flipH="1">
            <a:off x="150" y="600"/>
            <a:ext cx="9165300" cy="5142900"/>
          </a:xfrm>
          <a:prstGeom prst="rect">
            <a:avLst/>
          </a:prstGeom>
          <a:noFill/>
          <a:ln>
            <a:noFill/>
          </a:ln>
        </p:spPr>
      </p:pic>
      <p:pic>
        <p:nvPicPr>
          <p:cNvPr id="147" name="Google Shape;147;p16"/>
          <p:cNvPicPr preferRelativeResize="0"/>
          <p:nvPr/>
        </p:nvPicPr>
        <p:blipFill>
          <a:blip r:embed="rId3">
            <a:alphaModFix/>
          </a:blip>
          <a:stretch>
            <a:fillRect/>
          </a:stretch>
        </p:blipFill>
        <p:spPr>
          <a:xfrm rot="1603545">
            <a:off x="3413430" y="330183"/>
            <a:ext cx="12356028" cy="952471"/>
          </a:xfrm>
          <a:prstGeom prst="rect">
            <a:avLst/>
          </a:prstGeom>
          <a:noFill/>
          <a:ln>
            <a:noFill/>
          </a:ln>
          <a:effectLst>
            <a:outerShdw blurRad="214313" dist="171450" dir="5400000" algn="bl" rotWithShape="0">
              <a:srgbClr val="191919">
                <a:alpha val="64000"/>
              </a:srgbClr>
            </a:outerShdw>
          </a:effectLst>
        </p:spPr>
      </p:pic>
      <p:pic>
        <p:nvPicPr>
          <p:cNvPr id="148" name="Google Shape;148;p16"/>
          <p:cNvPicPr preferRelativeResize="0"/>
          <p:nvPr/>
        </p:nvPicPr>
        <p:blipFill>
          <a:blip r:embed="rId4">
            <a:alphaModFix/>
          </a:blip>
          <a:stretch>
            <a:fillRect/>
          </a:stretch>
        </p:blipFill>
        <p:spPr>
          <a:xfrm rot="1016562">
            <a:off x="1405777" y="-201287"/>
            <a:ext cx="12272241" cy="946011"/>
          </a:xfrm>
          <a:prstGeom prst="rect">
            <a:avLst/>
          </a:prstGeom>
          <a:noFill/>
          <a:ln>
            <a:noFill/>
          </a:ln>
          <a:effectLst>
            <a:outerShdw blurRad="214313" dist="171450" dir="5400000" algn="bl" rotWithShape="0">
              <a:srgbClr val="191919">
                <a:alpha val="64000"/>
              </a:srgbClr>
            </a:outerShdw>
          </a:effectLst>
        </p:spPr>
      </p:pic>
      <p:sp>
        <p:nvSpPr>
          <p:cNvPr id="149" name="Google Shape;149;p16"/>
          <p:cNvSpPr/>
          <p:nvPr/>
        </p:nvSpPr>
        <p:spPr>
          <a:xfrm rot="10800000">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txBox="1">
            <a:spLocks noGrp="1"/>
          </p:cNvSpPr>
          <p:nvPr>
            <p:ph type="ctrTitle"/>
          </p:nvPr>
        </p:nvSpPr>
        <p:spPr>
          <a:xfrm>
            <a:off x="2222550" y="539375"/>
            <a:ext cx="46989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1" name="Google Shape;151;p16"/>
          <p:cNvSpPr txBox="1">
            <a:spLocks noGrp="1"/>
          </p:cNvSpPr>
          <p:nvPr>
            <p:ph type="subTitle" idx="1"/>
          </p:nvPr>
        </p:nvSpPr>
        <p:spPr>
          <a:xfrm>
            <a:off x="713100" y="3060398"/>
            <a:ext cx="2251500" cy="44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2" name="Google Shape;152;p16"/>
          <p:cNvSpPr txBox="1">
            <a:spLocks noGrp="1"/>
          </p:cNvSpPr>
          <p:nvPr>
            <p:ph type="subTitle" idx="2"/>
          </p:nvPr>
        </p:nvSpPr>
        <p:spPr>
          <a:xfrm>
            <a:off x="713103" y="3365823"/>
            <a:ext cx="2251500" cy="66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3" name="Google Shape;153;p16"/>
          <p:cNvSpPr txBox="1">
            <a:spLocks noGrp="1"/>
          </p:cNvSpPr>
          <p:nvPr>
            <p:ph type="subTitle" idx="3"/>
          </p:nvPr>
        </p:nvSpPr>
        <p:spPr>
          <a:xfrm>
            <a:off x="3447675" y="3060398"/>
            <a:ext cx="2251500" cy="44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16"/>
          <p:cNvSpPr txBox="1">
            <a:spLocks noGrp="1"/>
          </p:cNvSpPr>
          <p:nvPr>
            <p:ph type="subTitle" idx="4"/>
          </p:nvPr>
        </p:nvSpPr>
        <p:spPr>
          <a:xfrm>
            <a:off x="3447678" y="3365823"/>
            <a:ext cx="2251500" cy="66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16"/>
          <p:cNvSpPr txBox="1">
            <a:spLocks noGrp="1"/>
          </p:cNvSpPr>
          <p:nvPr>
            <p:ph type="subTitle" idx="5"/>
          </p:nvPr>
        </p:nvSpPr>
        <p:spPr>
          <a:xfrm>
            <a:off x="6182250" y="3060398"/>
            <a:ext cx="2251500" cy="44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16"/>
          <p:cNvSpPr txBox="1">
            <a:spLocks noGrp="1"/>
          </p:cNvSpPr>
          <p:nvPr>
            <p:ph type="subTitle" idx="6"/>
          </p:nvPr>
        </p:nvSpPr>
        <p:spPr>
          <a:xfrm>
            <a:off x="6182253" y="3365823"/>
            <a:ext cx="2251500" cy="66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4_1">
    <p:spTree>
      <p:nvGrpSpPr>
        <p:cNvPr id="1" name="Shape 157"/>
        <p:cNvGrpSpPr/>
        <p:nvPr/>
      </p:nvGrpSpPr>
      <p:grpSpPr>
        <a:xfrm>
          <a:off x="0" y="0"/>
          <a:ext cx="0" cy="0"/>
          <a:chOff x="0" y="0"/>
          <a:chExt cx="0" cy="0"/>
        </a:xfrm>
      </p:grpSpPr>
      <p:pic>
        <p:nvPicPr>
          <p:cNvPr id="158" name="Google Shape;158;p17"/>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159" name="Google Shape;159;p17"/>
          <p:cNvPicPr preferRelativeResize="0"/>
          <p:nvPr/>
        </p:nvPicPr>
        <p:blipFill>
          <a:blip r:embed="rId3">
            <a:alphaModFix/>
          </a:blip>
          <a:stretch>
            <a:fillRect/>
          </a:stretch>
        </p:blipFill>
        <p:spPr>
          <a:xfrm rot="-2949038" flipH="1">
            <a:off x="-5331412" y="-3476"/>
            <a:ext cx="12197164" cy="940226"/>
          </a:xfrm>
          <a:prstGeom prst="rect">
            <a:avLst/>
          </a:prstGeom>
          <a:noFill/>
          <a:ln>
            <a:noFill/>
          </a:ln>
          <a:effectLst>
            <a:outerShdw blurRad="214313" dist="171450" dir="5400000" algn="bl" rotWithShape="0">
              <a:srgbClr val="191919">
                <a:alpha val="64000"/>
              </a:srgbClr>
            </a:outerShdw>
          </a:effectLst>
        </p:spPr>
      </p:pic>
      <p:pic>
        <p:nvPicPr>
          <p:cNvPr id="160" name="Google Shape;160;p17"/>
          <p:cNvPicPr preferRelativeResize="0"/>
          <p:nvPr/>
        </p:nvPicPr>
        <p:blipFill>
          <a:blip r:embed="rId4">
            <a:alphaModFix/>
          </a:blip>
          <a:stretch>
            <a:fillRect/>
          </a:stretch>
        </p:blipFill>
        <p:spPr>
          <a:xfrm rot="-1016562" flipH="1">
            <a:off x="-4267123" y="-303062"/>
            <a:ext cx="12272241" cy="946011"/>
          </a:xfrm>
          <a:prstGeom prst="rect">
            <a:avLst/>
          </a:prstGeom>
          <a:noFill/>
          <a:ln>
            <a:noFill/>
          </a:ln>
          <a:effectLst>
            <a:outerShdw blurRad="214313" dist="171450" dir="5400000" algn="bl" rotWithShape="0">
              <a:srgbClr val="191919">
                <a:alpha val="64000"/>
              </a:srgbClr>
            </a:outerShdw>
          </a:effectLst>
        </p:spPr>
      </p:pic>
      <p:sp>
        <p:nvSpPr>
          <p:cNvPr id="161" name="Google Shape;161;p17"/>
          <p:cNvSpPr/>
          <p:nvPr/>
        </p:nvSpPr>
        <p:spPr>
          <a:xfrm rot="10800000" flipH="1">
            <a:off x="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txBox="1">
            <a:spLocks noGrp="1"/>
          </p:cNvSpPr>
          <p:nvPr>
            <p:ph type="ctrTitle"/>
          </p:nvPr>
        </p:nvSpPr>
        <p:spPr>
          <a:xfrm>
            <a:off x="2535200" y="539375"/>
            <a:ext cx="40740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3" name="Google Shape;163;p17"/>
          <p:cNvSpPr txBox="1">
            <a:spLocks noGrp="1"/>
          </p:cNvSpPr>
          <p:nvPr>
            <p:ph type="subTitle" idx="1"/>
          </p:nvPr>
        </p:nvSpPr>
        <p:spPr>
          <a:xfrm>
            <a:off x="2320750" y="2105150"/>
            <a:ext cx="21387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7"/>
          <p:cNvSpPr txBox="1">
            <a:spLocks noGrp="1"/>
          </p:cNvSpPr>
          <p:nvPr>
            <p:ph type="subTitle" idx="2"/>
          </p:nvPr>
        </p:nvSpPr>
        <p:spPr>
          <a:xfrm>
            <a:off x="2320750" y="2410575"/>
            <a:ext cx="2138700" cy="66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17"/>
          <p:cNvSpPr txBox="1">
            <a:spLocks noGrp="1"/>
          </p:cNvSpPr>
          <p:nvPr>
            <p:ph type="subTitle" idx="3"/>
          </p:nvPr>
        </p:nvSpPr>
        <p:spPr>
          <a:xfrm>
            <a:off x="5862375" y="2105150"/>
            <a:ext cx="21387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6" name="Google Shape;166;p17"/>
          <p:cNvSpPr txBox="1">
            <a:spLocks noGrp="1"/>
          </p:cNvSpPr>
          <p:nvPr>
            <p:ph type="subTitle" idx="4"/>
          </p:nvPr>
        </p:nvSpPr>
        <p:spPr>
          <a:xfrm>
            <a:off x="5862375" y="2410575"/>
            <a:ext cx="2138700" cy="66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7"/>
          <p:cNvSpPr txBox="1">
            <a:spLocks noGrp="1"/>
          </p:cNvSpPr>
          <p:nvPr>
            <p:ph type="subTitle" idx="5"/>
          </p:nvPr>
        </p:nvSpPr>
        <p:spPr>
          <a:xfrm>
            <a:off x="2320750" y="3405875"/>
            <a:ext cx="21387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7"/>
          <p:cNvSpPr txBox="1">
            <a:spLocks noGrp="1"/>
          </p:cNvSpPr>
          <p:nvPr>
            <p:ph type="subTitle" idx="6"/>
          </p:nvPr>
        </p:nvSpPr>
        <p:spPr>
          <a:xfrm>
            <a:off x="2320750" y="3711300"/>
            <a:ext cx="2138700" cy="66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7"/>
          <p:cNvSpPr txBox="1">
            <a:spLocks noGrp="1"/>
          </p:cNvSpPr>
          <p:nvPr>
            <p:ph type="subTitle" idx="7"/>
          </p:nvPr>
        </p:nvSpPr>
        <p:spPr>
          <a:xfrm>
            <a:off x="5862375" y="3405875"/>
            <a:ext cx="21387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7"/>
          <p:cNvSpPr txBox="1">
            <a:spLocks noGrp="1"/>
          </p:cNvSpPr>
          <p:nvPr>
            <p:ph type="subTitle" idx="8"/>
          </p:nvPr>
        </p:nvSpPr>
        <p:spPr>
          <a:xfrm>
            <a:off x="5862375" y="3711300"/>
            <a:ext cx="2138700" cy="66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198"/>
        <p:cNvGrpSpPr/>
        <p:nvPr/>
      </p:nvGrpSpPr>
      <p:grpSpPr>
        <a:xfrm>
          <a:off x="0" y="0"/>
          <a:ext cx="0" cy="0"/>
          <a:chOff x="0" y="0"/>
          <a:chExt cx="0" cy="0"/>
        </a:xfrm>
      </p:grpSpPr>
      <p:pic>
        <p:nvPicPr>
          <p:cNvPr id="199" name="Google Shape;199;p20"/>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200" name="Google Shape;200;p20"/>
          <p:cNvPicPr preferRelativeResize="0"/>
          <p:nvPr/>
        </p:nvPicPr>
        <p:blipFill>
          <a:blip r:embed="rId3">
            <a:alphaModFix/>
          </a:blip>
          <a:stretch>
            <a:fillRect/>
          </a:stretch>
        </p:blipFill>
        <p:spPr>
          <a:xfrm rot="-3694627" flipH="1">
            <a:off x="2334938" y="2933865"/>
            <a:ext cx="13068489" cy="1007390"/>
          </a:xfrm>
          <a:prstGeom prst="rect">
            <a:avLst/>
          </a:prstGeom>
          <a:noFill/>
          <a:ln>
            <a:noFill/>
          </a:ln>
          <a:effectLst>
            <a:outerShdw blurRad="214313" dist="171450" dir="5400000" algn="bl" rotWithShape="0">
              <a:srgbClr val="191919">
                <a:alpha val="64000"/>
              </a:srgbClr>
            </a:outerShdw>
          </a:effectLst>
        </p:spPr>
      </p:pic>
      <p:pic>
        <p:nvPicPr>
          <p:cNvPr id="201" name="Google Shape;201;p20"/>
          <p:cNvPicPr preferRelativeResize="0"/>
          <p:nvPr/>
        </p:nvPicPr>
        <p:blipFill>
          <a:blip r:embed="rId4">
            <a:alphaModFix/>
          </a:blip>
          <a:stretch>
            <a:fillRect/>
          </a:stretch>
        </p:blipFill>
        <p:spPr>
          <a:xfrm rot="-2417496" flipH="1">
            <a:off x="-397714" y="4200433"/>
            <a:ext cx="12507379" cy="964138"/>
          </a:xfrm>
          <a:prstGeom prst="rect">
            <a:avLst/>
          </a:prstGeom>
          <a:noFill/>
          <a:ln>
            <a:noFill/>
          </a:ln>
          <a:effectLst>
            <a:outerShdw blurRad="214313" dist="171450" dir="5400000" algn="bl" rotWithShape="0">
              <a:srgbClr val="191919">
                <a:alpha val="64000"/>
              </a:srgbClr>
            </a:outerShdw>
          </a:effectLst>
        </p:spPr>
      </p:pic>
      <p:pic>
        <p:nvPicPr>
          <p:cNvPr id="202" name="Google Shape;202;p20"/>
          <p:cNvPicPr preferRelativeResize="0"/>
          <p:nvPr/>
        </p:nvPicPr>
        <p:blipFill>
          <a:blip r:embed="rId5">
            <a:alphaModFix/>
          </a:blip>
          <a:stretch>
            <a:fillRect/>
          </a:stretch>
        </p:blipFill>
        <p:spPr>
          <a:xfrm rot="3235274" flipH="1">
            <a:off x="429084" y="1623464"/>
            <a:ext cx="12356028" cy="952470"/>
          </a:xfrm>
          <a:prstGeom prst="rect">
            <a:avLst/>
          </a:prstGeom>
          <a:noFill/>
          <a:ln>
            <a:noFill/>
          </a:ln>
          <a:effectLst>
            <a:outerShdw blurRad="214313" dist="171450" dir="5400000" algn="bl" rotWithShape="0">
              <a:srgbClr val="191919">
                <a:alpha val="64000"/>
              </a:srgbClr>
            </a:outerShdw>
          </a:effectLst>
        </p:spPr>
      </p:pic>
      <p:pic>
        <p:nvPicPr>
          <p:cNvPr id="203" name="Google Shape;203;p20"/>
          <p:cNvPicPr preferRelativeResize="0"/>
          <p:nvPr/>
        </p:nvPicPr>
        <p:blipFill>
          <a:blip r:embed="rId6">
            <a:alphaModFix/>
          </a:blip>
          <a:stretch>
            <a:fillRect/>
          </a:stretch>
        </p:blipFill>
        <p:spPr>
          <a:xfrm rot="4247551" flipH="1">
            <a:off x="1411588" y="1085731"/>
            <a:ext cx="12272242" cy="946011"/>
          </a:xfrm>
          <a:prstGeom prst="rect">
            <a:avLst/>
          </a:prstGeom>
          <a:noFill/>
          <a:ln>
            <a:noFill/>
          </a:ln>
          <a:effectLst>
            <a:outerShdw blurRad="214313" dist="171450" dir="5400000" algn="bl" rotWithShape="0">
              <a:srgbClr val="191919">
                <a:alpha val="64000"/>
              </a:srgbClr>
            </a:outerShdw>
          </a:effectLst>
        </p:spPr>
      </p:pic>
      <p:pic>
        <p:nvPicPr>
          <p:cNvPr id="204" name="Google Shape;204;p20"/>
          <p:cNvPicPr preferRelativeResize="0"/>
          <p:nvPr/>
        </p:nvPicPr>
        <p:blipFill>
          <a:blip r:embed="rId7">
            <a:alphaModFix/>
          </a:blip>
          <a:stretch>
            <a:fillRect/>
          </a:stretch>
        </p:blipFill>
        <p:spPr>
          <a:xfrm rot="-10053481" flipH="1">
            <a:off x="1549659" y="274716"/>
            <a:ext cx="13245902" cy="1021067"/>
          </a:xfrm>
          <a:prstGeom prst="rect">
            <a:avLst/>
          </a:prstGeom>
          <a:noFill/>
          <a:ln>
            <a:noFill/>
          </a:ln>
          <a:effectLst>
            <a:outerShdw blurRad="214313" dist="171450" dir="5400000" algn="bl" rotWithShape="0">
              <a:srgbClr val="191919">
                <a:alpha val="64000"/>
              </a:srgbClr>
            </a:outerShdw>
          </a:effectLst>
        </p:spPr>
      </p:pic>
      <p:sp>
        <p:nvSpPr>
          <p:cNvPr id="205" name="Google Shape;205;p20"/>
          <p:cNvSpPr/>
          <p:nvPr/>
        </p:nvSpPr>
        <p:spPr>
          <a:xfrm rot="10800000" flipH="1">
            <a:off x="2017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txBox="1">
            <a:spLocks noGrp="1"/>
          </p:cNvSpPr>
          <p:nvPr>
            <p:ph type="title" hasCustomPrompt="1"/>
          </p:nvPr>
        </p:nvSpPr>
        <p:spPr>
          <a:xfrm>
            <a:off x="713100" y="877360"/>
            <a:ext cx="1974600" cy="9354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8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7" name="Google Shape;207;p20"/>
          <p:cNvSpPr txBox="1">
            <a:spLocks noGrp="1"/>
          </p:cNvSpPr>
          <p:nvPr>
            <p:ph type="ctrTitle" idx="2"/>
          </p:nvPr>
        </p:nvSpPr>
        <p:spPr>
          <a:xfrm>
            <a:off x="713100" y="1898725"/>
            <a:ext cx="4369200" cy="16512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SzPts val="5200"/>
              <a:buNone/>
              <a:defRPr sz="6000" b="0">
                <a:solidFill>
                  <a:schemeClr val="lt2"/>
                </a:solidFill>
              </a:defRPr>
            </a:lvl1pPr>
            <a:lvl2pPr lvl="1" algn="l" rtl="0">
              <a:spcBef>
                <a:spcPts val="0"/>
              </a:spcBef>
              <a:spcAft>
                <a:spcPts val="0"/>
              </a:spcAft>
              <a:buSzPts val="5200"/>
              <a:buNone/>
              <a:defRPr sz="5200"/>
            </a:lvl2pPr>
            <a:lvl3pPr lvl="2" algn="l" rtl="0">
              <a:spcBef>
                <a:spcPts val="0"/>
              </a:spcBef>
              <a:spcAft>
                <a:spcPts val="0"/>
              </a:spcAft>
              <a:buSzPts val="5200"/>
              <a:buNone/>
              <a:defRPr sz="5200"/>
            </a:lvl3pPr>
            <a:lvl4pPr lvl="3" algn="l" rtl="0">
              <a:spcBef>
                <a:spcPts val="0"/>
              </a:spcBef>
              <a:spcAft>
                <a:spcPts val="0"/>
              </a:spcAft>
              <a:buSzPts val="5200"/>
              <a:buNone/>
              <a:defRPr sz="5200"/>
            </a:lvl4pPr>
            <a:lvl5pPr lvl="4" algn="l" rtl="0">
              <a:spcBef>
                <a:spcPts val="0"/>
              </a:spcBef>
              <a:spcAft>
                <a:spcPts val="0"/>
              </a:spcAft>
              <a:buSzPts val="5200"/>
              <a:buNone/>
              <a:defRPr sz="5200"/>
            </a:lvl5pPr>
            <a:lvl6pPr lvl="5" algn="l" rtl="0">
              <a:spcBef>
                <a:spcPts val="0"/>
              </a:spcBef>
              <a:spcAft>
                <a:spcPts val="0"/>
              </a:spcAft>
              <a:buSzPts val="5200"/>
              <a:buNone/>
              <a:defRPr sz="5200"/>
            </a:lvl6pPr>
            <a:lvl7pPr lvl="6" algn="l" rtl="0">
              <a:spcBef>
                <a:spcPts val="0"/>
              </a:spcBef>
              <a:spcAft>
                <a:spcPts val="0"/>
              </a:spcAft>
              <a:buSzPts val="5200"/>
              <a:buNone/>
              <a:defRPr sz="5200"/>
            </a:lvl7pPr>
            <a:lvl8pPr lvl="7" algn="l" rtl="0">
              <a:spcBef>
                <a:spcPts val="0"/>
              </a:spcBef>
              <a:spcAft>
                <a:spcPts val="0"/>
              </a:spcAft>
              <a:buSzPts val="5200"/>
              <a:buNone/>
              <a:defRPr sz="5200"/>
            </a:lvl8pPr>
            <a:lvl9pPr lvl="8" algn="l" rtl="0">
              <a:spcBef>
                <a:spcPts val="0"/>
              </a:spcBef>
              <a:spcAft>
                <a:spcPts val="0"/>
              </a:spcAft>
              <a:buSzPts val="5200"/>
              <a:buNone/>
              <a:defRPr sz="5200"/>
            </a:lvl9pPr>
          </a:lstStyle>
          <a:p>
            <a:endParaRPr/>
          </a:p>
        </p:txBody>
      </p:sp>
      <p:sp>
        <p:nvSpPr>
          <p:cNvPr id="208" name="Google Shape;208;p20"/>
          <p:cNvSpPr txBox="1">
            <a:spLocks noGrp="1"/>
          </p:cNvSpPr>
          <p:nvPr>
            <p:ph type="subTitle" idx="1"/>
          </p:nvPr>
        </p:nvSpPr>
        <p:spPr>
          <a:xfrm>
            <a:off x="713100" y="3453750"/>
            <a:ext cx="2655900" cy="8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3"/>
        <p:cNvGrpSpPr/>
        <p:nvPr/>
      </p:nvGrpSpPr>
      <p:grpSpPr>
        <a:xfrm>
          <a:off x="0" y="0"/>
          <a:ext cx="0" cy="0"/>
          <a:chOff x="0" y="0"/>
          <a:chExt cx="0" cy="0"/>
        </a:xfrm>
      </p:grpSpPr>
      <p:pic>
        <p:nvPicPr>
          <p:cNvPr id="264" name="Google Shape;264;p25"/>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pic>
        <p:nvPicPr>
          <p:cNvPr id="265" name="Google Shape;265;p25"/>
          <p:cNvPicPr preferRelativeResize="0"/>
          <p:nvPr/>
        </p:nvPicPr>
        <p:blipFill>
          <a:blip r:embed="rId3">
            <a:alphaModFix/>
          </a:blip>
          <a:stretch>
            <a:fillRect/>
          </a:stretch>
        </p:blipFill>
        <p:spPr>
          <a:xfrm rot="10086543">
            <a:off x="924653" y="3797508"/>
            <a:ext cx="12272241" cy="946011"/>
          </a:xfrm>
          <a:prstGeom prst="rect">
            <a:avLst/>
          </a:prstGeom>
          <a:noFill/>
          <a:ln>
            <a:noFill/>
          </a:ln>
          <a:effectLst>
            <a:outerShdw blurRad="214313" dist="171450" dir="5400000" algn="bl" rotWithShape="0">
              <a:srgbClr val="191919">
                <a:alpha val="64000"/>
              </a:srgbClr>
            </a:outerShdw>
          </a:effectLst>
        </p:spPr>
      </p:pic>
      <p:pic>
        <p:nvPicPr>
          <p:cNvPr id="266" name="Google Shape;266;p25"/>
          <p:cNvPicPr preferRelativeResize="0"/>
          <p:nvPr/>
        </p:nvPicPr>
        <p:blipFill>
          <a:blip r:embed="rId4">
            <a:alphaModFix/>
          </a:blip>
          <a:stretch>
            <a:fillRect/>
          </a:stretch>
        </p:blipFill>
        <p:spPr>
          <a:xfrm rot="-1149322">
            <a:off x="-5855442" y="57308"/>
            <a:ext cx="12507376" cy="964138"/>
          </a:xfrm>
          <a:prstGeom prst="rect">
            <a:avLst/>
          </a:prstGeom>
          <a:noFill/>
          <a:ln>
            <a:noFill/>
          </a:ln>
          <a:effectLst>
            <a:outerShdw blurRad="214313" dist="171450" dir="5400000" algn="bl" rotWithShape="0">
              <a:srgbClr val="191919">
                <a:alpha val="64000"/>
              </a:srgbClr>
            </a:outerShdw>
          </a:effectLst>
        </p:spPr>
      </p:pic>
      <p:sp>
        <p:nvSpPr>
          <p:cNvPr id="267" name="Google Shape;267;p25"/>
          <p:cNvSpPr/>
          <p:nvPr/>
        </p:nvSpPr>
        <p:spPr>
          <a:xfrm>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ctrTitle"/>
          </p:nvPr>
        </p:nvSpPr>
        <p:spPr>
          <a:xfrm>
            <a:off x="713100" y="1354736"/>
            <a:ext cx="5400000" cy="14325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SzPts val="5200"/>
              <a:buNone/>
              <a:defRPr sz="10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9" name="Google Shape;269;p25"/>
          <p:cNvSpPr txBox="1">
            <a:spLocks noGrp="1"/>
          </p:cNvSpPr>
          <p:nvPr>
            <p:ph type="subTitle" idx="1"/>
          </p:nvPr>
        </p:nvSpPr>
        <p:spPr>
          <a:xfrm>
            <a:off x="713100" y="2691063"/>
            <a:ext cx="3857700" cy="109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270"/>
        <p:cNvGrpSpPr/>
        <p:nvPr/>
      </p:nvGrpSpPr>
      <p:grpSpPr>
        <a:xfrm>
          <a:off x="0" y="0"/>
          <a:ext cx="0" cy="0"/>
          <a:chOff x="0" y="0"/>
          <a:chExt cx="0" cy="0"/>
        </a:xfrm>
      </p:grpSpPr>
      <p:pic>
        <p:nvPicPr>
          <p:cNvPr id="271" name="Google Shape;271;p26"/>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sp>
        <p:nvSpPr>
          <p:cNvPr id="272" name="Google Shape;272;p26"/>
          <p:cNvSpPr/>
          <p:nvPr/>
        </p:nvSpPr>
        <p:spPr>
          <a:xfrm flipH="1">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txBox="1">
            <a:spLocks noGrp="1"/>
          </p:cNvSpPr>
          <p:nvPr>
            <p:ph type="ctrTitle"/>
          </p:nvPr>
        </p:nvSpPr>
        <p:spPr>
          <a:xfrm>
            <a:off x="713100" y="832650"/>
            <a:ext cx="4283400" cy="1083600"/>
          </a:xfrm>
          <a:prstGeom prst="rect">
            <a:avLst/>
          </a:prstGeom>
        </p:spPr>
        <p:txBody>
          <a:bodyPr spcFirstLastPara="1" wrap="square" lIns="91425" tIns="91425" rIns="91425" bIns="91425" anchor="t" anchorCtr="0">
            <a:noAutofit/>
          </a:bodyPr>
          <a:lstStyle>
            <a:lvl1pPr lvl="0" algn="l"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4" name="Google Shape;274;p26"/>
          <p:cNvSpPr txBox="1">
            <a:spLocks noGrp="1"/>
          </p:cNvSpPr>
          <p:nvPr>
            <p:ph type="body" idx="1"/>
          </p:nvPr>
        </p:nvSpPr>
        <p:spPr>
          <a:xfrm>
            <a:off x="713100" y="2037450"/>
            <a:ext cx="4283400" cy="2273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Font typeface="Nunito Light"/>
              <a:buChar char="○"/>
              <a:defRPr/>
            </a:lvl2pPr>
            <a:lvl3pPr marL="1371600" lvl="2" indent="-323850" rtl="0">
              <a:spcBef>
                <a:spcPts val="0"/>
              </a:spcBef>
              <a:spcAft>
                <a:spcPts val="0"/>
              </a:spcAft>
              <a:buSzPts val="1500"/>
              <a:buFont typeface="Nunito Light"/>
              <a:buChar char="■"/>
              <a:defRPr/>
            </a:lvl3pPr>
            <a:lvl4pPr marL="1828800" lvl="3" indent="-323850" rtl="0">
              <a:spcBef>
                <a:spcPts val="0"/>
              </a:spcBef>
              <a:spcAft>
                <a:spcPts val="0"/>
              </a:spcAft>
              <a:buSzPts val="1500"/>
              <a:buFont typeface="Nunito Light"/>
              <a:buChar char="●"/>
              <a:defRPr/>
            </a:lvl4pPr>
            <a:lvl5pPr marL="2286000" lvl="4" indent="-317500" rtl="0">
              <a:spcBef>
                <a:spcPts val="0"/>
              </a:spcBef>
              <a:spcAft>
                <a:spcPts val="0"/>
              </a:spcAft>
              <a:buSzPts val="1400"/>
              <a:buFont typeface="Nunito Light"/>
              <a:buChar char="○"/>
              <a:defRPr/>
            </a:lvl5pPr>
            <a:lvl6pPr marL="2743200" lvl="5" indent="-317500" rtl="0">
              <a:spcBef>
                <a:spcPts val="0"/>
              </a:spcBef>
              <a:spcAft>
                <a:spcPts val="0"/>
              </a:spcAft>
              <a:buSzPts val="1400"/>
              <a:buFont typeface="Nunito Light"/>
              <a:buChar char="■"/>
              <a:defRPr/>
            </a:lvl6pPr>
            <a:lvl7pPr marL="3200400" lvl="6" indent="-311150" rtl="0">
              <a:spcBef>
                <a:spcPts val="0"/>
              </a:spcBef>
              <a:spcAft>
                <a:spcPts val="0"/>
              </a:spcAft>
              <a:buSzPts val="1300"/>
              <a:buFont typeface="Nunito Light"/>
              <a:buChar char="●"/>
              <a:defRPr/>
            </a:lvl7pPr>
            <a:lvl8pPr marL="3657600" lvl="7" indent="-311150" rtl="0">
              <a:spcBef>
                <a:spcPts val="0"/>
              </a:spcBef>
              <a:spcAft>
                <a:spcPts val="0"/>
              </a:spcAft>
              <a:buSzPts val="1300"/>
              <a:buFont typeface="Nunito Light"/>
              <a:buChar char="○"/>
              <a:defRPr/>
            </a:lvl8pPr>
            <a:lvl9pPr marL="4114800" lvl="8" indent="-317500" rtl="0">
              <a:spcBef>
                <a:spcPts val="0"/>
              </a:spcBef>
              <a:spcAft>
                <a:spcPts val="0"/>
              </a:spcAft>
              <a:buSzPts val="1400"/>
              <a:buFont typeface="Nunito Light"/>
              <a:buChar char="■"/>
              <a:defRPr/>
            </a:lvl9pPr>
          </a:lstStyle>
          <a:p>
            <a:endParaRPr/>
          </a:p>
        </p:txBody>
      </p:sp>
      <p:sp>
        <p:nvSpPr>
          <p:cNvPr id="275" name="Google Shape;275;p26"/>
          <p:cNvSpPr>
            <a:spLocks noGrp="1"/>
          </p:cNvSpPr>
          <p:nvPr>
            <p:ph type="pic" idx="2"/>
          </p:nvPr>
        </p:nvSpPr>
        <p:spPr>
          <a:xfrm rot="-390453">
            <a:off x="6285173" y="-305875"/>
            <a:ext cx="3663504" cy="568139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6">
  <p:cSld name="CUSTOM_11_1">
    <p:spTree>
      <p:nvGrpSpPr>
        <p:cNvPr id="1" name="Shape 308"/>
        <p:cNvGrpSpPr/>
        <p:nvPr/>
      </p:nvGrpSpPr>
      <p:grpSpPr>
        <a:xfrm>
          <a:off x="0" y="0"/>
          <a:ext cx="0" cy="0"/>
          <a:chOff x="0" y="0"/>
          <a:chExt cx="0" cy="0"/>
        </a:xfrm>
      </p:grpSpPr>
      <p:pic>
        <p:nvPicPr>
          <p:cNvPr id="309" name="Google Shape;309;p31"/>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pic>
        <p:nvPicPr>
          <p:cNvPr id="310" name="Google Shape;310;p31"/>
          <p:cNvPicPr preferRelativeResize="0"/>
          <p:nvPr/>
        </p:nvPicPr>
        <p:blipFill>
          <a:blip r:embed="rId3">
            <a:alphaModFix/>
          </a:blip>
          <a:stretch>
            <a:fillRect/>
          </a:stretch>
        </p:blipFill>
        <p:spPr>
          <a:xfrm rot="-3914259" flipH="1">
            <a:off x="-5052832" y="259443"/>
            <a:ext cx="12272244" cy="946011"/>
          </a:xfrm>
          <a:prstGeom prst="rect">
            <a:avLst/>
          </a:prstGeom>
          <a:noFill/>
          <a:ln>
            <a:noFill/>
          </a:ln>
          <a:effectLst>
            <a:outerShdw blurRad="214313" dist="171450" dir="5400000" algn="bl" rotWithShape="0">
              <a:srgbClr val="191919">
                <a:alpha val="64000"/>
              </a:srgbClr>
            </a:outerShdw>
          </a:effectLst>
        </p:spPr>
      </p:pic>
      <p:sp>
        <p:nvSpPr>
          <p:cNvPr id="311" name="Google Shape;311;p31"/>
          <p:cNvSpPr/>
          <p:nvPr/>
        </p:nvSpPr>
        <p:spPr>
          <a:xfrm flipH="1">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txBox="1">
            <a:spLocks noGrp="1"/>
          </p:cNvSpPr>
          <p:nvPr>
            <p:ph type="ctrTitle"/>
          </p:nvPr>
        </p:nvSpPr>
        <p:spPr>
          <a:xfrm>
            <a:off x="1651075" y="2123575"/>
            <a:ext cx="5841900" cy="1722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5200"/>
              <a:buNone/>
              <a:defRPr sz="4000" b="0">
                <a:solidFill>
                  <a:schemeClr val="l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313" name="Google Shape;313;p31"/>
          <p:cNvSpPr txBox="1">
            <a:spLocks noGrp="1"/>
          </p:cNvSpPr>
          <p:nvPr>
            <p:ph type="subTitle" idx="1"/>
          </p:nvPr>
        </p:nvSpPr>
        <p:spPr>
          <a:xfrm>
            <a:off x="713250" y="3845100"/>
            <a:ext cx="7717500" cy="7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14" name="Google Shape;314;p31"/>
          <p:cNvSpPr>
            <a:spLocks noGrp="1"/>
          </p:cNvSpPr>
          <p:nvPr>
            <p:ph type="pic" idx="2"/>
          </p:nvPr>
        </p:nvSpPr>
        <p:spPr>
          <a:xfrm rot="145172">
            <a:off x="-55248" y="-309573"/>
            <a:ext cx="9245242" cy="2136996"/>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321"/>
        <p:cNvGrpSpPr/>
        <p:nvPr/>
      </p:nvGrpSpPr>
      <p:grpSpPr>
        <a:xfrm>
          <a:off x="0" y="0"/>
          <a:ext cx="0" cy="0"/>
          <a:chOff x="0" y="0"/>
          <a:chExt cx="0" cy="0"/>
        </a:xfrm>
      </p:grpSpPr>
      <p:pic>
        <p:nvPicPr>
          <p:cNvPr id="322" name="Google Shape;322;p33"/>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pic>
        <p:nvPicPr>
          <p:cNvPr id="323" name="Google Shape;323;p33"/>
          <p:cNvPicPr preferRelativeResize="0"/>
          <p:nvPr/>
        </p:nvPicPr>
        <p:blipFill>
          <a:blip r:embed="rId3">
            <a:alphaModFix/>
          </a:blip>
          <a:stretch>
            <a:fillRect/>
          </a:stretch>
        </p:blipFill>
        <p:spPr>
          <a:xfrm rot="-1603545" flipH="1">
            <a:off x="-6406367" y="330183"/>
            <a:ext cx="12356028" cy="952471"/>
          </a:xfrm>
          <a:prstGeom prst="rect">
            <a:avLst/>
          </a:prstGeom>
          <a:noFill/>
          <a:ln>
            <a:noFill/>
          </a:ln>
          <a:effectLst>
            <a:outerShdw blurRad="214313" dist="171450" dir="5400000" algn="bl" rotWithShape="0">
              <a:srgbClr val="191919">
                <a:alpha val="64000"/>
              </a:srgbClr>
            </a:outerShdw>
          </a:effectLst>
        </p:spPr>
      </p:pic>
      <p:pic>
        <p:nvPicPr>
          <p:cNvPr id="324" name="Google Shape;324;p33"/>
          <p:cNvPicPr preferRelativeResize="0"/>
          <p:nvPr/>
        </p:nvPicPr>
        <p:blipFill>
          <a:blip r:embed="rId4">
            <a:alphaModFix/>
          </a:blip>
          <a:stretch>
            <a:fillRect/>
          </a:stretch>
        </p:blipFill>
        <p:spPr>
          <a:xfrm rot="-1016562" flipH="1">
            <a:off x="-4314927" y="-201287"/>
            <a:ext cx="12272241" cy="946011"/>
          </a:xfrm>
          <a:prstGeom prst="rect">
            <a:avLst/>
          </a:prstGeom>
          <a:noFill/>
          <a:ln>
            <a:noFill/>
          </a:ln>
          <a:effectLst>
            <a:outerShdw blurRad="214313" dist="171450" dir="5400000" algn="bl" rotWithShape="0">
              <a:srgbClr val="191919">
                <a:alpha val="64000"/>
              </a:srgbClr>
            </a:outerShdw>
          </a:effectLst>
        </p:spPr>
      </p:pic>
      <p:sp>
        <p:nvSpPr>
          <p:cNvPr id="325" name="Google Shape;325;p33"/>
          <p:cNvSpPr/>
          <p:nvPr/>
        </p:nvSpPr>
        <p:spPr>
          <a:xfrm flipH="1">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txBox="1">
            <a:spLocks noGrp="1"/>
          </p:cNvSpPr>
          <p:nvPr>
            <p:ph type="ctrTitle"/>
          </p:nvPr>
        </p:nvSpPr>
        <p:spPr>
          <a:xfrm>
            <a:off x="2222550" y="539375"/>
            <a:ext cx="46989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36"/>
        <p:cNvGrpSpPr/>
        <p:nvPr/>
      </p:nvGrpSpPr>
      <p:grpSpPr>
        <a:xfrm>
          <a:off x="0" y="0"/>
          <a:ext cx="0" cy="0"/>
          <a:chOff x="0" y="0"/>
          <a:chExt cx="0" cy="0"/>
        </a:xfrm>
      </p:grpSpPr>
      <p:pic>
        <p:nvPicPr>
          <p:cNvPr id="337" name="Google Shape;337;p35"/>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338" name="Google Shape;338;p35"/>
          <p:cNvPicPr preferRelativeResize="0"/>
          <p:nvPr/>
        </p:nvPicPr>
        <p:blipFill>
          <a:blip r:embed="rId3">
            <a:alphaModFix/>
          </a:blip>
          <a:stretch>
            <a:fillRect/>
          </a:stretch>
        </p:blipFill>
        <p:spPr>
          <a:xfrm rot="7105373" flipH="1">
            <a:off x="-6326410" y="968626"/>
            <a:ext cx="13068489" cy="1007390"/>
          </a:xfrm>
          <a:prstGeom prst="rect">
            <a:avLst/>
          </a:prstGeom>
          <a:noFill/>
          <a:ln>
            <a:noFill/>
          </a:ln>
          <a:effectLst>
            <a:outerShdw blurRad="214313" dist="171450" dir="5400000" algn="bl" rotWithShape="0">
              <a:srgbClr val="191919">
                <a:alpha val="64000"/>
              </a:srgbClr>
            </a:outerShdw>
          </a:effectLst>
        </p:spPr>
      </p:pic>
      <p:pic>
        <p:nvPicPr>
          <p:cNvPr id="339" name="Google Shape;339;p35"/>
          <p:cNvPicPr preferRelativeResize="0"/>
          <p:nvPr/>
        </p:nvPicPr>
        <p:blipFill>
          <a:blip r:embed="rId4">
            <a:alphaModFix/>
          </a:blip>
          <a:stretch>
            <a:fillRect/>
          </a:stretch>
        </p:blipFill>
        <p:spPr>
          <a:xfrm rot="7789526" flipH="1">
            <a:off x="-4442497" y="347136"/>
            <a:ext cx="12507379" cy="964138"/>
          </a:xfrm>
          <a:prstGeom prst="rect">
            <a:avLst/>
          </a:prstGeom>
          <a:noFill/>
          <a:ln>
            <a:noFill/>
          </a:ln>
          <a:effectLst>
            <a:outerShdw blurRad="214313" dist="171450" dir="5400000" algn="bl" rotWithShape="0">
              <a:srgbClr val="191919">
                <a:alpha val="64000"/>
              </a:srgbClr>
            </a:outerShdw>
          </a:effectLst>
        </p:spPr>
      </p:pic>
      <p:pic>
        <p:nvPicPr>
          <p:cNvPr id="340" name="Google Shape;340;p35"/>
          <p:cNvPicPr preferRelativeResize="0"/>
          <p:nvPr/>
        </p:nvPicPr>
        <p:blipFill>
          <a:blip r:embed="rId5">
            <a:alphaModFix/>
          </a:blip>
          <a:stretch>
            <a:fillRect/>
          </a:stretch>
        </p:blipFill>
        <p:spPr>
          <a:xfrm rot="-6552449" flipH="1">
            <a:off x="-4793087" y="2878139"/>
            <a:ext cx="12272242" cy="946011"/>
          </a:xfrm>
          <a:prstGeom prst="rect">
            <a:avLst/>
          </a:prstGeom>
          <a:noFill/>
          <a:ln>
            <a:noFill/>
          </a:ln>
          <a:effectLst>
            <a:outerShdw blurRad="214313" dist="171450" dir="5400000" algn="bl" rotWithShape="0">
              <a:srgbClr val="191919">
                <a:alpha val="64000"/>
              </a:srgbClr>
            </a:outerShdw>
          </a:effectLst>
        </p:spPr>
      </p:pic>
      <p:sp>
        <p:nvSpPr>
          <p:cNvPr id="341" name="Google Shape;341;p35"/>
          <p:cNvSpPr/>
          <p:nvPr/>
        </p:nvSpPr>
        <p:spPr>
          <a:xfrm rot="10800000" flipH="1">
            <a:off x="2017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2" name="Google Shape;342;p35"/>
          <p:cNvPicPr preferRelativeResize="0"/>
          <p:nvPr/>
        </p:nvPicPr>
        <p:blipFill>
          <a:blip r:embed="rId6">
            <a:alphaModFix/>
          </a:blip>
          <a:stretch>
            <a:fillRect/>
          </a:stretch>
        </p:blipFill>
        <p:spPr>
          <a:xfrm rot="1603545">
            <a:off x="3326030" y="330183"/>
            <a:ext cx="12356028" cy="952471"/>
          </a:xfrm>
          <a:prstGeom prst="rect">
            <a:avLst/>
          </a:prstGeom>
          <a:noFill/>
          <a:ln>
            <a:noFill/>
          </a:ln>
          <a:effectLst>
            <a:outerShdw blurRad="214313" dist="171450" dir="5400000" algn="bl" rotWithShape="0">
              <a:srgbClr val="191919">
                <a:alpha val="64000"/>
              </a:srgbClr>
            </a:outerShdw>
          </a:effectLst>
        </p:spPr>
      </p:pic>
      <p:pic>
        <p:nvPicPr>
          <p:cNvPr id="343" name="Google Shape;343;p35"/>
          <p:cNvPicPr preferRelativeResize="0"/>
          <p:nvPr/>
        </p:nvPicPr>
        <p:blipFill>
          <a:blip r:embed="rId5">
            <a:alphaModFix/>
          </a:blip>
          <a:stretch>
            <a:fillRect/>
          </a:stretch>
        </p:blipFill>
        <p:spPr>
          <a:xfrm rot="1016562">
            <a:off x="1318377" y="-201287"/>
            <a:ext cx="12272241" cy="946011"/>
          </a:xfrm>
          <a:prstGeom prst="rect">
            <a:avLst/>
          </a:prstGeom>
          <a:noFill/>
          <a:ln>
            <a:noFill/>
          </a:ln>
          <a:effectLst>
            <a:outerShdw blurRad="214313" dist="171450" dir="5400000" algn="bl" rotWithShape="0">
              <a:srgbClr val="191919">
                <a:alpha val="64000"/>
              </a:srgbClr>
            </a:outerShdw>
          </a:effec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44"/>
        <p:cNvGrpSpPr/>
        <p:nvPr/>
      </p:nvGrpSpPr>
      <p:grpSpPr>
        <a:xfrm>
          <a:off x="0" y="0"/>
          <a:ext cx="0" cy="0"/>
          <a:chOff x="0" y="0"/>
          <a:chExt cx="0" cy="0"/>
        </a:xfrm>
      </p:grpSpPr>
      <p:pic>
        <p:nvPicPr>
          <p:cNvPr id="345" name="Google Shape;345;p36"/>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346" name="Google Shape;346;p36"/>
          <p:cNvPicPr preferRelativeResize="0"/>
          <p:nvPr/>
        </p:nvPicPr>
        <p:blipFill>
          <a:blip r:embed="rId3">
            <a:alphaModFix/>
          </a:blip>
          <a:stretch>
            <a:fillRect/>
          </a:stretch>
        </p:blipFill>
        <p:spPr>
          <a:xfrm rot="-1103368">
            <a:off x="2152096" y="4064618"/>
            <a:ext cx="12272242" cy="946011"/>
          </a:xfrm>
          <a:prstGeom prst="rect">
            <a:avLst/>
          </a:prstGeom>
          <a:noFill/>
          <a:ln>
            <a:noFill/>
          </a:ln>
          <a:effectLst>
            <a:outerShdw blurRad="214313" dist="171450" dir="5400000" algn="bl" rotWithShape="0">
              <a:srgbClr val="191919">
                <a:alpha val="64000"/>
              </a:srgbClr>
            </a:outerShdw>
          </a:effectLst>
        </p:spPr>
      </p:pic>
      <p:pic>
        <p:nvPicPr>
          <p:cNvPr id="347" name="Google Shape;347;p36"/>
          <p:cNvPicPr preferRelativeResize="0"/>
          <p:nvPr/>
        </p:nvPicPr>
        <p:blipFill>
          <a:blip r:embed="rId4">
            <a:alphaModFix/>
          </a:blip>
          <a:stretch>
            <a:fillRect/>
          </a:stretch>
        </p:blipFill>
        <p:spPr>
          <a:xfrm rot="1185179">
            <a:off x="538452" y="-69337"/>
            <a:ext cx="12356029" cy="952470"/>
          </a:xfrm>
          <a:prstGeom prst="rect">
            <a:avLst/>
          </a:prstGeom>
          <a:noFill/>
          <a:ln>
            <a:noFill/>
          </a:ln>
          <a:effectLst>
            <a:outerShdw blurRad="214313" dist="171450" dir="5400000" algn="bl" rotWithShape="0">
              <a:srgbClr val="191919">
                <a:alpha val="64000"/>
              </a:srgbClr>
            </a:outerShdw>
          </a:effectLst>
        </p:spPr>
      </p:pic>
      <p:pic>
        <p:nvPicPr>
          <p:cNvPr id="348" name="Google Shape;348;p36"/>
          <p:cNvPicPr preferRelativeResize="0"/>
          <p:nvPr/>
        </p:nvPicPr>
        <p:blipFill>
          <a:blip r:embed="rId5">
            <a:alphaModFix/>
          </a:blip>
          <a:stretch>
            <a:fillRect/>
          </a:stretch>
        </p:blipFill>
        <p:spPr>
          <a:xfrm rot="4409424">
            <a:off x="-5797922" y="3054714"/>
            <a:ext cx="12197168" cy="940226"/>
          </a:xfrm>
          <a:prstGeom prst="rect">
            <a:avLst/>
          </a:prstGeom>
          <a:noFill/>
          <a:ln>
            <a:noFill/>
          </a:ln>
          <a:effectLst>
            <a:outerShdw blurRad="214313" dist="171450" dir="5400000" algn="bl" rotWithShape="0">
              <a:srgbClr val="191919">
                <a:alpha val="64000"/>
              </a:srgbClr>
            </a:outerShdw>
          </a:effectLst>
        </p:spPr>
      </p:pic>
      <p:pic>
        <p:nvPicPr>
          <p:cNvPr id="349" name="Google Shape;349;p36"/>
          <p:cNvPicPr preferRelativeResize="0"/>
          <p:nvPr/>
        </p:nvPicPr>
        <p:blipFill>
          <a:blip r:embed="rId3">
            <a:alphaModFix/>
          </a:blip>
          <a:stretch>
            <a:fillRect/>
          </a:stretch>
        </p:blipFill>
        <p:spPr>
          <a:xfrm rot="598197">
            <a:off x="-1453716" y="-778995"/>
            <a:ext cx="12272243" cy="946011"/>
          </a:xfrm>
          <a:prstGeom prst="rect">
            <a:avLst/>
          </a:prstGeom>
          <a:noFill/>
          <a:ln>
            <a:noFill/>
          </a:ln>
          <a:effectLst>
            <a:outerShdw blurRad="214313" dist="171450" dir="5400000" algn="bl" rotWithShape="0">
              <a:srgbClr val="191919">
                <a:alpha val="64000"/>
              </a:srgbClr>
            </a:outerShdw>
          </a:effectLst>
        </p:spPr>
      </p:pic>
      <p:sp>
        <p:nvSpPr>
          <p:cNvPr id="350" name="Google Shape;350;p36"/>
          <p:cNvSpPr/>
          <p:nvPr/>
        </p:nvSpPr>
        <p:spPr>
          <a:xfrm rot="10800000" flipH="1">
            <a:off x="2017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pic>
        <p:nvPicPr>
          <p:cNvPr id="36" name="Google Shape;36;p4"/>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pic>
        <p:nvPicPr>
          <p:cNvPr id="37" name="Google Shape;37;p4"/>
          <p:cNvPicPr preferRelativeResize="0"/>
          <p:nvPr/>
        </p:nvPicPr>
        <p:blipFill>
          <a:blip r:embed="rId3">
            <a:alphaModFix/>
          </a:blip>
          <a:stretch>
            <a:fillRect/>
          </a:stretch>
        </p:blipFill>
        <p:spPr>
          <a:xfrm rot="1603545">
            <a:off x="3326030" y="330183"/>
            <a:ext cx="12356028" cy="952471"/>
          </a:xfrm>
          <a:prstGeom prst="rect">
            <a:avLst/>
          </a:prstGeom>
          <a:noFill/>
          <a:ln>
            <a:noFill/>
          </a:ln>
          <a:effectLst>
            <a:outerShdw blurRad="214313" dist="171450" dir="5400000" algn="bl" rotWithShape="0">
              <a:srgbClr val="191919">
                <a:alpha val="64000"/>
              </a:srgbClr>
            </a:outerShdw>
          </a:effectLst>
        </p:spPr>
      </p:pic>
      <p:pic>
        <p:nvPicPr>
          <p:cNvPr id="38" name="Google Shape;38;p4"/>
          <p:cNvPicPr preferRelativeResize="0"/>
          <p:nvPr/>
        </p:nvPicPr>
        <p:blipFill>
          <a:blip r:embed="rId4">
            <a:alphaModFix/>
          </a:blip>
          <a:stretch>
            <a:fillRect/>
          </a:stretch>
        </p:blipFill>
        <p:spPr>
          <a:xfrm rot="1016562">
            <a:off x="1318377" y="-201287"/>
            <a:ext cx="12272241" cy="946011"/>
          </a:xfrm>
          <a:prstGeom prst="rect">
            <a:avLst/>
          </a:prstGeom>
          <a:noFill/>
          <a:ln>
            <a:noFill/>
          </a:ln>
          <a:effectLst>
            <a:outerShdw blurRad="214313" dist="171450" dir="5400000" algn="bl" rotWithShape="0">
              <a:srgbClr val="191919">
                <a:alpha val="64000"/>
              </a:srgbClr>
            </a:outerShdw>
          </a:effectLst>
        </p:spPr>
      </p:pic>
      <p:sp>
        <p:nvSpPr>
          <p:cNvPr id="39" name="Google Shape;39;p4"/>
          <p:cNvSpPr/>
          <p:nvPr/>
        </p:nvSpPr>
        <p:spPr>
          <a:xfrm flipH="1">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txBox="1">
            <a:spLocks noGrp="1"/>
          </p:cNvSpPr>
          <p:nvPr>
            <p:ph type="ctrTitle"/>
          </p:nvPr>
        </p:nvSpPr>
        <p:spPr>
          <a:xfrm>
            <a:off x="2222550" y="539375"/>
            <a:ext cx="46989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 name="Google Shape;41;p4"/>
          <p:cNvSpPr txBox="1">
            <a:spLocks noGrp="1"/>
          </p:cNvSpPr>
          <p:nvPr>
            <p:ph type="body" idx="1"/>
          </p:nvPr>
        </p:nvSpPr>
        <p:spPr>
          <a:xfrm>
            <a:off x="713225" y="1909050"/>
            <a:ext cx="3718200" cy="2699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pic>
        <p:nvPicPr>
          <p:cNvPr id="43" name="Google Shape;43;p5"/>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44" name="Google Shape;44;p5"/>
          <p:cNvPicPr preferRelativeResize="0"/>
          <p:nvPr/>
        </p:nvPicPr>
        <p:blipFill>
          <a:blip r:embed="rId3">
            <a:alphaModFix/>
          </a:blip>
          <a:stretch>
            <a:fillRect/>
          </a:stretch>
        </p:blipFill>
        <p:spPr>
          <a:xfrm rot="-3256506" flipH="1">
            <a:off x="-5260050" y="-123963"/>
            <a:ext cx="12197164" cy="940226"/>
          </a:xfrm>
          <a:prstGeom prst="rect">
            <a:avLst/>
          </a:prstGeom>
          <a:noFill/>
          <a:ln>
            <a:noFill/>
          </a:ln>
          <a:effectLst>
            <a:outerShdw blurRad="214313" dist="171450" dir="5400000" algn="bl" rotWithShape="0">
              <a:srgbClr val="191919">
                <a:alpha val="64000"/>
              </a:srgbClr>
            </a:outerShdw>
          </a:effectLst>
        </p:spPr>
      </p:pic>
      <p:pic>
        <p:nvPicPr>
          <p:cNvPr id="45" name="Google Shape;45;p5"/>
          <p:cNvPicPr preferRelativeResize="0"/>
          <p:nvPr/>
        </p:nvPicPr>
        <p:blipFill>
          <a:blip r:embed="rId4">
            <a:alphaModFix/>
          </a:blip>
          <a:stretch>
            <a:fillRect/>
          </a:stretch>
        </p:blipFill>
        <p:spPr>
          <a:xfrm rot="-1460576" flipH="1">
            <a:off x="-4485306" y="-569659"/>
            <a:ext cx="13068490" cy="1007390"/>
          </a:xfrm>
          <a:prstGeom prst="rect">
            <a:avLst/>
          </a:prstGeom>
          <a:noFill/>
          <a:ln>
            <a:noFill/>
          </a:ln>
          <a:effectLst>
            <a:outerShdw blurRad="214313" dist="171450" dir="5400000" algn="bl" rotWithShape="0">
              <a:srgbClr val="191919">
                <a:alpha val="64000"/>
              </a:srgbClr>
            </a:outerShdw>
          </a:effectLst>
        </p:spPr>
      </p:pic>
      <p:pic>
        <p:nvPicPr>
          <p:cNvPr id="46" name="Google Shape;46;p5"/>
          <p:cNvPicPr preferRelativeResize="0"/>
          <p:nvPr/>
        </p:nvPicPr>
        <p:blipFill>
          <a:blip r:embed="rId5">
            <a:alphaModFix/>
          </a:blip>
          <a:stretch>
            <a:fillRect/>
          </a:stretch>
        </p:blipFill>
        <p:spPr>
          <a:xfrm rot="-1016562" flipH="1">
            <a:off x="958598" y="4731438"/>
            <a:ext cx="12272241" cy="946011"/>
          </a:xfrm>
          <a:prstGeom prst="rect">
            <a:avLst/>
          </a:prstGeom>
          <a:noFill/>
          <a:ln>
            <a:noFill/>
          </a:ln>
          <a:effectLst>
            <a:outerShdw blurRad="214313" dist="171450" dir="5400000" algn="bl" rotWithShape="0">
              <a:srgbClr val="191919">
                <a:alpha val="64000"/>
              </a:srgbClr>
            </a:outerShdw>
          </a:effectLst>
        </p:spPr>
      </p:pic>
      <p:sp>
        <p:nvSpPr>
          <p:cNvPr id="47" name="Google Shape;47;p5"/>
          <p:cNvSpPr/>
          <p:nvPr/>
        </p:nvSpPr>
        <p:spPr>
          <a:xfrm rot="10800000" flipH="1">
            <a:off x="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ctrTitle"/>
          </p:nvPr>
        </p:nvSpPr>
        <p:spPr>
          <a:xfrm>
            <a:off x="2535200" y="539375"/>
            <a:ext cx="40740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9" name="Google Shape;49;p5"/>
          <p:cNvSpPr txBox="1">
            <a:spLocks noGrp="1"/>
          </p:cNvSpPr>
          <p:nvPr>
            <p:ph type="subTitle" idx="1"/>
          </p:nvPr>
        </p:nvSpPr>
        <p:spPr>
          <a:xfrm>
            <a:off x="1015388" y="3061250"/>
            <a:ext cx="3399600" cy="44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5"/>
          <p:cNvSpPr txBox="1">
            <a:spLocks noGrp="1"/>
          </p:cNvSpPr>
          <p:nvPr>
            <p:ph type="subTitle" idx="2"/>
          </p:nvPr>
        </p:nvSpPr>
        <p:spPr>
          <a:xfrm>
            <a:off x="1015388" y="3366674"/>
            <a:ext cx="3399600" cy="92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5"/>
          <p:cNvSpPr txBox="1">
            <a:spLocks noGrp="1"/>
          </p:cNvSpPr>
          <p:nvPr>
            <p:ph type="subTitle" idx="3"/>
          </p:nvPr>
        </p:nvSpPr>
        <p:spPr>
          <a:xfrm>
            <a:off x="4729413" y="3061250"/>
            <a:ext cx="3399600" cy="44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5"/>
          <p:cNvSpPr txBox="1">
            <a:spLocks noGrp="1"/>
          </p:cNvSpPr>
          <p:nvPr>
            <p:ph type="subTitle" idx="4"/>
          </p:nvPr>
        </p:nvSpPr>
        <p:spPr>
          <a:xfrm>
            <a:off x="4729413" y="3366674"/>
            <a:ext cx="3399600" cy="92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pic>
        <p:nvPicPr>
          <p:cNvPr id="54" name="Google Shape;54;p6"/>
          <p:cNvPicPr preferRelativeResize="0"/>
          <p:nvPr/>
        </p:nvPicPr>
        <p:blipFill rotWithShape="1">
          <a:blip r:embed="rId2">
            <a:alphaModFix amt="32000"/>
          </a:blip>
          <a:srcRect l="405" t="444" r="702" b="848"/>
          <a:stretch/>
        </p:blipFill>
        <p:spPr>
          <a:xfrm flipH="1">
            <a:off x="150" y="600"/>
            <a:ext cx="9165300" cy="5142900"/>
          </a:xfrm>
          <a:prstGeom prst="rect">
            <a:avLst/>
          </a:prstGeom>
          <a:noFill/>
          <a:ln>
            <a:noFill/>
          </a:ln>
        </p:spPr>
      </p:pic>
      <p:pic>
        <p:nvPicPr>
          <p:cNvPr id="55" name="Google Shape;55;p6"/>
          <p:cNvPicPr preferRelativeResize="0"/>
          <p:nvPr/>
        </p:nvPicPr>
        <p:blipFill>
          <a:blip r:embed="rId3">
            <a:alphaModFix/>
          </a:blip>
          <a:stretch>
            <a:fillRect/>
          </a:stretch>
        </p:blipFill>
        <p:spPr>
          <a:xfrm rot="-1603545" flipH="1">
            <a:off x="-6627417" y="330183"/>
            <a:ext cx="12356028" cy="952471"/>
          </a:xfrm>
          <a:prstGeom prst="rect">
            <a:avLst/>
          </a:prstGeom>
          <a:noFill/>
          <a:ln>
            <a:noFill/>
          </a:ln>
          <a:effectLst>
            <a:outerShdw blurRad="214313" dist="171450" dir="5400000" algn="bl" rotWithShape="0">
              <a:srgbClr val="191919">
                <a:alpha val="64000"/>
              </a:srgbClr>
            </a:outerShdw>
          </a:effectLst>
        </p:spPr>
      </p:pic>
      <p:pic>
        <p:nvPicPr>
          <p:cNvPr id="56" name="Google Shape;56;p6"/>
          <p:cNvPicPr preferRelativeResize="0"/>
          <p:nvPr/>
        </p:nvPicPr>
        <p:blipFill>
          <a:blip r:embed="rId4">
            <a:alphaModFix/>
          </a:blip>
          <a:stretch>
            <a:fillRect/>
          </a:stretch>
        </p:blipFill>
        <p:spPr>
          <a:xfrm rot="-1016562" flipH="1">
            <a:off x="-4535977" y="-201287"/>
            <a:ext cx="12272241" cy="946011"/>
          </a:xfrm>
          <a:prstGeom prst="rect">
            <a:avLst/>
          </a:prstGeom>
          <a:noFill/>
          <a:ln>
            <a:noFill/>
          </a:ln>
          <a:effectLst>
            <a:outerShdw blurRad="214313" dist="171450" dir="5400000" algn="bl" rotWithShape="0">
              <a:srgbClr val="191919">
                <a:alpha val="64000"/>
              </a:srgbClr>
            </a:outerShdw>
          </a:effectLst>
        </p:spPr>
      </p:pic>
      <p:sp>
        <p:nvSpPr>
          <p:cNvPr id="57" name="Google Shape;57;p6"/>
          <p:cNvSpPr/>
          <p:nvPr/>
        </p:nvSpPr>
        <p:spPr>
          <a:xfrm rot="10800000">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txBox="1">
            <a:spLocks noGrp="1"/>
          </p:cNvSpPr>
          <p:nvPr>
            <p:ph type="ctrTitle"/>
          </p:nvPr>
        </p:nvSpPr>
        <p:spPr>
          <a:xfrm>
            <a:off x="3387825" y="539375"/>
            <a:ext cx="23685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pic>
        <p:nvPicPr>
          <p:cNvPr id="60" name="Google Shape;60;p7"/>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sp>
        <p:nvSpPr>
          <p:cNvPr id="61" name="Google Shape;61;p7"/>
          <p:cNvSpPr/>
          <p:nvPr/>
        </p:nvSpPr>
        <p:spPr>
          <a:xfrm flipH="1">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txBox="1">
            <a:spLocks noGrp="1"/>
          </p:cNvSpPr>
          <p:nvPr>
            <p:ph type="ctrTitle"/>
          </p:nvPr>
        </p:nvSpPr>
        <p:spPr>
          <a:xfrm>
            <a:off x="4056950" y="894325"/>
            <a:ext cx="4373700" cy="22062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4000" b="0">
                <a:solidFill>
                  <a:schemeClr val="lt2"/>
                </a:solidFill>
              </a:defRPr>
            </a:lvl1pPr>
            <a:lvl2pPr lvl="1" algn="l" rtl="0">
              <a:spcBef>
                <a:spcPts val="0"/>
              </a:spcBef>
              <a:spcAft>
                <a:spcPts val="0"/>
              </a:spcAft>
              <a:buSzPts val="5200"/>
              <a:buNone/>
              <a:defRPr sz="5200"/>
            </a:lvl2pPr>
            <a:lvl3pPr lvl="2" algn="l" rtl="0">
              <a:spcBef>
                <a:spcPts val="0"/>
              </a:spcBef>
              <a:spcAft>
                <a:spcPts val="0"/>
              </a:spcAft>
              <a:buSzPts val="5200"/>
              <a:buNone/>
              <a:defRPr sz="5200"/>
            </a:lvl3pPr>
            <a:lvl4pPr lvl="3" algn="l" rtl="0">
              <a:spcBef>
                <a:spcPts val="0"/>
              </a:spcBef>
              <a:spcAft>
                <a:spcPts val="0"/>
              </a:spcAft>
              <a:buSzPts val="5200"/>
              <a:buNone/>
              <a:defRPr sz="5200"/>
            </a:lvl4pPr>
            <a:lvl5pPr lvl="4" algn="l" rtl="0">
              <a:spcBef>
                <a:spcPts val="0"/>
              </a:spcBef>
              <a:spcAft>
                <a:spcPts val="0"/>
              </a:spcAft>
              <a:buSzPts val="5200"/>
              <a:buNone/>
              <a:defRPr sz="5200"/>
            </a:lvl5pPr>
            <a:lvl6pPr lvl="5" algn="l" rtl="0">
              <a:spcBef>
                <a:spcPts val="0"/>
              </a:spcBef>
              <a:spcAft>
                <a:spcPts val="0"/>
              </a:spcAft>
              <a:buSzPts val="5200"/>
              <a:buNone/>
              <a:defRPr sz="5200"/>
            </a:lvl6pPr>
            <a:lvl7pPr lvl="6" algn="l" rtl="0">
              <a:spcBef>
                <a:spcPts val="0"/>
              </a:spcBef>
              <a:spcAft>
                <a:spcPts val="0"/>
              </a:spcAft>
              <a:buSzPts val="5200"/>
              <a:buNone/>
              <a:defRPr sz="5200"/>
            </a:lvl7pPr>
            <a:lvl8pPr lvl="7" algn="l" rtl="0">
              <a:spcBef>
                <a:spcPts val="0"/>
              </a:spcBef>
              <a:spcAft>
                <a:spcPts val="0"/>
              </a:spcAft>
              <a:buSzPts val="5200"/>
              <a:buNone/>
              <a:defRPr sz="5200"/>
            </a:lvl8pPr>
            <a:lvl9pPr lvl="8" algn="l" rtl="0">
              <a:spcBef>
                <a:spcPts val="0"/>
              </a:spcBef>
              <a:spcAft>
                <a:spcPts val="0"/>
              </a:spcAft>
              <a:buSzPts val="5200"/>
              <a:buNone/>
              <a:defRPr sz="5200"/>
            </a:lvl9pPr>
          </a:lstStyle>
          <a:p>
            <a:endParaRPr/>
          </a:p>
        </p:txBody>
      </p:sp>
      <p:pic>
        <p:nvPicPr>
          <p:cNvPr id="63" name="Google Shape;63;p7"/>
          <p:cNvPicPr preferRelativeResize="0"/>
          <p:nvPr/>
        </p:nvPicPr>
        <p:blipFill>
          <a:blip r:embed="rId3">
            <a:alphaModFix/>
          </a:blip>
          <a:stretch>
            <a:fillRect/>
          </a:stretch>
        </p:blipFill>
        <p:spPr>
          <a:xfrm rot="399895">
            <a:off x="-4071633" y="4279267"/>
            <a:ext cx="12272243" cy="946011"/>
          </a:xfrm>
          <a:prstGeom prst="rect">
            <a:avLst/>
          </a:prstGeom>
          <a:noFill/>
          <a:ln>
            <a:noFill/>
          </a:ln>
          <a:effectLst>
            <a:outerShdw blurRad="214313" dist="171450" dir="5400000" algn="bl" rotWithShape="0">
              <a:srgbClr val="191919">
                <a:alpha val="64000"/>
              </a:srgbClr>
            </a:outerShdw>
          </a:effectLst>
        </p:spPr>
      </p:pic>
      <p:sp>
        <p:nvSpPr>
          <p:cNvPr id="64" name="Google Shape;64;p7"/>
          <p:cNvSpPr txBox="1">
            <a:spLocks noGrp="1"/>
          </p:cNvSpPr>
          <p:nvPr>
            <p:ph type="subTitle" idx="1"/>
          </p:nvPr>
        </p:nvSpPr>
        <p:spPr>
          <a:xfrm>
            <a:off x="4057025" y="3100175"/>
            <a:ext cx="4373700" cy="114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65" name="Google Shape;65;p7"/>
          <p:cNvSpPr>
            <a:spLocks noGrp="1"/>
          </p:cNvSpPr>
          <p:nvPr>
            <p:ph type="pic" idx="2"/>
          </p:nvPr>
        </p:nvSpPr>
        <p:spPr>
          <a:xfrm rot="-390453">
            <a:off x="-591402" y="-305875"/>
            <a:ext cx="3663504" cy="5681395"/>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pic>
        <p:nvPicPr>
          <p:cNvPr id="68" name="Google Shape;68;p8"/>
          <p:cNvPicPr preferRelativeResize="0"/>
          <p:nvPr/>
        </p:nvPicPr>
        <p:blipFill>
          <a:blip r:embed="rId3">
            <a:alphaModFix/>
          </a:blip>
          <a:stretch>
            <a:fillRect/>
          </a:stretch>
        </p:blipFill>
        <p:spPr>
          <a:xfrm rot="2497986">
            <a:off x="-6135530" y="2933865"/>
            <a:ext cx="13068489" cy="1007390"/>
          </a:xfrm>
          <a:prstGeom prst="rect">
            <a:avLst/>
          </a:prstGeom>
          <a:noFill/>
          <a:ln>
            <a:noFill/>
          </a:ln>
          <a:effectLst>
            <a:outerShdw blurRad="214313" dist="171450" dir="5400000" algn="bl" rotWithShape="0">
              <a:srgbClr val="191919">
                <a:alpha val="64000"/>
              </a:srgbClr>
            </a:outerShdw>
          </a:effectLst>
        </p:spPr>
      </p:pic>
      <p:pic>
        <p:nvPicPr>
          <p:cNvPr id="69" name="Google Shape;69;p8"/>
          <p:cNvPicPr preferRelativeResize="0"/>
          <p:nvPr/>
        </p:nvPicPr>
        <p:blipFill>
          <a:blip r:embed="rId4">
            <a:alphaModFix/>
          </a:blip>
          <a:stretch>
            <a:fillRect/>
          </a:stretch>
        </p:blipFill>
        <p:spPr>
          <a:xfrm rot="-1103368">
            <a:off x="1319767" y="4198343"/>
            <a:ext cx="12272242" cy="946011"/>
          </a:xfrm>
          <a:prstGeom prst="rect">
            <a:avLst/>
          </a:prstGeom>
          <a:noFill/>
          <a:ln>
            <a:noFill/>
          </a:ln>
          <a:effectLst>
            <a:outerShdw blurRad="214313" dist="171450" dir="5400000" algn="bl" rotWithShape="0">
              <a:srgbClr val="191919">
                <a:alpha val="64000"/>
              </a:srgbClr>
            </a:outerShdw>
          </a:effectLst>
        </p:spPr>
      </p:pic>
      <p:pic>
        <p:nvPicPr>
          <p:cNvPr id="70" name="Google Shape;70;p8"/>
          <p:cNvPicPr preferRelativeResize="0"/>
          <p:nvPr/>
        </p:nvPicPr>
        <p:blipFill>
          <a:blip r:embed="rId5">
            <a:alphaModFix/>
          </a:blip>
          <a:stretch>
            <a:fillRect/>
          </a:stretch>
        </p:blipFill>
        <p:spPr>
          <a:xfrm rot="502608">
            <a:off x="-2997792" y="4189282"/>
            <a:ext cx="12507378" cy="964138"/>
          </a:xfrm>
          <a:prstGeom prst="rect">
            <a:avLst/>
          </a:prstGeom>
          <a:noFill/>
          <a:ln>
            <a:noFill/>
          </a:ln>
          <a:effectLst>
            <a:outerShdw blurRad="214313" dist="171450" dir="5400000" algn="bl" rotWithShape="0">
              <a:srgbClr val="191919">
                <a:alpha val="64000"/>
              </a:srgbClr>
            </a:outerShdw>
          </a:effectLst>
        </p:spPr>
      </p:pic>
      <p:pic>
        <p:nvPicPr>
          <p:cNvPr id="71" name="Google Shape;71;p8"/>
          <p:cNvPicPr preferRelativeResize="0"/>
          <p:nvPr/>
        </p:nvPicPr>
        <p:blipFill>
          <a:blip r:embed="rId6">
            <a:alphaModFix/>
          </a:blip>
          <a:stretch>
            <a:fillRect/>
          </a:stretch>
        </p:blipFill>
        <p:spPr>
          <a:xfrm rot="4372150">
            <a:off x="2252710" y="1159576"/>
            <a:ext cx="12356029" cy="952471"/>
          </a:xfrm>
          <a:prstGeom prst="rect">
            <a:avLst/>
          </a:prstGeom>
          <a:noFill/>
          <a:ln>
            <a:noFill/>
          </a:ln>
          <a:effectLst>
            <a:outerShdw blurRad="214313" dist="171450" dir="5400000" algn="bl" rotWithShape="0">
              <a:srgbClr val="191919">
                <a:alpha val="64000"/>
              </a:srgbClr>
            </a:outerShdw>
          </a:effectLst>
        </p:spPr>
      </p:pic>
      <p:pic>
        <p:nvPicPr>
          <p:cNvPr id="72" name="Google Shape;72;p8"/>
          <p:cNvPicPr preferRelativeResize="0"/>
          <p:nvPr/>
        </p:nvPicPr>
        <p:blipFill>
          <a:blip r:embed="rId7">
            <a:alphaModFix/>
          </a:blip>
          <a:stretch>
            <a:fillRect/>
          </a:stretch>
        </p:blipFill>
        <p:spPr>
          <a:xfrm rot="4409424">
            <a:off x="-5303976" y="3054714"/>
            <a:ext cx="12197168" cy="940226"/>
          </a:xfrm>
          <a:prstGeom prst="rect">
            <a:avLst/>
          </a:prstGeom>
          <a:noFill/>
          <a:ln>
            <a:noFill/>
          </a:ln>
          <a:effectLst>
            <a:outerShdw blurRad="214313" dist="171450" dir="5400000" algn="bl" rotWithShape="0">
              <a:srgbClr val="191919">
                <a:alpha val="64000"/>
              </a:srgbClr>
            </a:outerShdw>
          </a:effectLst>
        </p:spPr>
      </p:pic>
      <p:pic>
        <p:nvPicPr>
          <p:cNvPr id="73" name="Google Shape;73;p8"/>
          <p:cNvPicPr preferRelativeResize="0"/>
          <p:nvPr/>
        </p:nvPicPr>
        <p:blipFill>
          <a:blip r:embed="rId4">
            <a:alphaModFix/>
          </a:blip>
          <a:stretch>
            <a:fillRect/>
          </a:stretch>
        </p:blipFill>
        <p:spPr>
          <a:xfrm rot="1245637">
            <a:off x="2593192" y="266968"/>
            <a:ext cx="12272243" cy="946011"/>
          </a:xfrm>
          <a:prstGeom prst="rect">
            <a:avLst/>
          </a:prstGeom>
          <a:noFill/>
          <a:ln>
            <a:noFill/>
          </a:ln>
          <a:effectLst>
            <a:outerShdw blurRad="214313" dist="171450" dir="5400000" algn="bl" rotWithShape="0">
              <a:srgbClr val="191919">
                <a:alpha val="64000"/>
              </a:srgbClr>
            </a:outerShdw>
          </a:effectLst>
        </p:spPr>
      </p:pic>
      <p:pic>
        <p:nvPicPr>
          <p:cNvPr id="74" name="Google Shape;74;p8"/>
          <p:cNvPicPr preferRelativeResize="0"/>
          <p:nvPr/>
        </p:nvPicPr>
        <p:blipFill>
          <a:blip r:embed="rId8">
            <a:alphaModFix/>
          </a:blip>
          <a:stretch>
            <a:fillRect/>
          </a:stretch>
        </p:blipFill>
        <p:spPr>
          <a:xfrm rot="9793839">
            <a:off x="-7132377" y="529766"/>
            <a:ext cx="13245903" cy="1021067"/>
          </a:xfrm>
          <a:prstGeom prst="rect">
            <a:avLst/>
          </a:prstGeom>
          <a:noFill/>
          <a:ln>
            <a:noFill/>
          </a:ln>
          <a:effectLst>
            <a:outerShdw blurRad="214313" dist="171450" dir="5400000" algn="bl" rotWithShape="0">
              <a:srgbClr val="191919">
                <a:alpha val="64000"/>
              </a:srgbClr>
            </a:outerShdw>
          </a:effectLst>
        </p:spPr>
      </p:pic>
      <p:sp>
        <p:nvSpPr>
          <p:cNvPr id="75" name="Google Shape;75;p8"/>
          <p:cNvSpPr/>
          <p:nvPr/>
        </p:nvSpPr>
        <p:spPr>
          <a:xfrm>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txBox="1">
            <a:spLocks noGrp="1"/>
          </p:cNvSpPr>
          <p:nvPr>
            <p:ph type="ctrTitle"/>
          </p:nvPr>
        </p:nvSpPr>
        <p:spPr>
          <a:xfrm>
            <a:off x="1564800" y="1527600"/>
            <a:ext cx="6014400" cy="208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8000" b="0">
                <a:solidFill>
                  <a:schemeClr val="l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pic>
        <p:nvPicPr>
          <p:cNvPr id="90" name="Google Shape;90;p10"/>
          <p:cNvPicPr preferRelativeResize="0"/>
          <p:nvPr/>
        </p:nvPicPr>
        <p:blipFill rotWithShape="1">
          <a:blip r:embed="rId2">
            <a:alphaModFix amt="32000"/>
          </a:blip>
          <a:srcRect l="405" t="444" r="702" b="848"/>
          <a:stretch/>
        </p:blipFill>
        <p:spPr>
          <a:xfrm flipH="1">
            <a:off x="0" y="600"/>
            <a:ext cx="9165300" cy="5142900"/>
          </a:xfrm>
          <a:prstGeom prst="rect">
            <a:avLst/>
          </a:prstGeom>
          <a:noFill/>
          <a:ln>
            <a:noFill/>
          </a:ln>
        </p:spPr>
      </p:pic>
      <p:sp>
        <p:nvSpPr>
          <p:cNvPr id="91" name="Google Shape;91;p10"/>
          <p:cNvSpPr/>
          <p:nvPr/>
        </p:nvSpPr>
        <p:spPr>
          <a:xfrm rot="10800000">
            <a:off x="2145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ctrTitle"/>
          </p:nvPr>
        </p:nvSpPr>
        <p:spPr>
          <a:xfrm>
            <a:off x="1577900" y="3344925"/>
            <a:ext cx="5988900" cy="1246200"/>
          </a:xfrm>
          <a:prstGeom prst="rect">
            <a:avLst/>
          </a:prstGeom>
          <a:solidFill>
            <a:srgbClr val="252525">
              <a:alpha val="38100"/>
            </a:srgbClr>
          </a:solidFill>
          <a:effectLst>
            <a:outerShdw blurRad="185738" algn="bl" rotWithShape="0">
              <a:schemeClr val="dk1">
                <a:alpha val="78000"/>
              </a:schemeClr>
            </a:outerShdw>
          </a:effectLst>
        </p:spPr>
        <p:txBody>
          <a:bodyPr spcFirstLastPara="1" wrap="square" lIns="91425" tIns="91425" rIns="91425" bIns="91425" anchor="b"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7"/>
        <p:cNvGrpSpPr/>
        <p:nvPr/>
      </p:nvGrpSpPr>
      <p:grpSpPr>
        <a:xfrm>
          <a:off x="0" y="0"/>
          <a:ext cx="0" cy="0"/>
          <a:chOff x="0" y="0"/>
          <a:chExt cx="0" cy="0"/>
        </a:xfrm>
      </p:grpSpPr>
      <p:pic>
        <p:nvPicPr>
          <p:cNvPr id="108" name="Google Shape;108;p13"/>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109" name="Google Shape;109;p13"/>
          <p:cNvPicPr preferRelativeResize="0"/>
          <p:nvPr/>
        </p:nvPicPr>
        <p:blipFill>
          <a:blip r:embed="rId3">
            <a:alphaModFix/>
          </a:blip>
          <a:stretch>
            <a:fillRect/>
          </a:stretch>
        </p:blipFill>
        <p:spPr>
          <a:xfrm rot="3256506">
            <a:off x="2332140" y="-123963"/>
            <a:ext cx="12197164" cy="940226"/>
          </a:xfrm>
          <a:prstGeom prst="rect">
            <a:avLst/>
          </a:prstGeom>
          <a:noFill/>
          <a:ln>
            <a:noFill/>
          </a:ln>
          <a:effectLst>
            <a:outerShdw blurRad="214313" dist="171450" dir="5400000" algn="bl" rotWithShape="0">
              <a:srgbClr val="191919">
                <a:alpha val="64000"/>
              </a:srgbClr>
            </a:outerShdw>
          </a:effectLst>
        </p:spPr>
      </p:pic>
      <p:pic>
        <p:nvPicPr>
          <p:cNvPr id="110" name="Google Shape;110;p13"/>
          <p:cNvPicPr preferRelativeResize="0"/>
          <p:nvPr/>
        </p:nvPicPr>
        <p:blipFill>
          <a:blip r:embed="rId4">
            <a:alphaModFix/>
          </a:blip>
          <a:stretch>
            <a:fillRect/>
          </a:stretch>
        </p:blipFill>
        <p:spPr>
          <a:xfrm rot="1460576">
            <a:off x="686069" y="-569659"/>
            <a:ext cx="13068490" cy="1007390"/>
          </a:xfrm>
          <a:prstGeom prst="rect">
            <a:avLst/>
          </a:prstGeom>
          <a:noFill/>
          <a:ln>
            <a:noFill/>
          </a:ln>
          <a:effectLst>
            <a:outerShdw blurRad="214313" dist="171450" dir="5400000" algn="bl" rotWithShape="0">
              <a:srgbClr val="191919">
                <a:alpha val="64000"/>
              </a:srgbClr>
            </a:outerShdw>
          </a:effectLst>
        </p:spPr>
      </p:pic>
      <p:pic>
        <p:nvPicPr>
          <p:cNvPr id="111" name="Google Shape;111;p13"/>
          <p:cNvPicPr preferRelativeResize="0"/>
          <p:nvPr/>
        </p:nvPicPr>
        <p:blipFill>
          <a:blip r:embed="rId5">
            <a:alphaModFix/>
          </a:blip>
          <a:stretch>
            <a:fillRect/>
          </a:stretch>
        </p:blipFill>
        <p:spPr>
          <a:xfrm rot="478549">
            <a:off x="-3540567" y="4631669"/>
            <a:ext cx="12507378" cy="964138"/>
          </a:xfrm>
          <a:prstGeom prst="rect">
            <a:avLst/>
          </a:prstGeom>
          <a:noFill/>
          <a:ln>
            <a:noFill/>
          </a:ln>
          <a:effectLst>
            <a:outerShdw blurRad="214313" dist="171450" dir="5400000" algn="bl" rotWithShape="0">
              <a:srgbClr val="191919">
                <a:alpha val="64000"/>
              </a:srgbClr>
            </a:outerShdw>
          </a:effectLst>
        </p:spPr>
      </p:pic>
      <p:sp>
        <p:nvSpPr>
          <p:cNvPr id="112" name="Google Shape;112;p13"/>
          <p:cNvSpPr/>
          <p:nvPr/>
        </p:nvSpPr>
        <p:spPr>
          <a:xfrm rot="10800000" flipH="1">
            <a:off x="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txBox="1">
            <a:spLocks noGrp="1"/>
          </p:cNvSpPr>
          <p:nvPr>
            <p:ph type="ctrTitle"/>
          </p:nvPr>
        </p:nvSpPr>
        <p:spPr>
          <a:xfrm>
            <a:off x="2222775" y="539375"/>
            <a:ext cx="46989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4" name="Google Shape;114;p13"/>
          <p:cNvSpPr txBox="1">
            <a:spLocks noGrp="1"/>
          </p:cNvSpPr>
          <p:nvPr>
            <p:ph type="title" idx="2" hasCustomPrompt="1"/>
          </p:nvPr>
        </p:nvSpPr>
        <p:spPr>
          <a:xfrm>
            <a:off x="713100" y="2028400"/>
            <a:ext cx="1239900" cy="9354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5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5" name="Google Shape;115;p13"/>
          <p:cNvSpPr txBox="1">
            <a:spLocks noGrp="1"/>
          </p:cNvSpPr>
          <p:nvPr>
            <p:ph type="subTitle" idx="1"/>
          </p:nvPr>
        </p:nvSpPr>
        <p:spPr>
          <a:xfrm>
            <a:off x="1952875" y="2028388"/>
            <a:ext cx="25812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subTitle" idx="3"/>
          </p:nvPr>
        </p:nvSpPr>
        <p:spPr>
          <a:xfrm>
            <a:off x="1952875" y="2333788"/>
            <a:ext cx="2581200" cy="63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13"/>
          <p:cNvSpPr txBox="1">
            <a:spLocks noGrp="1"/>
          </p:cNvSpPr>
          <p:nvPr>
            <p:ph type="title" idx="4" hasCustomPrompt="1"/>
          </p:nvPr>
        </p:nvSpPr>
        <p:spPr>
          <a:xfrm>
            <a:off x="4575225" y="2028400"/>
            <a:ext cx="1239900" cy="93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5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8" name="Google Shape;118;p13"/>
          <p:cNvSpPr txBox="1">
            <a:spLocks noGrp="1"/>
          </p:cNvSpPr>
          <p:nvPr>
            <p:ph type="subTitle" idx="5"/>
          </p:nvPr>
        </p:nvSpPr>
        <p:spPr>
          <a:xfrm>
            <a:off x="5815125" y="2028388"/>
            <a:ext cx="25812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3"/>
          <p:cNvSpPr txBox="1">
            <a:spLocks noGrp="1"/>
          </p:cNvSpPr>
          <p:nvPr>
            <p:ph type="subTitle" idx="6"/>
          </p:nvPr>
        </p:nvSpPr>
        <p:spPr>
          <a:xfrm>
            <a:off x="5815125" y="2333788"/>
            <a:ext cx="2581200" cy="63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3"/>
          <p:cNvSpPr txBox="1">
            <a:spLocks noGrp="1"/>
          </p:cNvSpPr>
          <p:nvPr>
            <p:ph type="title" idx="7" hasCustomPrompt="1"/>
          </p:nvPr>
        </p:nvSpPr>
        <p:spPr>
          <a:xfrm>
            <a:off x="713100" y="3150275"/>
            <a:ext cx="1239900" cy="93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5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1" name="Google Shape;121;p13"/>
          <p:cNvSpPr txBox="1">
            <a:spLocks noGrp="1"/>
          </p:cNvSpPr>
          <p:nvPr>
            <p:ph type="subTitle" idx="8"/>
          </p:nvPr>
        </p:nvSpPr>
        <p:spPr>
          <a:xfrm>
            <a:off x="1952875" y="3150263"/>
            <a:ext cx="25812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subTitle" idx="9"/>
          </p:nvPr>
        </p:nvSpPr>
        <p:spPr>
          <a:xfrm>
            <a:off x="1952875" y="3455663"/>
            <a:ext cx="2581200" cy="63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3"/>
          <p:cNvSpPr txBox="1">
            <a:spLocks noGrp="1"/>
          </p:cNvSpPr>
          <p:nvPr>
            <p:ph type="title" idx="13" hasCustomPrompt="1"/>
          </p:nvPr>
        </p:nvSpPr>
        <p:spPr>
          <a:xfrm>
            <a:off x="4575225" y="3150275"/>
            <a:ext cx="1239900" cy="93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5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4" name="Google Shape;124;p13"/>
          <p:cNvSpPr txBox="1">
            <a:spLocks noGrp="1"/>
          </p:cNvSpPr>
          <p:nvPr>
            <p:ph type="subTitle" idx="14"/>
          </p:nvPr>
        </p:nvSpPr>
        <p:spPr>
          <a:xfrm>
            <a:off x="5815125" y="3150263"/>
            <a:ext cx="25812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3"/>
          <p:cNvSpPr txBox="1">
            <a:spLocks noGrp="1"/>
          </p:cNvSpPr>
          <p:nvPr>
            <p:ph type="subTitle" idx="15"/>
          </p:nvPr>
        </p:nvSpPr>
        <p:spPr>
          <a:xfrm>
            <a:off x="5815125" y="3455663"/>
            <a:ext cx="2581200" cy="63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83125"/>
            <a:ext cx="7717500" cy="6171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1pPr>
            <a:lvl2pPr lvl="1"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2pPr>
            <a:lvl3pPr lvl="2"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3pPr>
            <a:lvl4pPr lvl="3"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4pPr>
            <a:lvl5pPr lvl="4"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5pPr>
            <a:lvl6pPr lvl="5"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6pPr>
            <a:lvl7pPr lvl="6"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7pPr>
            <a:lvl8pPr lvl="7"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8pPr>
            <a:lvl9pPr lvl="8"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9pPr>
          </a:lstStyle>
          <a:p>
            <a:endParaRPr/>
          </a:p>
        </p:txBody>
      </p:sp>
      <p:sp>
        <p:nvSpPr>
          <p:cNvPr id="7" name="Google Shape;7;p1"/>
          <p:cNvSpPr txBox="1">
            <a:spLocks noGrp="1"/>
          </p:cNvSpPr>
          <p:nvPr>
            <p:ph type="body" idx="1"/>
          </p:nvPr>
        </p:nvSpPr>
        <p:spPr>
          <a:xfrm>
            <a:off x="713225" y="1152475"/>
            <a:ext cx="7717500" cy="3455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1pPr>
            <a:lvl2pPr marL="914400" lvl="1"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2pPr>
            <a:lvl3pPr marL="1371600" lvl="2"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3pPr>
            <a:lvl4pPr marL="1828800" lvl="3"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4pPr>
            <a:lvl5pPr marL="2286000" lvl="4"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5pPr>
            <a:lvl6pPr marL="2743200" lvl="5"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6pPr>
            <a:lvl7pPr marL="3200400" lvl="6"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7pPr>
            <a:lvl8pPr marL="3657600" lvl="7"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8pPr>
            <a:lvl9pPr marL="4114800" lvl="8"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8" r:id="rId8"/>
    <p:sldLayoutId id="2147483659" r:id="rId9"/>
    <p:sldLayoutId id="2147483661" r:id="rId10"/>
    <p:sldLayoutId id="2147483662" r:id="rId11"/>
    <p:sldLayoutId id="2147483663" r:id="rId12"/>
    <p:sldLayoutId id="2147483666" r:id="rId13"/>
    <p:sldLayoutId id="2147483671" r:id="rId14"/>
    <p:sldLayoutId id="2147483672" r:id="rId15"/>
    <p:sldLayoutId id="2147483677" r:id="rId16"/>
    <p:sldLayoutId id="2147483679" r:id="rId17"/>
    <p:sldLayoutId id="2147483681" r:id="rId18"/>
    <p:sldLayoutId id="2147483682"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hyperlink" Target="https://data.world/data-society/nyc-crime-dat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nyc.gov/site/nypd/news/p00072/nypd-the-publication-its-2023-strategic-plan"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ata.world/data-society/nyc-crime-data"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0"/>
          <p:cNvSpPr txBox="1">
            <a:spLocks noGrp="1"/>
          </p:cNvSpPr>
          <p:nvPr>
            <p:ph type="ctrTitle"/>
          </p:nvPr>
        </p:nvSpPr>
        <p:spPr>
          <a:xfrm>
            <a:off x="1572185" y="438735"/>
            <a:ext cx="5588700" cy="2307900"/>
          </a:xfrm>
          <a:prstGeom prst="rect">
            <a:avLst/>
          </a:prstGeom>
        </p:spPr>
        <p:txBody>
          <a:bodyPr spcFirstLastPara="1" wrap="square" lIns="91425" tIns="91425" rIns="91425" bIns="91425" anchor="b" anchorCtr="0">
            <a:noAutofit/>
          </a:bodyPr>
          <a:lstStyle/>
          <a:p>
            <a:pPr marL="0" lvl="0" indent="0" algn="ctr" rtl="0">
              <a:spcBef>
                <a:spcPts val="0"/>
              </a:spcBef>
              <a:spcAft>
                <a:spcPts val="200"/>
              </a:spcAft>
              <a:buNone/>
            </a:pPr>
            <a:r>
              <a:rPr lang="en-US" sz="3600" dirty="0">
                <a:solidFill>
                  <a:schemeClr val="lt1"/>
                </a:solidFill>
              </a:rPr>
              <a:t>Analysis of NYPD Complaint Data Using Machine Learning Techniques</a:t>
            </a:r>
            <a:endParaRPr lang="en-US" sz="3600" dirty="0"/>
          </a:p>
        </p:txBody>
      </p:sp>
      <p:sp>
        <p:nvSpPr>
          <p:cNvPr id="362" name="Google Shape;362;p40"/>
          <p:cNvSpPr txBox="1">
            <a:spLocks noGrp="1"/>
          </p:cNvSpPr>
          <p:nvPr>
            <p:ph type="subTitle" idx="1"/>
          </p:nvPr>
        </p:nvSpPr>
        <p:spPr>
          <a:xfrm>
            <a:off x="2332650" y="3471180"/>
            <a:ext cx="4478700" cy="10627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FFF676"/>
                </a:solidFill>
              </a:rPr>
              <a:t>ADTA 5340</a:t>
            </a:r>
          </a:p>
          <a:p>
            <a:pPr marL="0" lvl="0" indent="0" algn="ctr" rtl="0">
              <a:spcBef>
                <a:spcPts val="0"/>
              </a:spcBef>
              <a:spcAft>
                <a:spcPts val="0"/>
              </a:spcAft>
              <a:buNone/>
            </a:pPr>
            <a:r>
              <a:rPr lang="en" sz="2800" b="1" dirty="0">
                <a:solidFill>
                  <a:srgbClr val="FFF676"/>
                </a:solidFill>
              </a:rPr>
              <a:t>Professor: Tony Fantasia</a:t>
            </a:r>
            <a:endParaRPr sz="2800" b="1" dirty="0">
              <a:solidFill>
                <a:srgbClr val="FFF67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7"/>
          <p:cNvSpPr txBox="1">
            <a:spLocks noGrp="1"/>
          </p:cNvSpPr>
          <p:nvPr>
            <p:ph type="ctrTitle"/>
          </p:nvPr>
        </p:nvSpPr>
        <p:spPr>
          <a:xfrm>
            <a:off x="2535200" y="539375"/>
            <a:ext cx="4074000" cy="1083600"/>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solidFill>
                  <a:schemeClr val="lt1"/>
                </a:solidFill>
              </a:rPr>
              <a:t>Data</a:t>
            </a:r>
            <a:br>
              <a:rPr lang="en" dirty="0">
                <a:solidFill>
                  <a:schemeClr val="lt1"/>
                </a:solidFill>
              </a:rPr>
            </a:br>
            <a:r>
              <a:rPr lang="en" dirty="0"/>
              <a:t>Preparation</a:t>
            </a:r>
            <a:endParaRPr dirty="0"/>
          </a:p>
        </p:txBody>
      </p:sp>
      <p:sp>
        <p:nvSpPr>
          <p:cNvPr id="430" name="Google Shape;430;p47"/>
          <p:cNvSpPr txBox="1">
            <a:spLocks noGrp="1"/>
          </p:cNvSpPr>
          <p:nvPr>
            <p:ph type="subTitle" idx="4"/>
          </p:nvPr>
        </p:nvSpPr>
        <p:spPr>
          <a:xfrm>
            <a:off x="857975" y="1850294"/>
            <a:ext cx="7270837" cy="23254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steps follows the removal of columns with count above the - 50% missing values as well as all rows containing missing values in any cell to maintain data accuracy. Moreover, non-numeric data columns like the created date and time for each complaint listing were also removed due to redundancy.</a:t>
            </a:r>
          </a:p>
        </p:txBody>
      </p:sp>
      <p:grpSp>
        <p:nvGrpSpPr>
          <p:cNvPr id="437" name="Google Shape;437;p47"/>
          <p:cNvGrpSpPr/>
          <p:nvPr/>
        </p:nvGrpSpPr>
        <p:grpSpPr>
          <a:xfrm>
            <a:off x="172862" y="4287674"/>
            <a:ext cx="685114" cy="672810"/>
            <a:chOff x="2666699" y="2518337"/>
            <a:chExt cx="331149" cy="325186"/>
          </a:xfrm>
        </p:grpSpPr>
        <p:sp>
          <p:nvSpPr>
            <p:cNvPr id="438" name="Google Shape;438;p47"/>
            <p:cNvSpPr/>
            <p:nvPr/>
          </p:nvSpPr>
          <p:spPr>
            <a:xfrm>
              <a:off x="2669407" y="2518337"/>
              <a:ext cx="86339" cy="83236"/>
            </a:xfrm>
            <a:custGeom>
              <a:avLst/>
              <a:gdLst/>
              <a:ahLst/>
              <a:cxnLst/>
              <a:rect l="l" t="t" r="r" b="b"/>
              <a:pathLst>
                <a:path w="2838" h="2736" extrusionOk="0">
                  <a:moveTo>
                    <a:pt x="322" y="1"/>
                  </a:moveTo>
                  <a:cubicBezTo>
                    <a:pt x="143" y="1"/>
                    <a:pt x="1" y="143"/>
                    <a:pt x="1" y="322"/>
                  </a:cubicBezTo>
                  <a:lnTo>
                    <a:pt x="1" y="2427"/>
                  </a:lnTo>
                  <a:cubicBezTo>
                    <a:pt x="1" y="2589"/>
                    <a:pt x="132" y="2736"/>
                    <a:pt x="303" y="2736"/>
                  </a:cubicBezTo>
                  <a:cubicBezTo>
                    <a:pt x="321" y="2736"/>
                    <a:pt x="339" y="2734"/>
                    <a:pt x="358" y="2731"/>
                  </a:cubicBezTo>
                  <a:cubicBezTo>
                    <a:pt x="518" y="2713"/>
                    <a:pt x="625" y="2570"/>
                    <a:pt x="625" y="2409"/>
                  </a:cubicBezTo>
                  <a:lnTo>
                    <a:pt x="625" y="625"/>
                  </a:lnTo>
                  <a:lnTo>
                    <a:pt x="2427" y="625"/>
                  </a:lnTo>
                  <a:cubicBezTo>
                    <a:pt x="2838" y="607"/>
                    <a:pt x="2838" y="19"/>
                    <a:pt x="2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7"/>
            <p:cNvSpPr/>
            <p:nvPr/>
          </p:nvSpPr>
          <p:spPr>
            <a:xfrm>
              <a:off x="2669407" y="2760317"/>
              <a:ext cx="86339" cy="83206"/>
            </a:xfrm>
            <a:custGeom>
              <a:avLst/>
              <a:gdLst/>
              <a:ahLst/>
              <a:cxnLst/>
              <a:rect l="l" t="t" r="r" b="b"/>
              <a:pathLst>
                <a:path w="2838" h="2735" extrusionOk="0">
                  <a:moveTo>
                    <a:pt x="320" y="0"/>
                  </a:moveTo>
                  <a:cubicBezTo>
                    <a:pt x="166" y="0"/>
                    <a:pt x="10" y="103"/>
                    <a:pt x="1" y="308"/>
                  </a:cubicBezTo>
                  <a:lnTo>
                    <a:pt x="1" y="2431"/>
                  </a:lnTo>
                  <a:cubicBezTo>
                    <a:pt x="1" y="2592"/>
                    <a:pt x="143" y="2734"/>
                    <a:pt x="322" y="2734"/>
                  </a:cubicBezTo>
                  <a:lnTo>
                    <a:pt x="2427" y="2734"/>
                  </a:lnTo>
                  <a:cubicBezTo>
                    <a:pt x="2838" y="2717"/>
                    <a:pt x="2838" y="2128"/>
                    <a:pt x="2427" y="2110"/>
                  </a:cubicBezTo>
                  <a:lnTo>
                    <a:pt x="625" y="2110"/>
                  </a:lnTo>
                  <a:lnTo>
                    <a:pt x="625" y="308"/>
                  </a:lnTo>
                  <a:cubicBezTo>
                    <a:pt x="625" y="103"/>
                    <a:pt x="473"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7"/>
            <p:cNvSpPr/>
            <p:nvPr/>
          </p:nvSpPr>
          <p:spPr>
            <a:xfrm>
              <a:off x="2908254" y="2760409"/>
              <a:ext cx="86339" cy="83114"/>
            </a:xfrm>
            <a:custGeom>
              <a:avLst/>
              <a:gdLst/>
              <a:ahLst/>
              <a:cxnLst/>
              <a:rect l="l" t="t" r="r" b="b"/>
              <a:pathLst>
                <a:path w="2838" h="2732" extrusionOk="0">
                  <a:moveTo>
                    <a:pt x="2529" y="0"/>
                  </a:moveTo>
                  <a:cubicBezTo>
                    <a:pt x="2519" y="0"/>
                    <a:pt x="2509" y="1"/>
                    <a:pt x="2498" y="2"/>
                  </a:cubicBezTo>
                  <a:cubicBezTo>
                    <a:pt x="2338" y="19"/>
                    <a:pt x="2213" y="162"/>
                    <a:pt x="2213" y="323"/>
                  </a:cubicBezTo>
                  <a:lnTo>
                    <a:pt x="2213" y="2107"/>
                  </a:lnTo>
                  <a:lnTo>
                    <a:pt x="429" y="2107"/>
                  </a:lnTo>
                  <a:cubicBezTo>
                    <a:pt x="0" y="2125"/>
                    <a:pt x="0" y="2714"/>
                    <a:pt x="429" y="2731"/>
                  </a:cubicBezTo>
                  <a:lnTo>
                    <a:pt x="2534" y="2731"/>
                  </a:lnTo>
                  <a:cubicBezTo>
                    <a:pt x="2695" y="2731"/>
                    <a:pt x="2837" y="2589"/>
                    <a:pt x="2837" y="2428"/>
                  </a:cubicBezTo>
                  <a:lnTo>
                    <a:pt x="2837" y="305"/>
                  </a:lnTo>
                  <a:cubicBezTo>
                    <a:pt x="2837" y="137"/>
                    <a:pt x="2695" y="0"/>
                    <a:pt x="2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7"/>
            <p:cNvSpPr/>
            <p:nvPr/>
          </p:nvSpPr>
          <p:spPr>
            <a:xfrm>
              <a:off x="2908254" y="2518337"/>
              <a:ext cx="86339" cy="83236"/>
            </a:xfrm>
            <a:custGeom>
              <a:avLst/>
              <a:gdLst/>
              <a:ahLst/>
              <a:cxnLst/>
              <a:rect l="l" t="t" r="r" b="b"/>
              <a:pathLst>
                <a:path w="2838" h="2736" extrusionOk="0">
                  <a:moveTo>
                    <a:pt x="429" y="1"/>
                  </a:moveTo>
                  <a:cubicBezTo>
                    <a:pt x="0" y="19"/>
                    <a:pt x="0" y="607"/>
                    <a:pt x="429" y="625"/>
                  </a:cubicBezTo>
                  <a:lnTo>
                    <a:pt x="2213" y="625"/>
                  </a:lnTo>
                  <a:lnTo>
                    <a:pt x="2213" y="2427"/>
                  </a:lnTo>
                  <a:cubicBezTo>
                    <a:pt x="2222" y="2633"/>
                    <a:pt x="2373" y="2735"/>
                    <a:pt x="2525" y="2735"/>
                  </a:cubicBezTo>
                  <a:cubicBezTo>
                    <a:pt x="2677" y="2735"/>
                    <a:pt x="2828" y="2633"/>
                    <a:pt x="2837" y="2427"/>
                  </a:cubicBezTo>
                  <a:lnTo>
                    <a:pt x="2837" y="322"/>
                  </a:lnTo>
                  <a:cubicBezTo>
                    <a:pt x="2837" y="143"/>
                    <a:pt x="2695" y="1"/>
                    <a:pt x="2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7"/>
            <p:cNvSpPr/>
            <p:nvPr/>
          </p:nvSpPr>
          <p:spPr>
            <a:xfrm>
              <a:off x="2666699" y="2586727"/>
              <a:ext cx="331149" cy="188407"/>
            </a:xfrm>
            <a:custGeom>
              <a:avLst/>
              <a:gdLst/>
              <a:ahLst/>
              <a:cxnLst/>
              <a:rect l="l" t="t" r="r" b="b"/>
              <a:pathLst>
                <a:path w="10885" h="6193" extrusionOk="0">
                  <a:moveTo>
                    <a:pt x="5436" y="2142"/>
                  </a:moveTo>
                  <a:cubicBezTo>
                    <a:pt x="5817" y="2142"/>
                    <a:pt x="6201" y="2356"/>
                    <a:pt x="6352" y="2784"/>
                  </a:cubicBezTo>
                  <a:lnTo>
                    <a:pt x="4532" y="2784"/>
                  </a:lnTo>
                  <a:cubicBezTo>
                    <a:pt x="4675" y="2356"/>
                    <a:pt x="5054" y="2142"/>
                    <a:pt x="5436" y="2142"/>
                  </a:cubicBezTo>
                  <a:close/>
                  <a:moveTo>
                    <a:pt x="5419" y="627"/>
                  </a:moveTo>
                  <a:cubicBezTo>
                    <a:pt x="6820" y="627"/>
                    <a:pt x="8146" y="1471"/>
                    <a:pt x="9065" y="2784"/>
                  </a:cubicBezTo>
                  <a:lnTo>
                    <a:pt x="6995" y="2784"/>
                  </a:lnTo>
                  <a:cubicBezTo>
                    <a:pt x="6816" y="1937"/>
                    <a:pt x="6129" y="1513"/>
                    <a:pt x="5440" y="1513"/>
                  </a:cubicBezTo>
                  <a:cubicBezTo>
                    <a:pt x="4751" y="1513"/>
                    <a:pt x="4060" y="1937"/>
                    <a:pt x="3872" y="2784"/>
                  </a:cubicBezTo>
                  <a:lnTo>
                    <a:pt x="1820" y="2784"/>
                  </a:lnTo>
                  <a:cubicBezTo>
                    <a:pt x="2195" y="2249"/>
                    <a:pt x="2659" y="1767"/>
                    <a:pt x="3159" y="1410"/>
                  </a:cubicBezTo>
                  <a:cubicBezTo>
                    <a:pt x="3899" y="869"/>
                    <a:pt x="4670" y="627"/>
                    <a:pt x="5419" y="627"/>
                  </a:cubicBezTo>
                  <a:close/>
                  <a:moveTo>
                    <a:pt x="6352" y="3409"/>
                  </a:moveTo>
                  <a:cubicBezTo>
                    <a:pt x="6201" y="3846"/>
                    <a:pt x="5817" y="4065"/>
                    <a:pt x="5436" y="4065"/>
                  </a:cubicBezTo>
                  <a:cubicBezTo>
                    <a:pt x="5054" y="4065"/>
                    <a:pt x="4675" y="3846"/>
                    <a:pt x="4532" y="3409"/>
                  </a:cubicBezTo>
                  <a:close/>
                  <a:moveTo>
                    <a:pt x="9065" y="3409"/>
                  </a:moveTo>
                  <a:cubicBezTo>
                    <a:pt x="8690" y="3944"/>
                    <a:pt x="8226" y="4426"/>
                    <a:pt x="7726" y="4783"/>
                  </a:cubicBezTo>
                  <a:cubicBezTo>
                    <a:pt x="6986" y="5324"/>
                    <a:pt x="6215" y="5566"/>
                    <a:pt x="5465" y="5566"/>
                  </a:cubicBezTo>
                  <a:cubicBezTo>
                    <a:pt x="4065" y="5566"/>
                    <a:pt x="2738" y="4722"/>
                    <a:pt x="1820" y="3409"/>
                  </a:cubicBezTo>
                  <a:lnTo>
                    <a:pt x="3872" y="3409"/>
                  </a:lnTo>
                  <a:cubicBezTo>
                    <a:pt x="4060" y="4256"/>
                    <a:pt x="4751" y="4680"/>
                    <a:pt x="5440" y="4680"/>
                  </a:cubicBezTo>
                  <a:cubicBezTo>
                    <a:pt x="6129" y="4680"/>
                    <a:pt x="6816" y="4256"/>
                    <a:pt x="6995" y="3409"/>
                  </a:cubicBezTo>
                  <a:close/>
                  <a:moveTo>
                    <a:pt x="5442" y="1"/>
                  </a:moveTo>
                  <a:cubicBezTo>
                    <a:pt x="3841" y="1"/>
                    <a:pt x="2240" y="929"/>
                    <a:pt x="1071" y="2784"/>
                  </a:cubicBezTo>
                  <a:lnTo>
                    <a:pt x="411" y="2784"/>
                  </a:lnTo>
                  <a:cubicBezTo>
                    <a:pt x="0" y="2802"/>
                    <a:pt x="0" y="3391"/>
                    <a:pt x="411" y="3409"/>
                  </a:cubicBezTo>
                  <a:lnTo>
                    <a:pt x="1071" y="3409"/>
                  </a:lnTo>
                  <a:cubicBezTo>
                    <a:pt x="2240" y="5264"/>
                    <a:pt x="3841" y="6192"/>
                    <a:pt x="5442" y="6192"/>
                  </a:cubicBezTo>
                  <a:cubicBezTo>
                    <a:pt x="7044" y="6192"/>
                    <a:pt x="8645" y="5264"/>
                    <a:pt x="9814" y="3409"/>
                  </a:cubicBezTo>
                  <a:lnTo>
                    <a:pt x="10474" y="3409"/>
                  </a:lnTo>
                  <a:cubicBezTo>
                    <a:pt x="10884" y="3391"/>
                    <a:pt x="10884" y="2802"/>
                    <a:pt x="10474" y="2784"/>
                  </a:cubicBezTo>
                  <a:lnTo>
                    <a:pt x="9814" y="2784"/>
                  </a:lnTo>
                  <a:cubicBezTo>
                    <a:pt x="8645" y="929"/>
                    <a:pt x="7044" y="1"/>
                    <a:pt x="5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70;p65">
            <a:extLst>
              <a:ext uri="{FF2B5EF4-FFF2-40B4-BE49-F238E27FC236}">
                <a16:creationId xmlns:a16="http://schemas.microsoft.com/office/drawing/2014/main" id="{17EEBAAB-5DA0-25F2-C03B-0D3A1A75B32D}"/>
              </a:ext>
            </a:extLst>
          </p:cNvPr>
          <p:cNvGrpSpPr/>
          <p:nvPr/>
        </p:nvGrpSpPr>
        <p:grpSpPr>
          <a:xfrm>
            <a:off x="8073270" y="1264651"/>
            <a:ext cx="830151" cy="664460"/>
            <a:chOff x="3334899" y="3575488"/>
            <a:chExt cx="387613" cy="310249"/>
          </a:xfrm>
        </p:grpSpPr>
        <p:sp>
          <p:nvSpPr>
            <p:cNvPr id="3" name="Google Shape;671;p65">
              <a:extLst>
                <a:ext uri="{FF2B5EF4-FFF2-40B4-BE49-F238E27FC236}">
                  <a16:creationId xmlns:a16="http://schemas.microsoft.com/office/drawing/2014/main" id="{9EF0004C-E954-FDCF-F0AB-AA84FBA43670}"/>
                </a:ext>
              </a:extLst>
            </p:cNvPr>
            <p:cNvSpPr/>
            <p:nvPr/>
          </p:nvSpPr>
          <p:spPr>
            <a:xfrm>
              <a:off x="3334899" y="3575488"/>
              <a:ext cx="387613" cy="310249"/>
            </a:xfrm>
            <a:custGeom>
              <a:avLst/>
              <a:gdLst/>
              <a:ahLst/>
              <a:cxnLst/>
              <a:rect l="l" t="t" r="r" b="b"/>
              <a:pathLst>
                <a:path w="12741" h="10198" extrusionOk="0">
                  <a:moveTo>
                    <a:pt x="6388" y="616"/>
                  </a:moveTo>
                  <a:cubicBezTo>
                    <a:pt x="7459" y="616"/>
                    <a:pt x="8530" y="1347"/>
                    <a:pt x="8583" y="2810"/>
                  </a:cubicBezTo>
                  <a:lnTo>
                    <a:pt x="8583" y="3703"/>
                  </a:lnTo>
                  <a:lnTo>
                    <a:pt x="7477" y="3703"/>
                  </a:lnTo>
                  <a:cubicBezTo>
                    <a:pt x="7316" y="3703"/>
                    <a:pt x="7173" y="3845"/>
                    <a:pt x="7173" y="4006"/>
                  </a:cubicBezTo>
                  <a:lnTo>
                    <a:pt x="7173" y="5130"/>
                  </a:lnTo>
                  <a:cubicBezTo>
                    <a:pt x="6834" y="5380"/>
                    <a:pt x="6567" y="5701"/>
                    <a:pt x="6388" y="6076"/>
                  </a:cubicBezTo>
                  <a:cubicBezTo>
                    <a:pt x="6192" y="5701"/>
                    <a:pt x="5942" y="5380"/>
                    <a:pt x="5603" y="5130"/>
                  </a:cubicBezTo>
                  <a:lnTo>
                    <a:pt x="5603" y="4006"/>
                  </a:lnTo>
                  <a:cubicBezTo>
                    <a:pt x="5603" y="3845"/>
                    <a:pt x="5461" y="3703"/>
                    <a:pt x="5282" y="3703"/>
                  </a:cubicBezTo>
                  <a:lnTo>
                    <a:pt x="4194" y="3703"/>
                  </a:lnTo>
                  <a:lnTo>
                    <a:pt x="4194" y="2810"/>
                  </a:lnTo>
                  <a:cubicBezTo>
                    <a:pt x="4247" y="1347"/>
                    <a:pt x="5318" y="616"/>
                    <a:pt x="6388" y="616"/>
                  </a:cubicBezTo>
                  <a:close/>
                  <a:moveTo>
                    <a:pt x="4979" y="4327"/>
                  </a:moveTo>
                  <a:lnTo>
                    <a:pt x="4979" y="5291"/>
                  </a:lnTo>
                  <a:cubicBezTo>
                    <a:pt x="4979" y="5380"/>
                    <a:pt x="5032" y="5487"/>
                    <a:pt x="5122" y="5540"/>
                  </a:cubicBezTo>
                  <a:cubicBezTo>
                    <a:pt x="6888" y="6772"/>
                    <a:pt x="6032" y="9555"/>
                    <a:pt x="3855" y="9573"/>
                  </a:cubicBezTo>
                  <a:cubicBezTo>
                    <a:pt x="1696" y="9555"/>
                    <a:pt x="839" y="6772"/>
                    <a:pt x="2606" y="5540"/>
                  </a:cubicBezTo>
                  <a:cubicBezTo>
                    <a:pt x="2695" y="5487"/>
                    <a:pt x="2749" y="5380"/>
                    <a:pt x="2749" y="5291"/>
                  </a:cubicBezTo>
                  <a:lnTo>
                    <a:pt x="2749" y="4327"/>
                  </a:lnTo>
                  <a:close/>
                  <a:moveTo>
                    <a:pt x="10028" y="4327"/>
                  </a:moveTo>
                  <a:lnTo>
                    <a:pt x="10028" y="5291"/>
                  </a:lnTo>
                  <a:cubicBezTo>
                    <a:pt x="10028" y="5380"/>
                    <a:pt x="10082" y="5487"/>
                    <a:pt x="10171" y="5540"/>
                  </a:cubicBezTo>
                  <a:cubicBezTo>
                    <a:pt x="11937" y="6772"/>
                    <a:pt x="11081" y="9555"/>
                    <a:pt x="8904" y="9573"/>
                  </a:cubicBezTo>
                  <a:cubicBezTo>
                    <a:pt x="6745" y="9555"/>
                    <a:pt x="5889" y="6772"/>
                    <a:pt x="7655" y="5540"/>
                  </a:cubicBezTo>
                  <a:cubicBezTo>
                    <a:pt x="7744" y="5487"/>
                    <a:pt x="7798" y="5380"/>
                    <a:pt x="7798" y="5291"/>
                  </a:cubicBezTo>
                  <a:lnTo>
                    <a:pt x="7798" y="4327"/>
                  </a:lnTo>
                  <a:close/>
                  <a:moveTo>
                    <a:pt x="6386" y="0"/>
                  </a:moveTo>
                  <a:cubicBezTo>
                    <a:pt x="5010" y="0"/>
                    <a:pt x="3632" y="937"/>
                    <a:pt x="3551" y="2810"/>
                  </a:cubicBezTo>
                  <a:lnTo>
                    <a:pt x="3551" y="3703"/>
                  </a:lnTo>
                  <a:lnTo>
                    <a:pt x="2427" y="3703"/>
                  </a:lnTo>
                  <a:cubicBezTo>
                    <a:pt x="2267" y="3703"/>
                    <a:pt x="2124" y="3845"/>
                    <a:pt x="2124" y="4006"/>
                  </a:cubicBezTo>
                  <a:lnTo>
                    <a:pt x="2124" y="5130"/>
                  </a:lnTo>
                  <a:cubicBezTo>
                    <a:pt x="1" y="6772"/>
                    <a:pt x="1178" y="10179"/>
                    <a:pt x="3855" y="10197"/>
                  </a:cubicBezTo>
                  <a:cubicBezTo>
                    <a:pt x="4961" y="10197"/>
                    <a:pt x="5907" y="9573"/>
                    <a:pt x="6371" y="8663"/>
                  </a:cubicBezTo>
                  <a:cubicBezTo>
                    <a:pt x="6852" y="9573"/>
                    <a:pt x="7798" y="10197"/>
                    <a:pt x="8886" y="10197"/>
                  </a:cubicBezTo>
                  <a:cubicBezTo>
                    <a:pt x="11581" y="10179"/>
                    <a:pt x="12740" y="6772"/>
                    <a:pt x="10635" y="5130"/>
                  </a:cubicBezTo>
                  <a:lnTo>
                    <a:pt x="10635" y="4006"/>
                  </a:lnTo>
                  <a:cubicBezTo>
                    <a:pt x="10635" y="3845"/>
                    <a:pt x="10492" y="3703"/>
                    <a:pt x="10314" y="3703"/>
                  </a:cubicBezTo>
                  <a:lnTo>
                    <a:pt x="9208" y="3703"/>
                  </a:lnTo>
                  <a:lnTo>
                    <a:pt x="9208" y="2810"/>
                  </a:lnTo>
                  <a:cubicBezTo>
                    <a:pt x="9136" y="937"/>
                    <a:pt x="7762" y="0"/>
                    <a:pt x="6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72;p65">
              <a:extLst>
                <a:ext uri="{FF2B5EF4-FFF2-40B4-BE49-F238E27FC236}">
                  <a16:creationId xmlns:a16="http://schemas.microsoft.com/office/drawing/2014/main" id="{3627067E-FD3B-DA02-6808-B9524487216B}"/>
                </a:ext>
              </a:extLst>
            </p:cNvPr>
            <p:cNvSpPr/>
            <p:nvPr/>
          </p:nvSpPr>
          <p:spPr>
            <a:xfrm>
              <a:off x="3558018" y="3751635"/>
              <a:ext cx="95557" cy="95009"/>
            </a:xfrm>
            <a:custGeom>
              <a:avLst/>
              <a:gdLst/>
              <a:ahLst/>
              <a:cxnLst/>
              <a:rect l="l" t="t" r="r" b="b"/>
              <a:pathLst>
                <a:path w="3141" h="3123" extrusionOk="0">
                  <a:moveTo>
                    <a:pt x="1570" y="634"/>
                  </a:moveTo>
                  <a:cubicBezTo>
                    <a:pt x="2030" y="634"/>
                    <a:pt x="2489" y="946"/>
                    <a:pt x="2516" y="1570"/>
                  </a:cubicBezTo>
                  <a:cubicBezTo>
                    <a:pt x="2516" y="2088"/>
                    <a:pt x="2088" y="2516"/>
                    <a:pt x="1570" y="2516"/>
                  </a:cubicBezTo>
                  <a:cubicBezTo>
                    <a:pt x="1053" y="2516"/>
                    <a:pt x="625" y="2088"/>
                    <a:pt x="625" y="1570"/>
                  </a:cubicBezTo>
                  <a:cubicBezTo>
                    <a:pt x="651" y="946"/>
                    <a:pt x="1111" y="634"/>
                    <a:pt x="1570" y="634"/>
                  </a:cubicBezTo>
                  <a:close/>
                  <a:moveTo>
                    <a:pt x="1570" y="0"/>
                  </a:moveTo>
                  <a:cubicBezTo>
                    <a:pt x="696" y="0"/>
                    <a:pt x="0" y="696"/>
                    <a:pt x="0" y="1570"/>
                  </a:cubicBezTo>
                  <a:cubicBezTo>
                    <a:pt x="45" y="2605"/>
                    <a:pt x="807" y="3123"/>
                    <a:pt x="1570" y="3123"/>
                  </a:cubicBezTo>
                  <a:cubicBezTo>
                    <a:pt x="2333" y="3123"/>
                    <a:pt x="3096" y="2605"/>
                    <a:pt x="3140" y="1570"/>
                  </a:cubicBezTo>
                  <a:cubicBezTo>
                    <a:pt x="3140" y="696"/>
                    <a:pt x="2427" y="0"/>
                    <a:pt x="1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73;p65">
              <a:extLst>
                <a:ext uri="{FF2B5EF4-FFF2-40B4-BE49-F238E27FC236}">
                  <a16:creationId xmlns:a16="http://schemas.microsoft.com/office/drawing/2014/main" id="{C4063EF6-0C87-30B7-8811-8490B9B6A01D}"/>
                </a:ext>
              </a:extLst>
            </p:cNvPr>
            <p:cNvSpPr/>
            <p:nvPr/>
          </p:nvSpPr>
          <p:spPr>
            <a:xfrm>
              <a:off x="3596016" y="3717440"/>
              <a:ext cx="19562" cy="19014"/>
            </a:xfrm>
            <a:custGeom>
              <a:avLst/>
              <a:gdLst/>
              <a:ahLst/>
              <a:cxnLst/>
              <a:rect l="l" t="t" r="r" b="b"/>
              <a:pathLst>
                <a:path w="643" h="625" extrusionOk="0">
                  <a:moveTo>
                    <a:pt x="321" y="0"/>
                  </a:moveTo>
                  <a:cubicBezTo>
                    <a:pt x="161" y="0"/>
                    <a:pt x="0" y="143"/>
                    <a:pt x="0" y="321"/>
                  </a:cubicBezTo>
                  <a:cubicBezTo>
                    <a:pt x="18" y="482"/>
                    <a:pt x="143" y="625"/>
                    <a:pt x="321" y="625"/>
                  </a:cubicBezTo>
                  <a:cubicBezTo>
                    <a:pt x="482" y="625"/>
                    <a:pt x="642" y="482"/>
                    <a:pt x="642" y="321"/>
                  </a:cubicBezTo>
                  <a:cubicBezTo>
                    <a:pt x="625" y="143"/>
                    <a:pt x="500"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74;p65">
              <a:extLst>
                <a:ext uri="{FF2B5EF4-FFF2-40B4-BE49-F238E27FC236}">
                  <a16:creationId xmlns:a16="http://schemas.microsoft.com/office/drawing/2014/main" id="{EF74BC85-C390-ECB4-769E-8A19410F089B}"/>
                </a:ext>
              </a:extLst>
            </p:cNvPr>
            <p:cNvSpPr/>
            <p:nvPr/>
          </p:nvSpPr>
          <p:spPr>
            <a:xfrm>
              <a:off x="3404932" y="3751635"/>
              <a:ext cx="95557" cy="95009"/>
            </a:xfrm>
            <a:custGeom>
              <a:avLst/>
              <a:gdLst/>
              <a:ahLst/>
              <a:cxnLst/>
              <a:rect l="l" t="t" r="r" b="b"/>
              <a:pathLst>
                <a:path w="3141" h="3123" extrusionOk="0">
                  <a:moveTo>
                    <a:pt x="1571" y="634"/>
                  </a:moveTo>
                  <a:cubicBezTo>
                    <a:pt x="2030" y="634"/>
                    <a:pt x="2489" y="946"/>
                    <a:pt x="2516" y="1570"/>
                  </a:cubicBezTo>
                  <a:cubicBezTo>
                    <a:pt x="2516" y="2088"/>
                    <a:pt x="2088" y="2516"/>
                    <a:pt x="1571" y="2516"/>
                  </a:cubicBezTo>
                  <a:cubicBezTo>
                    <a:pt x="1053" y="2516"/>
                    <a:pt x="625" y="2088"/>
                    <a:pt x="625" y="1570"/>
                  </a:cubicBezTo>
                  <a:cubicBezTo>
                    <a:pt x="652" y="946"/>
                    <a:pt x="1111" y="634"/>
                    <a:pt x="1571" y="634"/>
                  </a:cubicBezTo>
                  <a:close/>
                  <a:moveTo>
                    <a:pt x="1571" y="0"/>
                  </a:moveTo>
                  <a:cubicBezTo>
                    <a:pt x="696" y="0"/>
                    <a:pt x="0" y="696"/>
                    <a:pt x="0" y="1570"/>
                  </a:cubicBezTo>
                  <a:cubicBezTo>
                    <a:pt x="45" y="2605"/>
                    <a:pt x="808" y="3123"/>
                    <a:pt x="1571" y="3123"/>
                  </a:cubicBezTo>
                  <a:cubicBezTo>
                    <a:pt x="2333" y="3123"/>
                    <a:pt x="3096" y="2605"/>
                    <a:pt x="3141" y="1570"/>
                  </a:cubicBezTo>
                  <a:cubicBezTo>
                    <a:pt x="3141" y="696"/>
                    <a:pt x="2427" y="0"/>
                    <a:pt x="1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5;p65">
              <a:extLst>
                <a:ext uri="{FF2B5EF4-FFF2-40B4-BE49-F238E27FC236}">
                  <a16:creationId xmlns:a16="http://schemas.microsoft.com/office/drawing/2014/main" id="{3B21A7D2-1161-21AB-05C9-5981C2303821}"/>
                </a:ext>
              </a:extLst>
            </p:cNvPr>
            <p:cNvSpPr/>
            <p:nvPr/>
          </p:nvSpPr>
          <p:spPr>
            <a:xfrm>
              <a:off x="3442930" y="3717440"/>
              <a:ext cx="19562" cy="19014"/>
            </a:xfrm>
            <a:custGeom>
              <a:avLst/>
              <a:gdLst/>
              <a:ahLst/>
              <a:cxnLst/>
              <a:rect l="l" t="t" r="r" b="b"/>
              <a:pathLst>
                <a:path w="643" h="625" extrusionOk="0">
                  <a:moveTo>
                    <a:pt x="322" y="0"/>
                  </a:moveTo>
                  <a:cubicBezTo>
                    <a:pt x="161" y="0"/>
                    <a:pt x="0" y="143"/>
                    <a:pt x="0" y="321"/>
                  </a:cubicBezTo>
                  <a:cubicBezTo>
                    <a:pt x="18" y="482"/>
                    <a:pt x="143" y="625"/>
                    <a:pt x="322" y="625"/>
                  </a:cubicBezTo>
                  <a:cubicBezTo>
                    <a:pt x="482" y="625"/>
                    <a:pt x="643" y="482"/>
                    <a:pt x="625" y="321"/>
                  </a:cubicBezTo>
                  <a:cubicBezTo>
                    <a:pt x="625" y="143"/>
                    <a:pt x="500"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340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8"/>
          <p:cNvSpPr txBox="1">
            <a:spLocks noGrp="1"/>
          </p:cNvSpPr>
          <p:nvPr>
            <p:ph type="ctrTitle"/>
          </p:nvPr>
        </p:nvSpPr>
        <p:spPr>
          <a:xfrm>
            <a:off x="2038261" y="196475"/>
            <a:ext cx="4698900" cy="1083600"/>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solidFill>
                  <a:schemeClr val="lt1"/>
                </a:solidFill>
              </a:rPr>
              <a:t>Exploratory Data Analysis</a:t>
            </a:r>
            <a:endParaRPr dirty="0"/>
          </a:p>
        </p:txBody>
      </p:sp>
      <p:sp>
        <p:nvSpPr>
          <p:cNvPr id="448" name="Google Shape;448;p48"/>
          <p:cNvSpPr txBox="1">
            <a:spLocks noGrp="1"/>
          </p:cNvSpPr>
          <p:nvPr>
            <p:ph type="subTitle" idx="1"/>
          </p:nvPr>
        </p:nvSpPr>
        <p:spPr>
          <a:xfrm>
            <a:off x="713100" y="3060398"/>
            <a:ext cx="2251500" cy="4437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dirty="0"/>
              <a:t>Bar chart</a:t>
            </a:r>
            <a:endParaRPr dirty="0"/>
          </a:p>
        </p:txBody>
      </p:sp>
      <p:sp>
        <p:nvSpPr>
          <p:cNvPr id="449" name="Google Shape;449;p48"/>
          <p:cNvSpPr txBox="1">
            <a:spLocks noGrp="1"/>
          </p:cNvSpPr>
          <p:nvPr>
            <p:ph type="subTitle" idx="2"/>
          </p:nvPr>
        </p:nvSpPr>
        <p:spPr>
          <a:xfrm>
            <a:off x="713103" y="3365823"/>
            <a:ext cx="2251500" cy="66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Complaints based on Borough  Names</a:t>
            </a:r>
            <a:endParaRPr dirty="0"/>
          </a:p>
        </p:txBody>
      </p:sp>
      <p:sp>
        <p:nvSpPr>
          <p:cNvPr id="450" name="Google Shape;450;p48"/>
          <p:cNvSpPr txBox="1">
            <a:spLocks noGrp="1"/>
          </p:cNvSpPr>
          <p:nvPr>
            <p:ph type="subTitle" idx="3"/>
          </p:nvPr>
        </p:nvSpPr>
        <p:spPr>
          <a:xfrm>
            <a:off x="3447675" y="3060398"/>
            <a:ext cx="2251500" cy="4437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dirty="0"/>
              <a:t>Pie Chart</a:t>
            </a:r>
            <a:endParaRPr dirty="0"/>
          </a:p>
        </p:txBody>
      </p:sp>
      <p:sp>
        <p:nvSpPr>
          <p:cNvPr id="451" name="Google Shape;451;p48"/>
          <p:cNvSpPr txBox="1">
            <a:spLocks noGrp="1"/>
          </p:cNvSpPr>
          <p:nvPr>
            <p:ph type="subTitle" idx="4"/>
          </p:nvPr>
        </p:nvSpPr>
        <p:spPr>
          <a:xfrm>
            <a:off x="3447678" y="3365823"/>
            <a:ext cx="2251500" cy="66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Offensive description</a:t>
            </a:r>
            <a:endParaRPr dirty="0"/>
          </a:p>
        </p:txBody>
      </p:sp>
      <p:sp>
        <p:nvSpPr>
          <p:cNvPr id="452" name="Google Shape;452;p48"/>
          <p:cNvSpPr txBox="1">
            <a:spLocks noGrp="1"/>
          </p:cNvSpPr>
          <p:nvPr>
            <p:ph type="subTitle" idx="5"/>
          </p:nvPr>
        </p:nvSpPr>
        <p:spPr>
          <a:xfrm>
            <a:off x="5975308" y="3052638"/>
            <a:ext cx="2862961" cy="4437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dirty="0"/>
              <a:t>S</a:t>
            </a:r>
            <a:r>
              <a:rPr lang="en-US" dirty="0"/>
              <a:t>tacked bar chart</a:t>
            </a:r>
            <a:endParaRPr dirty="0"/>
          </a:p>
        </p:txBody>
      </p:sp>
      <p:sp>
        <p:nvSpPr>
          <p:cNvPr id="453" name="Google Shape;453;p48"/>
          <p:cNvSpPr txBox="1">
            <a:spLocks noGrp="1"/>
          </p:cNvSpPr>
          <p:nvPr>
            <p:ph type="subTitle" idx="6"/>
          </p:nvPr>
        </p:nvSpPr>
        <p:spPr>
          <a:xfrm>
            <a:off x="6182253" y="3365823"/>
            <a:ext cx="2251500" cy="66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Outcome of the law Category</a:t>
            </a:r>
            <a:endParaRPr dirty="0"/>
          </a:p>
        </p:txBody>
      </p:sp>
      <p:grpSp>
        <p:nvGrpSpPr>
          <p:cNvPr id="454" name="Google Shape;454;p48"/>
          <p:cNvGrpSpPr/>
          <p:nvPr/>
        </p:nvGrpSpPr>
        <p:grpSpPr>
          <a:xfrm>
            <a:off x="4230874" y="2186892"/>
            <a:ext cx="685096" cy="565830"/>
            <a:chOff x="6151049" y="2020594"/>
            <a:chExt cx="328441" cy="271277"/>
          </a:xfrm>
        </p:grpSpPr>
        <p:sp>
          <p:nvSpPr>
            <p:cNvPr id="455" name="Google Shape;455;p48"/>
            <p:cNvSpPr/>
            <p:nvPr/>
          </p:nvSpPr>
          <p:spPr>
            <a:xfrm>
              <a:off x="6329082" y="2020594"/>
              <a:ext cx="150409" cy="271277"/>
            </a:xfrm>
            <a:custGeom>
              <a:avLst/>
              <a:gdLst/>
              <a:ahLst/>
              <a:cxnLst/>
              <a:rect l="l" t="t" r="r" b="b"/>
              <a:pathLst>
                <a:path w="4944" h="8917" extrusionOk="0">
                  <a:moveTo>
                    <a:pt x="2035" y="625"/>
                  </a:moveTo>
                  <a:cubicBezTo>
                    <a:pt x="2481" y="625"/>
                    <a:pt x="2927" y="749"/>
                    <a:pt x="3284" y="964"/>
                  </a:cubicBezTo>
                  <a:cubicBezTo>
                    <a:pt x="3890" y="1356"/>
                    <a:pt x="4265" y="2052"/>
                    <a:pt x="4283" y="2784"/>
                  </a:cubicBezTo>
                  <a:lnTo>
                    <a:pt x="3230" y="2784"/>
                  </a:lnTo>
                  <a:cubicBezTo>
                    <a:pt x="2820" y="2801"/>
                    <a:pt x="2820" y="3390"/>
                    <a:pt x="3230" y="3408"/>
                  </a:cubicBezTo>
                  <a:lnTo>
                    <a:pt x="4194" y="3408"/>
                  </a:lnTo>
                  <a:lnTo>
                    <a:pt x="4051" y="4247"/>
                  </a:lnTo>
                  <a:cubicBezTo>
                    <a:pt x="3998" y="4532"/>
                    <a:pt x="3944" y="4818"/>
                    <a:pt x="3890" y="5103"/>
                  </a:cubicBezTo>
                  <a:lnTo>
                    <a:pt x="3855" y="5246"/>
                  </a:lnTo>
                  <a:cubicBezTo>
                    <a:pt x="3855" y="5317"/>
                    <a:pt x="3837" y="5389"/>
                    <a:pt x="3837" y="5442"/>
                  </a:cubicBezTo>
                  <a:lnTo>
                    <a:pt x="1000" y="5442"/>
                  </a:lnTo>
                  <a:cubicBezTo>
                    <a:pt x="1000" y="5353"/>
                    <a:pt x="982" y="5264"/>
                    <a:pt x="964" y="5174"/>
                  </a:cubicBezTo>
                  <a:cubicBezTo>
                    <a:pt x="893" y="4835"/>
                    <a:pt x="822" y="4479"/>
                    <a:pt x="768" y="4086"/>
                  </a:cubicBezTo>
                  <a:lnTo>
                    <a:pt x="1767" y="4086"/>
                  </a:lnTo>
                  <a:cubicBezTo>
                    <a:pt x="2178" y="4068"/>
                    <a:pt x="2178" y="3479"/>
                    <a:pt x="1767" y="3462"/>
                  </a:cubicBezTo>
                  <a:lnTo>
                    <a:pt x="679" y="3462"/>
                  </a:lnTo>
                  <a:cubicBezTo>
                    <a:pt x="661" y="3212"/>
                    <a:pt x="643" y="2962"/>
                    <a:pt x="643" y="2712"/>
                  </a:cubicBezTo>
                  <a:lnTo>
                    <a:pt x="1767" y="2712"/>
                  </a:lnTo>
                  <a:cubicBezTo>
                    <a:pt x="2178" y="2694"/>
                    <a:pt x="2178" y="2105"/>
                    <a:pt x="1767" y="2088"/>
                  </a:cubicBezTo>
                  <a:lnTo>
                    <a:pt x="643" y="2088"/>
                  </a:lnTo>
                  <a:cubicBezTo>
                    <a:pt x="643" y="2070"/>
                    <a:pt x="643" y="2034"/>
                    <a:pt x="643" y="2016"/>
                  </a:cubicBezTo>
                  <a:cubicBezTo>
                    <a:pt x="679" y="1249"/>
                    <a:pt x="1303" y="642"/>
                    <a:pt x="2035" y="625"/>
                  </a:cubicBezTo>
                  <a:close/>
                  <a:moveTo>
                    <a:pt x="3819" y="6049"/>
                  </a:moveTo>
                  <a:lnTo>
                    <a:pt x="3819" y="6905"/>
                  </a:lnTo>
                  <a:cubicBezTo>
                    <a:pt x="3819" y="7672"/>
                    <a:pt x="3195" y="8279"/>
                    <a:pt x="2427" y="8279"/>
                  </a:cubicBezTo>
                  <a:cubicBezTo>
                    <a:pt x="1660" y="8279"/>
                    <a:pt x="1036" y="7672"/>
                    <a:pt x="1036" y="6905"/>
                  </a:cubicBezTo>
                  <a:lnTo>
                    <a:pt x="1036" y="6049"/>
                  </a:lnTo>
                  <a:close/>
                  <a:moveTo>
                    <a:pt x="2035" y="0"/>
                  </a:moveTo>
                  <a:cubicBezTo>
                    <a:pt x="964" y="36"/>
                    <a:pt x="90" y="910"/>
                    <a:pt x="36" y="1981"/>
                  </a:cubicBezTo>
                  <a:cubicBezTo>
                    <a:pt x="1" y="2694"/>
                    <a:pt x="36" y="3390"/>
                    <a:pt x="126" y="4068"/>
                  </a:cubicBezTo>
                  <a:cubicBezTo>
                    <a:pt x="197" y="4496"/>
                    <a:pt x="268" y="4925"/>
                    <a:pt x="358" y="5299"/>
                  </a:cubicBezTo>
                  <a:cubicBezTo>
                    <a:pt x="393" y="5496"/>
                    <a:pt x="429" y="5745"/>
                    <a:pt x="411" y="5977"/>
                  </a:cubicBezTo>
                  <a:cubicBezTo>
                    <a:pt x="411" y="5995"/>
                    <a:pt x="411" y="5995"/>
                    <a:pt x="411" y="5995"/>
                  </a:cubicBezTo>
                  <a:cubicBezTo>
                    <a:pt x="411" y="6013"/>
                    <a:pt x="411" y="6013"/>
                    <a:pt x="411" y="6013"/>
                  </a:cubicBezTo>
                  <a:lnTo>
                    <a:pt x="411" y="6923"/>
                  </a:lnTo>
                  <a:cubicBezTo>
                    <a:pt x="465" y="8252"/>
                    <a:pt x="1446" y="8917"/>
                    <a:pt x="2427" y="8917"/>
                  </a:cubicBezTo>
                  <a:cubicBezTo>
                    <a:pt x="3409" y="8917"/>
                    <a:pt x="4390" y="8252"/>
                    <a:pt x="4444" y="6923"/>
                  </a:cubicBezTo>
                  <a:lnTo>
                    <a:pt x="4444" y="6013"/>
                  </a:lnTo>
                  <a:lnTo>
                    <a:pt x="4444" y="5995"/>
                  </a:lnTo>
                  <a:cubicBezTo>
                    <a:pt x="4444" y="5763"/>
                    <a:pt x="4461" y="5531"/>
                    <a:pt x="4497" y="5371"/>
                  </a:cubicBezTo>
                  <a:lnTo>
                    <a:pt x="4515" y="5228"/>
                  </a:lnTo>
                  <a:cubicBezTo>
                    <a:pt x="4569" y="4942"/>
                    <a:pt x="4640" y="4639"/>
                    <a:pt x="4676" y="4336"/>
                  </a:cubicBezTo>
                  <a:lnTo>
                    <a:pt x="4890" y="3176"/>
                  </a:lnTo>
                  <a:cubicBezTo>
                    <a:pt x="4890" y="3176"/>
                    <a:pt x="4890" y="3158"/>
                    <a:pt x="4890" y="3158"/>
                  </a:cubicBezTo>
                  <a:cubicBezTo>
                    <a:pt x="4943" y="2623"/>
                    <a:pt x="4872" y="2105"/>
                    <a:pt x="4640" y="1624"/>
                  </a:cubicBezTo>
                  <a:cubicBezTo>
                    <a:pt x="4426" y="1142"/>
                    <a:pt x="4069" y="732"/>
                    <a:pt x="3623" y="446"/>
                  </a:cubicBezTo>
                  <a:cubicBezTo>
                    <a:pt x="3195" y="178"/>
                    <a:pt x="2659" y="18"/>
                    <a:pt x="2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8"/>
            <p:cNvSpPr/>
            <p:nvPr/>
          </p:nvSpPr>
          <p:spPr>
            <a:xfrm>
              <a:off x="6151049" y="2020594"/>
              <a:ext cx="150378" cy="271277"/>
            </a:xfrm>
            <a:custGeom>
              <a:avLst/>
              <a:gdLst/>
              <a:ahLst/>
              <a:cxnLst/>
              <a:rect l="l" t="t" r="r" b="b"/>
              <a:pathLst>
                <a:path w="4943" h="8917" extrusionOk="0">
                  <a:moveTo>
                    <a:pt x="2909" y="625"/>
                  </a:moveTo>
                  <a:cubicBezTo>
                    <a:pt x="3658" y="642"/>
                    <a:pt x="4265" y="1249"/>
                    <a:pt x="4300" y="2016"/>
                  </a:cubicBezTo>
                  <a:cubicBezTo>
                    <a:pt x="4300" y="2034"/>
                    <a:pt x="4300" y="2070"/>
                    <a:pt x="4300" y="2088"/>
                  </a:cubicBezTo>
                  <a:lnTo>
                    <a:pt x="3176" y="2088"/>
                  </a:lnTo>
                  <a:cubicBezTo>
                    <a:pt x="2766" y="2105"/>
                    <a:pt x="2766" y="2694"/>
                    <a:pt x="3176" y="2712"/>
                  </a:cubicBezTo>
                  <a:lnTo>
                    <a:pt x="4300" y="2712"/>
                  </a:lnTo>
                  <a:cubicBezTo>
                    <a:pt x="4300" y="2962"/>
                    <a:pt x="4283" y="3212"/>
                    <a:pt x="4265" y="3462"/>
                  </a:cubicBezTo>
                  <a:lnTo>
                    <a:pt x="3176" y="3462"/>
                  </a:lnTo>
                  <a:cubicBezTo>
                    <a:pt x="2766" y="3479"/>
                    <a:pt x="2766" y="4068"/>
                    <a:pt x="3176" y="4086"/>
                  </a:cubicBezTo>
                  <a:lnTo>
                    <a:pt x="4193" y="4086"/>
                  </a:lnTo>
                  <a:cubicBezTo>
                    <a:pt x="4122" y="4479"/>
                    <a:pt x="4069" y="4835"/>
                    <a:pt x="3979" y="5174"/>
                  </a:cubicBezTo>
                  <a:cubicBezTo>
                    <a:pt x="3961" y="5264"/>
                    <a:pt x="3944" y="5353"/>
                    <a:pt x="3944" y="5442"/>
                  </a:cubicBezTo>
                  <a:lnTo>
                    <a:pt x="1124" y="5442"/>
                  </a:lnTo>
                  <a:cubicBezTo>
                    <a:pt x="1107" y="5389"/>
                    <a:pt x="1107" y="5317"/>
                    <a:pt x="1089" y="5246"/>
                  </a:cubicBezTo>
                  <a:lnTo>
                    <a:pt x="1053" y="5103"/>
                  </a:lnTo>
                  <a:cubicBezTo>
                    <a:pt x="1000" y="4818"/>
                    <a:pt x="946" y="4532"/>
                    <a:pt x="893" y="4247"/>
                  </a:cubicBezTo>
                  <a:lnTo>
                    <a:pt x="750" y="3408"/>
                  </a:lnTo>
                  <a:lnTo>
                    <a:pt x="1713" y="3408"/>
                  </a:lnTo>
                  <a:cubicBezTo>
                    <a:pt x="2142" y="3390"/>
                    <a:pt x="2142" y="2801"/>
                    <a:pt x="1713" y="2784"/>
                  </a:cubicBezTo>
                  <a:lnTo>
                    <a:pt x="678" y="2784"/>
                  </a:lnTo>
                  <a:cubicBezTo>
                    <a:pt x="678" y="2052"/>
                    <a:pt x="1053" y="1356"/>
                    <a:pt x="1678" y="964"/>
                  </a:cubicBezTo>
                  <a:cubicBezTo>
                    <a:pt x="2017" y="749"/>
                    <a:pt x="2463" y="625"/>
                    <a:pt x="2909" y="625"/>
                  </a:cubicBezTo>
                  <a:close/>
                  <a:moveTo>
                    <a:pt x="3908" y="6049"/>
                  </a:moveTo>
                  <a:lnTo>
                    <a:pt x="3908" y="6905"/>
                  </a:lnTo>
                  <a:cubicBezTo>
                    <a:pt x="3908" y="7675"/>
                    <a:pt x="3281" y="8287"/>
                    <a:pt x="2511" y="8287"/>
                  </a:cubicBezTo>
                  <a:cubicBezTo>
                    <a:pt x="2460" y="8287"/>
                    <a:pt x="2408" y="8285"/>
                    <a:pt x="2356" y="8279"/>
                  </a:cubicBezTo>
                  <a:cubicBezTo>
                    <a:pt x="1660" y="8208"/>
                    <a:pt x="1124" y="7583"/>
                    <a:pt x="1124" y="6887"/>
                  </a:cubicBezTo>
                  <a:lnTo>
                    <a:pt x="1124" y="6049"/>
                  </a:lnTo>
                  <a:close/>
                  <a:moveTo>
                    <a:pt x="2820" y="0"/>
                  </a:moveTo>
                  <a:cubicBezTo>
                    <a:pt x="1731" y="36"/>
                    <a:pt x="750" y="642"/>
                    <a:pt x="304" y="1624"/>
                  </a:cubicBezTo>
                  <a:cubicBezTo>
                    <a:pt x="90" y="2105"/>
                    <a:pt x="0" y="2641"/>
                    <a:pt x="72" y="3158"/>
                  </a:cubicBezTo>
                  <a:cubicBezTo>
                    <a:pt x="72" y="3158"/>
                    <a:pt x="72" y="3176"/>
                    <a:pt x="72" y="3176"/>
                  </a:cubicBezTo>
                  <a:lnTo>
                    <a:pt x="268" y="4354"/>
                  </a:lnTo>
                  <a:cubicBezTo>
                    <a:pt x="322" y="4639"/>
                    <a:pt x="375" y="4942"/>
                    <a:pt x="429" y="5228"/>
                  </a:cubicBezTo>
                  <a:lnTo>
                    <a:pt x="464" y="5371"/>
                  </a:lnTo>
                  <a:cubicBezTo>
                    <a:pt x="500" y="5531"/>
                    <a:pt x="518" y="5763"/>
                    <a:pt x="500" y="6013"/>
                  </a:cubicBezTo>
                  <a:cubicBezTo>
                    <a:pt x="500" y="6013"/>
                    <a:pt x="536" y="5995"/>
                    <a:pt x="536" y="5995"/>
                  </a:cubicBezTo>
                  <a:lnTo>
                    <a:pt x="536" y="6923"/>
                  </a:lnTo>
                  <a:cubicBezTo>
                    <a:pt x="589" y="8252"/>
                    <a:pt x="1562" y="8917"/>
                    <a:pt x="2534" y="8917"/>
                  </a:cubicBezTo>
                  <a:cubicBezTo>
                    <a:pt x="3506" y="8917"/>
                    <a:pt x="4479" y="8252"/>
                    <a:pt x="4532" y="6923"/>
                  </a:cubicBezTo>
                  <a:lnTo>
                    <a:pt x="4532" y="6013"/>
                  </a:lnTo>
                  <a:lnTo>
                    <a:pt x="4532" y="5995"/>
                  </a:lnTo>
                  <a:cubicBezTo>
                    <a:pt x="4532" y="5745"/>
                    <a:pt x="4550" y="5496"/>
                    <a:pt x="4586" y="5317"/>
                  </a:cubicBezTo>
                  <a:cubicBezTo>
                    <a:pt x="4675" y="4925"/>
                    <a:pt x="4764" y="4496"/>
                    <a:pt x="4818" y="4068"/>
                  </a:cubicBezTo>
                  <a:cubicBezTo>
                    <a:pt x="4907" y="3390"/>
                    <a:pt x="4943" y="2694"/>
                    <a:pt x="4907" y="1981"/>
                  </a:cubicBezTo>
                  <a:cubicBezTo>
                    <a:pt x="4854" y="910"/>
                    <a:pt x="3979" y="36"/>
                    <a:pt x="2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48"/>
          <p:cNvSpPr/>
          <p:nvPr/>
        </p:nvSpPr>
        <p:spPr>
          <a:xfrm>
            <a:off x="1440171" y="2133506"/>
            <a:ext cx="741219" cy="672773"/>
          </a:xfrm>
          <a:custGeom>
            <a:avLst/>
            <a:gdLst/>
            <a:ahLst/>
            <a:cxnLst/>
            <a:rect l="l" t="t" r="r" b="b"/>
            <a:pathLst>
              <a:path w="10707" h="9719" extrusionOk="0">
                <a:moveTo>
                  <a:pt x="5231" y="618"/>
                </a:moveTo>
                <a:cubicBezTo>
                  <a:pt x="5728" y="618"/>
                  <a:pt x="6234" y="806"/>
                  <a:pt x="6603" y="1188"/>
                </a:cubicBezTo>
                <a:cubicBezTo>
                  <a:pt x="6621" y="1206"/>
                  <a:pt x="6638" y="1224"/>
                  <a:pt x="6656" y="1241"/>
                </a:cubicBezTo>
                <a:lnTo>
                  <a:pt x="4747" y="1241"/>
                </a:lnTo>
                <a:cubicBezTo>
                  <a:pt x="4729" y="1081"/>
                  <a:pt x="4711" y="920"/>
                  <a:pt x="4711" y="760"/>
                </a:cubicBezTo>
                <a:cubicBezTo>
                  <a:pt x="4711" y="724"/>
                  <a:pt x="4711" y="706"/>
                  <a:pt x="4711" y="688"/>
                </a:cubicBezTo>
                <a:cubicBezTo>
                  <a:pt x="4879" y="642"/>
                  <a:pt x="5054" y="618"/>
                  <a:pt x="5231" y="618"/>
                </a:cubicBezTo>
                <a:close/>
                <a:moveTo>
                  <a:pt x="7049" y="1866"/>
                </a:moveTo>
                <a:cubicBezTo>
                  <a:pt x="7174" y="2187"/>
                  <a:pt x="7209" y="2544"/>
                  <a:pt x="7156" y="2883"/>
                </a:cubicBezTo>
                <a:lnTo>
                  <a:pt x="5372" y="2883"/>
                </a:lnTo>
                <a:cubicBezTo>
                  <a:pt x="5157" y="2562"/>
                  <a:pt x="4997" y="2223"/>
                  <a:pt x="4890" y="1866"/>
                </a:cubicBezTo>
                <a:close/>
                <a:moveTo>
                  <a:pt x="9904" y="1866"/>
                </a:moveTo>
                <a:cubicBezTo>
                  <a:pt x="9797" y="2223"/>
                  <a:pt x="9636" y="2562"/>
                  <a:pt x="9422" y="2883"/>
                </a:cubicBezTo>
                <a:lnTo>
                  <a:pt x="7780" y="2883"/>
                </a:lnTo>
                <a:cubicBezTo>
                  <a:pt x="7834" y="2544"/>
                  <a:pt x="7816" y="2205"/>
                  <a:pt x="7709" y="1866"/>
                </a:cubicBezTo>
                <a:close/>
                <a:moveTo>
                  <a:pt x="6924" y="3507"/>
                </a:moveTo>
                <a:cubicBezTo>
                  <a:pt x="6852" y="3668"/>
                  <a:pt x="6745" y="3793"/>
                  <a:pt x="6621" y="3918"/>
                </a:cubicBezTo>
                <a:cubicBezTo>
                  <a:pt x="6567" y="3971"/>
                  <a:pt x="6496" y="4025"/>
                  <a:pt x="6442" y="4078"/>
                </a:cubicBezTo>
                <a:cubicBezTo>
                  <a:pt x="6228" y="3900"/>
                  <a:pt x="6014" y="3704"/>
                  <a:pt x="5835" y="3507"/>
                </a:cubicBezTo>
                <a:close/>
                <a:moveTo>
                  <a:pt x="4087" y="992"/>
                </a:moveTo>
                <a:cubicBezTo>
                  <a:pt x="4158" y="2259"/>
                  <a:pt x="4783" y="3454"/>
                  <a:pt x="5835" y="4400"/>
                </a:cubicBezTo>
                <a:cubicBezTo>
                  <a:pt x="5657" y="4453"/>
                  <a:pt x="5461" y="4489"/>
                  <a:pt x="5264" y="4489"/>
                </a:cubicBezTo>
                <a:cubicBezTo>
                  <a:pt x="3552" y="4489"/>
                  <a:pt x="2659" y="2383"/>
                  <a:pt x="3873" y="1170"/>
                </a:cubicBezTo>
                <a:cubicBezTo>
                  <a:pt x="3944" y="1099"/>
                  <a:pt x="4015" y="1045"/>
                  <a:pt x="4087" y="992"/>
                </a:cubicBezTo>
                <a:close/>
                <a:moveTo>
                  <a:pt x="8958" y="3507"/>
                </a:moveTo>
                <a:cubicBezTo>
                  <a:pt x="8530" y="3971"/>
                  <a:pt x="8012" y="4382"/>
                  <a:pt x="7406" y="4721"/>
                </a:cubicBezTo>
                <a:cubicBezTo>
                  <a:pt x="7245" y="4649"/>
                  <a:pt x="7102" y="4560"/>
                  <a:pt x="6960" y="4453"/>
                </a:cubicBezTo>
                <a:cubicBezTo>
                  <a:pt x="6995" y="4435"/>
                  <a:pt x="7031" y="4400"/>
                  <a:pt x="7067" y="4364"/>
                </a:cubicBezTo>
                <a:cubicBezTo>
                  <a:pt x="7316" y="4114"/>
                  <a:pt x="7495" y="3829"/>
                  <a:pt x="7620" y="3507"/>
                </a:cubicBezTo>
                <a:close/>
                <a:moveTo>
                  <a:pt x="7406" y="5417"/>
                </a:moveTo>
                <a:cubicBezTo>
                  <a:pt x="8030" y="5774"/>
                  <a:pt x="8548" y="6184"/>
                  <a:pt x="8976" y="6666"/>
                </a:cubicBezTo>
                <a:lnTo>
                  <a:pt x="5818" y="6666"/>
                </a:lnTo>
                <a:cubicBezTo>
                  <a:pt x="6246" y="6184"/>
                  <a:pt x="6763" y="5774"/>
                  <a:pt x="7406" y="5417"/>
                </a:cubicBezTo>
                <a:close/>
                <a:moveTo>
                  <a:pt x="3195" y="4078"/>
                </a:moveTo>
                <a:cubicBezTo>
                  <a:pt x="3266" y="4186"/>
                  <a:pt x="3355" y="4275"/>
                  <a:pt x="3445" y="4364"/>
                </a:cubicBezTo>
                <a:cubicBezTo>
                  <a:pt x="3534" y="4435"/>
                  <a:pt x="3623" y="4525"/>
                  <a:pt x="3712" y="4596"/>
                </a:cubicBezTo>
                <a:lnTo>
                  <a:pt x="1286" y="7022"/>
                </a:lnTo>
                <a:lnTo>
                  <a:pt x="786" y="6505"/>
                </a:lnTo>
                <a:lnTo>
                  <a:pt x="3195" y="4078"/>
                </a:lnTo>
                <a:close/>
                <a:moveTo>
                  <a:pt x="9457" y="7290"/>
                </a:moveTo>
                <a:cubicBezTo>
                  <a:pt x="9654" y="7593"/>
                  <a:pt x="9797" y="7897"/>
                  <a:pt x="9904" y="8236"/>
                </a:cubicBezTo>
                <a:lnTo>
                  <a:pt x="4890" y="8236"/>
                </a:lnTo>
                <a:cubicBezTo>
                  <a:pt x="4997" y="7897"/>
                  <a:pt x="5140" y="7593"/>
                  <a:pt x="5336" y="7290"/>
                </a:cubicBezTo>
                <a:close/>
                <a:moveTo>
                  <a:pt x="5218" y="0"/>
                </a:moveTo>
                <a:cubicBezTo>
                  <a:pt x="4566" y="0"/>
                  <a:pt x="3914" y="240"/>
                  <a:pt x="3427" y="742"/>
                </a:cubicBezTo>
                <a:cubicBezTo>
                  <a:pt x="2677" y="1491"/>
                  <a:pt x="2499" y="2598"/>
                  <a:pt x="2891" y="3525"/>
                </a:cubicBezTo>
                <a:lnTo>
                  <a:pt x="126" y="6291"/>
                </a:lnTo>
                <a:cubicBezTo>
                  <a:pt x="1" y="6416"/>
                  <a:pt x="1" y="6612"/>
                  <a:pt x="126" y="6737"/>
                </a:cubicBezTo>
                <a:lnTo>
                  <a:pt x="1071" y="7683"/>
                </a:lnTo>
                <a:cubicBezTo>
                  <a:pt x="1125" y="7745"/>
                  <a:pt x="1205" y="7776"/>
                  <a:pt x="1288" y="7776"/>
                </a:cubicBezTo>
                <a:cubicBezTo>
                  <a:pt x="1370" y="7776"/>
                  <a:pt x="1455" y="7745"/>
                  <a:pt x="1518" y="7683"/>
                </a:cubicBezTo>
                <a:lnTo>
                  <a:pt x="4265" y="4917"/>
                </a:lnTo>
                <a:cubicBezTo>
                  <a:pt x="4583" y="5047"/>
                  <a:pt x="4918" y="5111"/>
                  <a:pt x="5253" y="5111"/>
                </a:cubicBezTo>
                <a:cubicBezTo>
                  <a:pt x="5651" y="5111"/>
                  <a:pt x="6047" y="5020"/>
                  <a:pt x="6406" y="4846"/>
                </a:cubicBezTo>
                <a:cubicBezTo>
                  <a:pt x="6513" y="4917"/>
                  <a:pt x="6638" y="5006"/>
                  <a:pt x="6763" y="5078"/>
                </a:cubicBezTo>
                <a:cubicBezTo>
                  <a:pt x="5086" y="6130"/>
                  <a:pt x="4087" y="7701"/>
                  <a:pt x="4087" y="9396"/>
                </a:cubicBezTo>
                <a:cubicBezTo>
                  <a:pt x="4087" y="9556"/>
                  <a:pt x="4212" y="9699"/>
                  <a:pt x="4372" y="9717"/>
                </a:cubicBezTo>
                <a:cubicBezTo>
                  <a:pt x="4382" y="9718"/>
                  <a:pt x="4392" y="9718"/>
                  <a:pt x="4402" y="9718"/>
                </a:cubicBezTo>
                <a:cubicBezTo>
                  <a:pt x="4568" y="9718"/>
                  <a:pt x="4711" y="9581"/>
                  <a:pt x="4711" y="9396"/>
                </a:cubicBezTo>
                <a:cubicBezTo>
                  <a:pt x="4711" y="9217"/>
                  <a:pt x="4729" y="9039"/>
                  <a:pt x="4747" y="8860"/>
                </a:cubicBezTo>
                <a:lnTo>
                  <a:pt x="10028" y="8860"/>
                </a:lnTo>
                <a:cubicBezTo>
                  <a:pt x="10064" y="9039"/>
                  <a:pt x="10082" y="9217"/>
                  <a:pt x="10082" y="9396"/>
                </a:cubicBezTo>
                <a:cubicBezTo>
                  <a:pt x="10082" y="9556"/>
                  <a:pt x="10189" y="9699"/>
                  <a:pt x="10350" y="9717"/>
                </a:cubicBezTo>
                <a:cubicBezTo>
                  <a:pt x="10361" y="9718"/>
                  <a:pt x="10372" y="9718"/>
                  <a:pt x="10383" y="9718"/>
                </a:cubicBezTo>
                <a:cubicBezTo>
                  <a:pt x="10564" y="9718"/>
                  <a:pt x="10706" y="9581"/>
                  <a:pt x="10706" y="9396"/>
                </a:cubicBezTo>
                <a:cubicBezTo>
                  <a:pt x="10706" y="7718"/>
                  <a:pt x="9707" y="6130"/>
                  <a:pt x="8030" y="5078"/>
                </a:cubicBezTo>
                <a:cubicBezTo>
                  <a:pt x="9707" y="4043"/>
                  <a:pt x="10706" y="2455"/>
                  <a:pt x="10706" y="760"/>
                </a:cubicBezTo>
                <a:cubicBezTo>
                  <a:pt x="10706" y="599"/>
                  <a:pt x="10582" y="456"/>
                  <a:pt x="10421" y="439"/>
                </a:cubicBezTo>
                <a:cubicBezTo>
                  <a:pt x="10411" y="438"/>
                  <a:pt x="10401" y="437"/>
                  <a:pt x="10391" y="437"/>
                </a:cubicBezTo>
                <a:cubicBezTo>
                  <a:pt x="10225" y="437"/>
                  <a:pt x="10082" y="575"/>
                  <a:pt x="10082" y="760"/>
                </a:cubicBezTo>
                <a:cubicBezTo>
                  <a:pt x="10082" y="920"/>
                  <a:pt x="10064" y="1081"/>
                  <a:pt x="10046" y="1241"/>
                </a:cubicBezTo>
                <a:lnTo>
                  <a:pt x="7441" y="1241"/>
                </a:lnTo>
                <a:cubicBezTo>
                  <a:pt x="6971" y="433"/>
                  <a:pt x="6095" y="0"/>
                  <a:pt x="5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48"/>
          <p:cNvGrpSpPr/>
          <p:nvPr/>
        </p:nvGrpSpPr>
        <p:grpSpPr>
          <a:xfrm>
            <a:off x="6965447" y="2133490"/>
            <a:ext cx="685114" cy="672778"/>
            <a:chOff x="6846386" y="3043247"/>
            <a:chExt cx="331149" cy="325186"/>
          </a:xfrm>
        </p:grpSpPr>
        <p:sp>
          <p:nvSpPr>
            <p:cNvPr id="459" name="Google Shape;459;p48"/>
            <p:cNvSpPr/>
            <p:nvPr/>
          </p:nvSpPr>
          <p:spPr>
            <a:xfrm>
              <a:off x="7087941" y="3043247"/>
              <a:ext cx="86339" cy="83206"/>
            </a:xfrm>
            <a:custGeom>
              <a:avLst/>
              <a:gdLst/>
              <a:ahLst/>
              <a:cxnLst/>
              <a:rect l="l" t="t" r="r" b="b"/>
              <a:pathLst>
                <a:path w="2838" h="2735" extrusionOk="0">
                  <a:moveTo>
                    <a:pt x="429" y="1"/>
                  </a:moveTo>
                  <a:cubicBezTo>
                    <a:pt x="1" y="18"/>
                    <a:pt x="1" y="607"/>
                    <a:pt x="429" y="625"/>
                  </a:cubicBezTo>
                  <a:lnTo>
                    <a:pt x="2213" y="625"/>
                  </a:lnTo>
                  <a:lnTo>
                    <a:pt x="2213" y="2427"/>
                  </a:lnTo>
                  <a:cubicBezTo>
                    <a:pt x="2222" y="2632"/>
                    <a:pt x="2374" y="2735"/>
                    <a:pt x="2526" y="2735"/>
                  </a:cubicBezTo>
                  <a:cubicBezTo>
                    <a:pt x="2677" y="2735"/>
                    <a:pt x="2829" y="2632"/>
                    <a:pt x="2838" y="2427"/>
                  </a:cubicBezTo>
                  <a:lnTo>
                    <a:pt x="2838" y="304"/>
                  </a:lnTo>
                  <a:cubicBezTo>
                    <a:pt x="2838" y="143"/>
                    <a:pt x="2695" y="1"/>
                    <a:pt x="2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p:nvPr/>
          </p:nvSpPr>
          <p:spPr>
            <a:xfrm>
              <a:off x="7087941" y="3285197"/>
              <a:ext cx="86339" cy="83236"/>
            </a:xfrm>
            <a:custGeom>
              <a:avLst/>
              <a:gdLst/>
              <a:ahLst/>
              <a:cxnLst/>
              <a:rect l="l" t="t" r="r" b="b"/>
              <a:pathLst>
                <a:path w="2838" h="2736" extrusionOk="0">
                  <a:moveTo>
                    <a:pt x="2549" y="0"/>
                  </a:moveTo>
                  <a:cubicBezTo>
                    <a:pt x="2533" y="0"/>
                    <a:pt x="2516" y="2"/>
                    <a:pt x="2499" y="5"/>
                  </a:cubicBezTo>
                  <a:cubicBezTo>
                    <a:pt x="2338" y="23"/>
                    <a:pt x="2213" y="166"/>
                    <a:pt x="2213" y="327"/>
                  </a:cubicBezTo>
                  <a:lnTo>
                    <a:pt x="2213" y="2111"/>
                  </a:lnTo>
                  <a:lnTo>
                    <a:pt x="429" y="2111"/>
                  </a:lnTo>
                  <a:cubicBezTo>
                    <a:pt x="1" y="2129"/>
                    <a:pt x="1" y="2717"/>
                    <a:pt x="429" y="2735"/>
                  </a:cubicBezTo>
                  <a:lnTo>
                    <a:pt x="2534" y="2735"/>
                  </a:lnTo>
                  <a:cubicBezTo>
                    <a:pt x="2713" y="2735"/>
                    <a:pt x="2838" y="2593"/>
                    <a:pt x="2838" y="2414"/>
                  </a:cubicBezTo>
                  <a:lnTo>
                    <a:pt x="2838" y="309"/>
                  </a:lnTo>
                  <a:cubicBezTo>
                    <a:pt x="2838" y="147"/>
                    <a:pt x="2706" y="0"/>
                    <a:pt x="2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8"/>
            <p:cNvSpPr/>
            <p:nvPr/>
          </p:nvSpPr>
          <p:spPr>
            <a:xfrm>
              <a:off x="6849641" y="3285197"/>
              <a:ext cx="85822" cy="83236"/>
            </a:xfrm>
            <a:custGeom>
              <a:avLst/>
              <a:gdLst/>
              <a:ahLst/>
              <a:cxnLst/>
              <a:rect l="l" t="t" r="r" b="b"/>
              <a:pathLst>
                <a:path w="2821" h="2736" extrusionOk="0">
                  <a:moveTo>
                    <a:pt x="306" y="1"/>
                  </a:moveTo>
                  <a:cubicBezTo>
                    <a:pt x="153" y="1"/>
                    <a:pt x="1" y="104"/>
                    <a:pt x="1" y="309"/>
                  </a:cubicBezTo>
                  <a:lnTo>
                    <a:pt x="1" y="2414"/>
                  </a:lnTo>
                  <a:cubicBezTo>
                    <a:pt x="1" y="2593"/>
                    <a:pt x="126" y="2735"/>
                    <a:pt x="304" y="2735"/>
                  </a:cubicBezTo>
                  <a:lnTo>
                    <a:pt x="2410" y="2735"/>
                  </a:lnTo>
                  <a:cubicBezTo>
                    <a:pt x="2820" y="2717"/>
                    <a:pt x="2820" y="2129"/>
                    <a:pt x="2410" y="2111"/>
                  </a:cubicBezTo>
                  <a:lnTo>
                    <a:pt x="625" y="2111"/>
                  </a:lnTo>
                  <a:lnTo>
                    <a:pt x="625" y="309"/>
                  </a:lnTo>
                  <a:cubicBezTo>
                    <a:pt x="616" y="104"/>
                    <a:pt x="46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8"/>
            <p:cNvSpPr/>
            <p:nvPr/>
          </p:nvSpPr>
          <p:spPr>
            <a:xfrm>
              <a:off x="6849641" y="3043247"/>
              <a:ext cx="85822" cy="83114"/>
            </a:xfrm>
            <a:custGeom>
              <a:avLst/>
              <a:gdLst/>
              <a:ahLst/>
              <a:cxnLst/>
              <a:rect l="l" t="t" r="r" b="b"/>
              <a:pathLst>
                <a:path w="2821" h="2732" extrusionOk="0">
                  <a:moveTo>
                    <a:pt x="304" y="1"/>
                  </a:moveTo>
                  <a:cubicBezTo>
                    <a:pt x="126" y="1"/>
                    <a:pt x="1" y="143"/>
                    <a:pt x="1" y="304"/>
                  </a:cubicBezTo>
                  <a:lnTo>
                    <a:pt x="1" y="2427"/>
                  </a:lnTo>
                  <a:cubicBezTo>
                    <a:pt x="1" y="2595"/>
                    <a:pt x="128" y="2732"/>
                    <a:pt x="307" y="2732"/>
                  </a:cubicBezTo>
                  <a:cubicBezTo>
                    <a:pt x="318" y="2732"/>
                    <a:pt x="329" y="2732"/>
                    <a:pt x="340" y="2730"/>
                  </a:cubicBezTo>
                  <a:cubicBezTo>
                    <a:pt x="500" y="2713"/>
                    <a:pt x="625" y="2570"/>
                    <a:pt x="625" y="2409"/>
                  </a:cubicBezTo>
                  <a:lnTo>
                    <a:pt x="625" y="625"/>
                  </a:lnTo>
                  <a:lnTo>
                    <a:pt x="2410" y="625"/>
                  </a:lnTo>
                  <a:cubicBezTo>
                    <a:pt x="2820" y="607"/>
                    <a:pt x="2820" y="18"/>
                    <a:pt x="2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8"/>
            <p:cNvSpPr/>
            <p:nvPr/>
          </p:nvSpPr>
          <p:spPr>
            <a:xfrm>
              <a:off x="7059708" y="3286383"/>
              <a:ext cx="19044" cy="43626"/>
            </a:xfrm>
            <a:custGeom>
              <a:avLst/>
              <a:gdLst/>
              <a:ahLst/>
              <a:cxnLst/>
              <a:rect l="l" t="t" r="r" b="b"/>
              <a:pathLst>
                <a:path w="626" h="1434" extrusionOk="0">
                  <a:moveTo>
                    <a:pt x="302" y="1"/>
                  </a:moveTo>
                  <a:cubicBezTo>
                    <a:pt x="291" y="1"/>
                    <a:pt x="280" y="1"/>
                    <a:pt x="269" y="2"/>
                  </a:cubicBezTo>
                  <a:cubicBezTo>
                    <a:pt x="108" y="20"/>
                    <a:pt x="1" y="163"/>
                    <a:pt x="1" y="323"/>
                  </a:cubicBezTo>
                  <a:lnTo>
                    <a:pt x="1" y="1126"/>
                  </a:lnTo>
                  <a:cubicBezTo>
                    <a:pt x="10" y="1331"/>
                    <a:pt x="162" y="1434"/>
                    <a:pt x="313" y="1434"/>
                  </a:cubicBezTo>
                  <a:cubicBezTo>
                    <a:pt x="465" y="1434"/>
                    <a:pt x="617" y="1331"/>
                    <a:pt x="625" y="1126"/>
                  </a:cubicBezTo>
                  <a:lnTo>
                    <a:pt x="625" y="323"/>
                  </a:lnTo>
                  <a:cubicBezTo>
                    <a:pt x="625" y="138"/>
                    <a:pt x="483" y="1"/>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8"/>
            <p:cNvSpPr/>
            <p:nvPr/>
          </p:nvSpPr>
          <p:spPr>
            <a:xfrm>
              <a:off x="6982648" y="3267917"/>
              <a:ext cx="19014" cy="62092"/>
            </a:xfrm>
            <a:custGeom>
              <a:avLst/>
              <a:gdLst/>
              <a:ahLst/>
              <a:cxnLst/>
              <a:rect l="l" t="t" r="r" b="b"/>
              <a:pathLst>
                <a:path w="625" h="2041" extrusionOk="0">
                  <a:moveTo>
                    <a:pt x="316" y="1"/>
                  </a:moveTo>
                  <a:cubicBezTo>
                    <a:pt x="306" y="1"/>
                    <a:pt x="296" y="1"/>
                    <a:pt x="286" y="2"/>
                  </a:cubicBezTo>
                  <a:cubicBezTo>
                    <a:pt x="125" y="20"/>
                    <a:pt x="0" y="163"/>
                    <a:pt x="0" y="324"/>
                  </a:cubicBezTo>
                  <a:lnTo>
                    <a:pt x="0" y="1733"/>
                  </a:lnTo>
                  <a:cubicBezTo>
                    <a:pt x="9" y="1938"/>
                    <a:pt x="161" y="2041"/>
                    <a:pt x="313" y="2041"/>
                  </a:cubicBezTo>
                  <a:cubicBezTo>
                    <a:pt x="464" y="2041"/>
                    <a:pt x="616" y="1938"/>
                    <a:pt x="625" y="1733"/>
                  </a:cubicBezTo>
                  <a:lnTo>
                    <a:pt x="625" y="306"/>
                  </a:lnTo>
                  <a:cubicBezTo>
                    <a:pt x="625" y="137"/>
                    <a:pt x="482" y="1"/>
                    <a:pt x="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8"/>
            <p:cNvSpPr/>
            <p:nvPr/>
          </p:nvSpPr>
          <p:spPr>
            <a:xfrm>
              <a:off x="6911003" y="3286840"/>
              <a:ext cx="19014" cy="43170"/>
            </a:xfrm>
            <a:custGeom>
              <a:avLst/>
              <a:gdLst/>
              <a:ahLst/>
              <a:cxnLst/>
              <a:rect l="l" t="t" r="r" b="b"/>
              <a:pathLst>
                <a:path w="625" h="1419" extrusionOk="0">
                  <a:moveTo>
                    <a:pt x="312" y="0"/>
                  </a:moveTo>
                  <a:cubicBezTo>
                    <a:pt x="161" y="0"/>
                    <a:pt x="9" y="103"/>
                    <a:pt x="0" y="308"/>
                  </a:cubicBezTo>
                  <a:lnTo>
                    <a:pt x="0" y="1111"/>
                  </a:lnTo>
                  <a:cubicBezTo>
                    <a:pt x="9" y="1316"/>
                    <a:pt x="161" y="1419"/>
                    <a:pt x="312" y="1419"/>
                  </a:cubicBezTo>
                  <a:cubicBezTo>
                    <a:pt x="464" y="1419"/>
                    <a:pt x="616" y="1316"/>
                    <a:pt x="625" y="1111"/>
                  </a:cubicBezTo>
                  <a:lnTo>
                    <a:pt x="625" y="308"/>
                  </a:lnTo>
                  <a:cubicBezTo>
                    <a:pt x="616" y="103"/>
                    <a:pt x="464"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846386" y="3060070"/>
              <a:ext cx="331149" cy="269939"/>
            </a:xfrm>
            <a:custGeom>
              <a:avLst/>
              <a:gdLst/>
              <a:ahLst/>
              <a:cxnLst/>
              <a:rect l="l" t="t" r="r" b="b"/>
              <a:pathLst>
                <a:path w="10885" h="8873" extrusionOk="0">
                  <a:moveTo>
                    <a:pt x="5461" y="3079"/>
                  </a:moveTo>
                  <a:cubicBezTo>
                    <a:pt x="5635" y="3079"/>
                    <a:pt x="5809" y="3195"/>
                    <a:pt x="5818" y="3426"/>
                  </a:cubicBezTo>
                  <a:lnTo>
                    <a:pt x="5818" y="4479"/>
                  </a:lnTo>
                  <a:lnTo>
                    <a:pt x="5104" y="4479"/>
                  </a:lnTo>
                  <a:lnTo>
                    <a:pt x="5104" y="3426"/>
                  </a:lnTo>
                  <a:cubicBezTo>
                    <a:pt x="5113" y="3195"/>
                    <a:pt x="5287" y="3079"/>
                    <a:pt x="5461" y="3079"/>
                  </a:cubicBezTo>
                  <a:close/>
                  <a:moveTo>
                    <a:pt x="5452" y="1856"/>
                  </a:moveTo>
                  <a:cubicBezTo>
                    <a:pt x="6210" y="1856"/>
                    <a:pt x="6968" y="2374"/>
                    <a:pt x="7013" y="3409"/>
                  </a:cubicBezTo>
                  <a:lnTo>
                    <a:pt x="7013" y="4479"/>
                  </a:lnTo>
                  <a:lnTo>
                    <a:pt x="6442" y="4479"/>
                  </a:lnTo>
                  <a:lnTo>
                    <a:pt x="6442" y="3426"/>
                  </a:lnTo>
                  <a:cubicBezTo>
                    <a:pt x="6415" y="2775"/>
                    <a:pt x="5938" y="2450"/>
                    <a:pt x="5461" y="2450"/>
                  </a:cubicBezTo>
                  <a:cubicBezTo>
                    <a:pt x="4983" y="2450"/>
                    <a:pt x="4506" y="2775"/>
                    <a:pt x="4479" y="3426"/>
                  </a:cubicBezTo>
                  <a:lnTo>
                    <a:pt x="4479" y="4479"/>
                  </a:lnTo>
                  <a:lnTo>
                    <a:pt x="3891" y="4479"/>
                  </a:lnTo>
                  <a:lnTo>
                    <a:pt x="3891" y="3409"/>
                  </a:lnTo>
                  <a:cubicBezTo>
                    <a:pt x="3935" y="2374"/>
                    <a:pt x="4693" y="1856"/>
                    <a:pt x="5452" y="1856"/>
                  </a:cubicBezTo>
                  <a:close/>
                  <a:moveTo>
                    <a:pt x="5452" y="630"/>
                  </a:moveTo>
                  <a:cubicBezTo>
                    <a:pt x="6768" y="630"/>
                    <a:pt x="8084" y="1526"/>
                    <a:pt x="8155" y="3319"/>
                  </a:cubicBezTo>
                  <a:lnTo>
                    <a:pt x="8155" y="4479"/>
                  </a:lnTo>
                  <a:lnTo>
                    <a:pt x="7637" y="4479"/>
                  </a:lnTo>
                  <a:lnTo>
                    <a:pt x="7637" y="3409"/>
                  </a:lnTo>
                  <a:cubicBezTo>
                    <a:pt x="7575" y="1963"/>
                    <a:pt x="6513" y="1241"/>
                    <a:pt x="5452" y="1241"/>
                  </a:cubicBezTo>
                  <a:cubicBezTo>
                    <a:pt x="4390" y="1241"/>
                    <a:pt x="3328" y="1963"/>
                    <a:pt x="3266" y="3409"/>
                  </a:cubicBezTo>
                  <a:lnTo>
                    <a:pt x="3266" y="4479"/>
                  </a:lnTo>
                  <a:lnTo>
                    <a:pt x="2749" y="4479"/>
                  </a:lnTo>
                  <a:lnTo>
                    <a:pt x="2749" y="3319"/>
                  </a:lnTo>
                  <a:cubicBezTo>
                    <a:pt x="2820" y="1526"/>
                    <a:pt x="4136" y="630"/>
                    <a:pt x="5452" y="630"/>
                  </a:cubicBezTo>
                  <a:close/>
                  <a:moveTo>
                    <a:pt x="5452" y="1"/>
                  </a:moveTo>
                  <a:cubicBezTo>
                    <a:pt x="3833" y="1"/>
                    <a:pt x="2213" y="1107"/>
                    <a:pt x="2124" y="3319"/>
                  </a:cubicBezTo>
                  <a:lnTo>
                    <a:pt x="2124" y="4479"/>
                  </a:lnTo>
                  <a:lnTo>
                    <a:pt x="429" y="4479"/>
                  </a:lnTo>
                  <a:cubicBezTo>
                    <a:pt x="1" y="4497"/>
                    <a:pt x="1" y="5086"/>
                    <a:pt x="429" y="5104"/>
                  </a:cubicBezTo>
                  <a:lnTo>
                    <a:pt x="2124" y="5104"/>
                  </a:lnTo>
                  <a:lnTo>
                    <a:pt x="2124" y="6495"/>
                  </a:lnTo>
                  <a:cubicBezTo>
                    <a:pt x="2133" y="6710"/>
                    <a:pt x="2285" y="6817"/>
                    <a:pt x="2436" y="6817"/>
                  </a:cubicBezTo>
                  <a:cubicBezTo>
                    <a:pt x="2588" y="6817"/>
                    <a:pt x="2740" y="6710"/>
                    <a:pt x="2749" y="6495"/>
                  </a:cubicBezTo>
                  <a:lnTo>
                    <a:pt x="2749" y="5104"/>
                  </a:lnTo>
                  <a:lnTo>
                    <a:pt x="3266" y="5104"/>
                  </a:lnTo>
                  <a:lnTo>
                    <a:pt x="3266" y="8565"/>
                  </a:lnTo>
                  <a:cubicBezTo>
                    <a:pt x="3275" y="8770"/>
                    <a:pt x="3427" y="8873"/>
                    <a:pt x="3578" y="8873"/>
                  </a:cubicBezTo>
                  <a:cubicBezTo>
                    <a:pt x="3730" y="8873"/>
                    <a:pt x="3882" y="8770"/>
                    <a:pt x="3891" y="8565"/>
                  </a:cubicBezTo>
                  <a:lnTo>
                    <a:pt x="3891" y="5104"/>
                  </a:lnTo>
                  <a:lnTo>
                    <a:pt x="4479" y="5104"/>
                  </a:lnTo>
                  <a:lnTo>
                    <a:pt x="4479" y="5942"/>
                  </a:lnTo>
                  <a:cubicBezTo>
                    <a:pt x="4488" y="6147"/>
                    <a:pt x="4640" y="6250"/>
                    <a:pt x="4792" y="6250"/>
                  </a:cubicBezTo>
                  <a:cubicBezTo>
                    <a:pt x="4943" y="6250"/>
                    <a:pt x="5095" y="6147"/>
                    <a:pt x="5104" y="5942"/>
                  </a:cubicBezTo>
                  <a:lnTo>
                    <a:pt x="5104" y="5104"/>
                  </a:lnTo>
                  <a:lnTo>
                    <a:pt x="5800" y="5104"/>
                  </a:lnTo>
                  <a:lnTo>
                    <a:pt x="5800" y="8565"/>
                  </a:lnTo>
                  <a:cubicBezTo>
                    <a:pt x="5809" y="8770"/>
                    <a:pt x="5960" y="8873"/>
                    <a:pt x="6112" y="8873"/>
                  </a:cubicBezTo>
                  <a:cubicBezTo>
                    <a:pt x="6264" y="8873"/>
                    <a:pt x="6415" y="8770"/>
                    <a:pt x="6424" y="8565"/>
                  </a:cubicBezTo>
                  <a:lnTo>
                    <a:pt x="6424" y="5104"/>
                  </a:lnTo>
                  <a:lnTo>
                    <a:pt x="7013" y="5104"/>
                  </a:lnTo>
                  <a:lnTo>
                    <a:pt x="7013" y="6549"/>
                  </a:lnTo>
                  <a:cubicBezTo>
                    <a:pt x="7022" y="6754"/>
                    <a:pt x="7174" y="6857"/>
                    <a:pt x="7325" y="6857"/>
                  </a:cubicBezTo>
                  <a:cubicBezTo>
                    <a:pt x="7477" y="6857"/>
                    <a:pt x="7629" y="6754"/>
                    <a:pt x="7637" y="6549"/>
                  </a:cubicBezTo>
                  <a:lnTo>
                    <a:pt x="7637" y="5104"/>
                  </a:lnTo>
                  <a:lnTo>
                    <a:pt x="8155" y="5104"/>
                  </a:lnTo>
                  <a:lnTo>
                    <a:pt x="8155" y="8565"/>
                  </a:lnTo>
                  <a:cubicBezTo>
                    <a:pt x="8164" y="8770"/>
                    <a:pt x="8316" y="8873"/>
                    <a:pt x="8467" y="8873"/>
                  </a:cubicBezTo>
                  <a:cubicBezTo>
                    <a:pt x="8619" y="8873"/>
                    <a:pt x="8770" y="8770"/>
                    <a:pt x="8779" y="8565"/>
                  </a:cubicBezTo>
                  <a:lnTo>
                    <a:pt x="8779" y="5104"/>
                  </a:lnTo>
                  <a:lnTo>
                    <a:pt x="10474" y="5104"/>
                  </a:lnTo>
                  <a:cubicBezTo>
                    <a:pt x="10885" y="5086"/>
                    <a:pt x="10885" y="4497"/>
                    <a:pt x="10474" y="4479"/>
                  </a:cubicBezTo>
                  <a:lnTo>
                    <a:pt x="8779" y="4479"/>
                  </a:lnTo>
                  <a:lnTo>
                    <a:pt x="8779" y="3319"/>
                  </a:lnTo>
                  <a:cubicBezTo>
                    <a:pt x="8690" y="1107"/>
                    <a:pt x="7071" y="1"/>
                    <a:pt x="5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69AB-3C43-E348-30F6-8D4795049757}"/>
              </a:ext>
            </a:extLst>
          </p:cNvPr>
          <p:cNvSpPr>
            <a:spLocks noGrp="1"/>
          </p:cNvSpPr>
          <p:nvPr>
            <p:ph type="ctrTitle"/>
          </p:nvPr>
        </p:nvSpPr>
        <p:spPr>
          <a:xfrm>
            <a:off x="2209800" y="147767"/>
            <a:ext cx="3797985" cy="649345"/>
          </a:xfrm>
        </p:spPr>
        <p:txBody>
          <a:bodyPr/>
          <a:lstStyle/>
          <a:p>
            <a:r>
              <a:rPr lang="en-US" dirty="0"/>
              <a:t>Plots</a:t>
            </a:r>
          </a:p>
        </p:txBody>
      </p:sp>
      <p:pic>
        <p:nvPicPr>
          <p:cNvPr id="4" name="Picture 3">
            <a:extLst>
              <a:ext uri="{FF2B5EF4-FFF2-40B4-BE49-F238E27FC236}">
                <a16:creationId xmlns:a16="http://schemas.microsoft.com/office/drawing/2014/main" id="{877BEB72-4F19-47FD-3D17-FDDDD09F8D8A}"/>
              </a:ext>
            </a:extLst>
          </p:cNvPr>
          <p:cNvPicPr>
            <a:picLocks noChangeAspect="1"/>
          </p:cNvPicPr>
          <p:nvPr/>
        </p:nvPicPr>
        <p:blipFill>
          <a:blip r:embed="rId2"/>
          <a:stretch>
            <a:fillRect/>
          </a:stretch>
        </p:blipFill>
        <p:spPr>
          <a:xfrm>
            <a:off x="1441483" y="1127350"/>
            <a:ext cx="5584201" cy="3543710"/>
          </a:xfrm>
          <a:prstGeom prst="rect">
            <a:avLst/>
          </a:prstGeom>
        </p:spPr>
      </p:pic>
    </p:spTree>
    <p:extLst>
      <p:ext uri="{BB962C8B-B14F-4D97-AF65-F5344CB8AC3E}">
        <p14:creationId xmlns:p14="http://schemas.microsoft.com/office/powerpoint/2010/main" val="169596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69AB-3C43-E348-30F6-8D4795049757}"/>
              </a:ext>
            </a:extLst>
          </p:cNvPr>
          <p:cNvSpPr>
            <a:spLocks noGrp="1"/>
          </p:cNvSpPr>
          <p:nvPr>
            <p:ph type="ctrTitle"/>
          </p:nvPr>
        </p:nvSpPr>
        <p:spPr>
          <a:xfrm>
            <a:off x="2209800" y="147767"/>
            <a:ext cx="3797985" cy="649345"/>
          </a:xfrm>
        </p:spPr>
        <p:txBody>
          <a:bodyPr/>
          <a:lstStyle/>
          <a:p>
            <a:r>
              <a:rPr lang="en-US" dirty="0"/>
              <a:t>Plots</a:t>
            </a:r>
          </a:p>
        </p:txBody>
      </p:sp>
      <p:pic>
        <p:nvPicPr>
          <p:cNvPr id="5" name="Picture 4">
            <a:extLst>
              <a:ext uri="{FF2B5EF4-FFF2-40B4-BE49-F238E27FC236}">
                <a16:creationId xmlns:a16="http://schemas.microsoft.com/office/drawing/2014/main" id="{BF7262D3-DBEF-9894-33CD-96C149DDA9FF}"/>
              </a:ext>
            </a:extLst>
          </p:cNvPr>
          <p:cNvPicPr>
            <a:picLocks noChangeAspect="1"/>
          </p:cNvPicPr>
          <p:nvPr/>
        </p:nvPicPr>
        <p:blipFill>
          <a:blip r:embed="rId2"/>
          <a:stretch>
            <a:fillRect/>
          </a:stretch>
        </p:blipFill>
        <p:spPr>
          <a:xfrm>
            <a:off x="1181100" y="862262"/>
            <a:ext cx="6507116" cy="4037398"/>
          </a:xfrm>
          <a:prstGeom prst="rect">
            <a:avLst/>
          </a:prstGeom>
        </p:spPr>
      </p:pic>
    </p:spTree>
    <p:extLst>
      <p:ext uri="{BB962C8B-B14F-4D97-AF65-F5344CB8AC3E}">
        <p14:creationId xmlns:p14="http://schemas.microsoft.com/office/powerpoint/2010/main" val="2113532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69AB-3C43-E348-30F6-8D4795049757}"/>
              </a:ext>
            </a:extLst>
          </p:cNvPr>
          <p:cNvSpPr>
            <a:spLocks noGrp="1"/>
          </p:cNvSpPr>
          <p:nvPr>
            <p:ph type="ctrTitle"/>
          </p:nvPr>
        </p:nvSpPr>
        <p:spPr>
          <a:xfrm>
            <a:off x="2209800" y="147767"/>
            <a:ext cx="3797985" cy="649345"/>
          </a:xfrm>
        </p:spPr>
        <p:txBody>
          <a:bodyPr/>
          <a:lstStyle/>
          <a:p>
            <a:r>
              <a:rPr lang="en-US" dirty="0"/>
              <a:t>Plots</a:t>
            </a:r>
          </a:p>
        </p:txBody>
      </p:sp>
      <p:pic>
        <p:nvPicPr>
          <p:cNvPr id="4" name="Picture 3">
            <a:extLst>
              <a:ext uri="{FF2B5EF4-FFF2-40B4-BE49-F238E27FC236}">
                <a16:creationId xmlns:a16="http://schemas.microsoft.com/office/drawing/2014/main" id="{F5A23BF6-84EB-B94A-326D-1D9DD8BE2AC7}"/>
              </a:ext>
            </a:extLst>
          </p:cNvPr>
          <p:cNvPicPr>
            <a:picLocks noChangeAspect="1"/>
          </p:cNvPicPr>
          <p:nvPr/>
        </p:nvPicPr>
        <p:blipFill>
          <a:blip r:embed="rId2"/>
          <a:stretch>
            <a:fillRect/>
          </a:stretch>
        </p:blipFill>
        <p:spPr>
          <a:xfrm>
            <a:off x="1112519" y="797112"/>
            <a:ext cx="6714745" cy="3859377"/>
          </a:xfrm>
          <a:prstGeom prst="rect">
            <a:avLst/>
          </a:prstGeom>
        </p:spPr>
      </p:pic>
    </p:spTree>
    <p:extLst>
      <p:ext uri="{BB962C8B-B14F-4D97-AF65-F5344CB8AC3E}">
        <p14:creationId xmlns:p14="http://schemas.microsoft.com/office/powerpoint/2010/main" val="69146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body" idx="1"/>
          </p:nvPr>
        </p:nvSpPr>
        <p:spPr>
          <a:xfrm>
            <a:off x="713100" y="2037450"/>
            <a:ext cx="4283400" cy="22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our data we have many categorical columns. So, we have used label encoding to manage the data columns. We have used K fold cross validation in the code for better results on training and testing data splits.</a:t>
            </a:r>
            <a:endParaRPr dirty="0"/>
          </a:p>
        </p:txBody>
      </p:sp>
      <p:sp>
        <p:nvSpPr>
          <p:cNvPr id="417" name="Google Shape;417;p46"/>
          <p:cNvSpPr txBox="1">
            <a:spLocks noGrp="1"/>
          </p:cNvSpPr>
          <p:nvPr>
            <p:ph type="ctrTitle"/>
          </p:nvPr>
        </p:nvSpPr>
        <p:spPr>
          <a:xfrm>
            <a:off x="713100" y="832650"/>
            <a:ext cx="4283400" cy="1083600"/>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 dirty="0">
                <a:solidFill>
                  <a:schemeClr val="lt1"/>
                </a:solidFill>
              </a:rPr>
              <a:t>Data Encoding &amp; validation,</a:t>
            </a:r>
            <a:endParaRPr dirty="0"/>
          </a:p>
        </p:txBody>
      </p:sp>
      <p:pic>
        <p:nvPicPr>
          <p:cNvPr id="418" name="Google Shape;418;p46"/>
          <p:cNvPicPr preferRelativeResize="0">
            <a:picLocks noGrp="1"/>
          </p:cNvPicPr>
          <p:nvPr>
            <p:ph type="pic" idx="2"/>
          </p:nvPr>
        </p:nvPicPr>
        <p:blipFill rotWithShape="1">
          <a:blip r:embed="rId3">
            <a:alphaModFix/>
          </a:blip>
          <a:srcRect l="25367" t="-4078" r="28383" b="-3540"/>
          <a:stretch/>
        </p:blipFill>
        <p:spPr>
          <a:xfrm rot="-390488">
            <a:off x="6285131" y="-305881"/>
            <a:ext cx="3663364" cy="5681464"/>
          </a:xfrm>
          <a:prstGeom prst="rect">
            <a:avLst/>
          </a:prstGeom>
        </p:spPr>
      </p:pic>
      <p:pic>
        <p:nvPicPr>
          <p:cNvPr id="419" name="Google Shape;419;p46"/>
          <p:cNvPicPr preferRelativeResize="0"/>
          <p:nvPr/>
        </p:nvPicPr>
        <p:blipFill>
          <a:blip r:embed="rId4">
            <a:alphaModFix/>
          </a:blip>
          <a:stretch>
            <a:fillRect/>
          </a:stretch>
        </p:blipFill>
        <p:spPr>
          <a:xfrm rot="1603545">
            <a:off x="2653255" y="1288658"/>
            <a:ext cx="12356028" cy="952471"/>
          </a:xfrm>
          <a:prstGeom prst="rect">
            <a:avLst/>
          </a:prstGeom>
          <a:noFill/>
          <a:ln>
            <a:noFill/>
          </a:ln>
          <a:effectLst>
            <a:outerShdw blurRad="214313" dist="171450" dir="5400000" algn="bl" rotWithShape="0">
              <a:srgbClr val="191919">
                <a:alpha val="64000"/>
              </a:srgbClr>
            </a:outerShdw>
          </a:effectLst>
        </p:spPr>
      </p:pic>
      <p:pic>
        <p:nvPicPr>
          <p:cNvPr id="420" name="Google Shape;420;p46"/>
          <p:cNvPicPr preferRelativeResize="0"/>
          <p:nvPr/>
        </p:nvPicPr>
        <p:blipFill>
          <a:blip r:embed="rId5">
            <a:alphaModFix/>
          </a:blip>
          <a:stretch>
            <a:fillRect/>
          </a:stretch>
        </p:blipFill>
        <p:spPr>
          <a:xfrm rot="1016562">
            <a:off x="1314277" y="556563"/>
            <a:ext cx="12272241" cy="946011"/>
          </a:xfrm>
          <a:prstGeom prst="rect">
            <a:avLst/>
          </a:prstGeom>
          <a:noFill/>
          <a:ln>
            <a:noFill/>
          </a:ln>
          <a:effectLst>
            <a:outerShdw blurRad="214313" dist="171450" dir="5400000" algn="bl" rotWithShape="0">
              <a:srgbClr val="191919">
                <a:alpha val="64000"/>
              </a:srgbClr>
            </a:outerShdw>
          </a:effectLst>
        </p:spPr>
      </p:pic>
      <p:pic>
        <p:nvPicPr>
          <p:cNvPr id="421" name="Google Shape;421;p46"/>
          <p:cNvPicPr preferRelativeResize="0"/>
          <p:nvPr/>
        </p:nvPicPr>
        <p:blipFill>
          <a:blip r:embed="rId6">
            <a:alphaModFix/>
          </a:blip>
          <a:stretch>
            <a:fillRect/>
          </a:stretch>
        </p:blipFill>
        <p:spPr>
          <a:xfrm rot="-1854221" flipH="1">
            <a:off x="765284" y="4648465"/>
            <a:ext cx="12197165" cy="940226"/>
          </a:xfrm>
          <a:prstGeom prst="rect">
            <a:avLst/>
          </a:prstGeom>
          <a:noFill/>
          <a:ln>
            <a:noFill/>
          </a:ln>
          <a:effectLst>
            <a:outerShdw blurRad="214313" dist="171450" dir="5400000" algn="bl" rotWithShape="0">
              <a:srgbClr val="191919">
                <a:alpha val="64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0"/>
          <p:cNvSpPr txBox="1">
            <a:spLocks noGrp="1"/>
          </p:cNvSpPr>
          <p:nvPr>
            <p:ph type="ctrTitle"/>
          </p:nvPr>
        </p:nvSpPr>
        <p:spPr>
          <a:xfrm>
            <a:off x="2535200" y="539375"/>
            <a:ext cx="4074000" cy="1083600"/>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solidFill>
                  <a:schemeClr val="lt1"/>
                </a:solidFill>
              </a:rPr>
              <a:t>Algorithms Used</a:t>
            </a:r>
            <a:endParaRPr dirty="0"/>
          </a:p>
        </p:txBody>
      </p:sp>
      <p:sp>
        <p:nvSpPr>
          <p:cNvPr id="479" name="Google Shape;479;p50"/>
          <p:cNvSpPr txBox="1">
            <a:spLocks noGrp="1"/>
          </p:cNvSpPr>
          <p:nvPr>
            <p:ph type="subTitle" idx="1"/>
          </p:nvPr>
        </p:nvSpPr>
        <p:spPr>
          <a:xfrm>
            <a:off x="2283125" y="2466905"/>
            <a:ext cx="2138700" cy="443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Logistic regression</a:t>
            </a:r>
            <a:endParaRPr dirty="0"/>
          </a:p>
        </p:txBody>
      </p:sp>
      <p:sp>
        <p:nvSpPr>
          <p:cNvPr id="481" name="Google Shape;481;p50"/>
          <p:cNvSpPr txBox="1">
            <a:spLocks noGrp="1"/>
          </p:cNvSpPr>
          <p:nvPr>
            <p:ph type="subTitle" idx="3"/>
          </p:nvPr>
        </p:nvSpPr>
        <p:spPr>
          <a:xfrm>
            <a:off x="5871968" y="2645677"/>
            <a:ext cx="2886612" cy="443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Decision tree  classification</a:t>
            </a:r>
            <a:endParaRPr dirty="0"/>
          </a:p>
        </p:txBody>
      </p:sp>
      <p:sp>
        <p:nvSpPr>
          <p:cNvPr id="483" name="Google Shape;483;p50"/>
          <p:cNvSpPr txBox="1">
            <a:spLocks noGrp="1"/>
          </p:cNvSpPr>
          <p:nvPr>
            <p:ph type="subTitle" idx="5"/>
          </p:nvPr>
        </p:nvSpPr>
        <p:spPr>
          <a:xfrm>
            <a:off x="2147904" y="3980798"/>
            <a:ext cx="2720502" cy="443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Random forest  classiification</a:t>
            </a:r>
            <a:endParaRPr dirty="0"/>
          </a:p>
        </p:txBody>
      </p:sp>
      <p:sp>
        <p:nvSpPr>
          <p:cNvPr id="485" name="Google Shape;485;p50"/>
          <p:cNvSpPr txBox="1">
            <a:spLocks noGrp="1"/>
          </p:cNvSpPr>
          <p:nvPr>
            <p:ph type="subTitle" idx="7"/>
          </p:nvPr>
        </p:nvSpPr>
        <p:spPr>
          <a:xfrm>
            <a:off x="5820810" y="3890229"/>
            <a:ext cx="2466285" cy="443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Random forest regression</a:t>
            </a:r>
            <a:endParaRPr dirty="0"/>
          </a:p>
        </p:txBody>
      </p:sp>
      <p:grpSp>
        <p:nvGrpSpPr>
          <p:cNvPr id="487" name="Google Shape;487;p50"/>
          <p:cNvGrpSpPr/>
          <p:nvPr/>
        </p:nvGrpSpPr>
        <p:grpSpPr>
          <a:xfrm>
            <a:off x="4978275" y="3504989"/>
            <a:ext cx="622796" cy="735766"/>
            <a:chOff x="5481207" y="4092519"/>
            <a:chExt cx="275232" cy="325186"/>
          </a:xfrm>
        </p:grpSpPr>
        <p:sp>
          <p:nvSpPr>
            <p:cNvPr id="488" name="Google Shape;488;p50"/>
            <p:cNvSpPr/>
            <p:nvPr/>
          </p:nvSpPr>
          <p:spPr>
            <a:xfrm>
              <a:off x="5550692" y="4198906"/>
              <a:ext cx="134102" cy="19014"/>
            </a:xfrm>
            <a:custGeom>
              <a:avLst/>
              <a:gdLst/>
              <a:ahLst/>
              <a:cxnLst/>
              <a:rect l="l" t="t" r="r" b="b"/>
              <a:pathLst>
                <a:path w="4408" h="625" extrusionOk="0">
                  <a:moveTo>
                    <a:pt x="411" y="1"/>
                  </a:moveTo>
                  <a:cubicBezTo>
                    <a:pt x="0" y="1"/>
                    <a:pt x="0" y="607"/>
                    <a:pt x="411" y="625"/>
                  </a:cubicBezTo>
                  <a:lnTo>
                    <a:pt x="4069" y="625"/>
                  </a:lnTo>
                  <a:cubicBezTo>
                    <a:pt x="4247" y="625"/>
                    <a:pt x="4408" y="464"/>
                    <a:pt x="4390" y="268"/>
                  </a:cubicBezTo>
                  <a:cubicBezTo>
                    <a:pt x="4372" y="108"/>
                    <a:pt x="4229" y="1"/>
                    <a:pt x="40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0"/>
            <p:cNvSpPr/>
            <p:nvPr/>
          </p:nvSpPr>
          <p:spPr>
            <a:xfrm>
              <a:off x="5551239" y="4157653"/>
              <a:ext cx="136810" cy="19014"/>
            </a:xfrm>
            <a:custGeom>
              <a:avLst/>
              <a:gdLst/>
              <a:ahLst/>
              <a:cxnLst/>
              <a:rect l="l" t="t" r="r" b="b"/>
              <a:pathLst>
                <a:path w="4497" h="625" extrusionOk="0">
                  <a:moveTo>
                    <a:pt x="411" y="0"/>
                  </a:moveTo>
                  <a:cubicBezTo>
                    <a:pt x="0" y="0"/>
                    <a:pt x="0" y="607"/>
                    <a:pt x="411" y="625"/>
                  </a:cubicBezTo>
                  <a:lnTo>
                    <a:pt x="4068" y="625"/>
                  </a:lnTo>
                  <a:cubicBezTo>
                    <a:pt x="4497" y="607"/>
                    <a:pt x="4497" y="0"/>
                    <a:pt x="4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0"/>
            <p:cNvSpPr/>
            <p:nvPr/>
          </p:nvSpPr>
          <p:spPr>
            <a:xfrm>
              <a:off x="5481207" y="4092519"/>
              <a:ext cx="275232" cy="325186"/>
            </a:xfrm>
            <a:custGeom>
              <a:avLst/>
              <a:gdLst/>
              <a:ahLst/>
              <a:cxnLst/>
              <a:rect l="l" t="t" r="r" b="b"/>
              <a:pathLst>
                <a:path w="9047" h="10689" extrusionOk="0">
                  <a:moveTo>
                    <a:pt x="7566" y="625"/>
                  </a:moveTo>
                  <a:lnTo>
                    <a:pt x="7566" y="6905"/>
                  </a:lnTo>
                  <a:lnTo>
                    <a:pt x="7138" y="6905"/>
                  </a:lnTo>
                  <a:lnTo>
                    <a:pt x="6031" y="5014"/>
                  </a:lnTo>
                  <a:cubicBezTo>
                    <a:pt x="5978" y="4925"/>
                    <a:pt x="5889" y="4871"/>
                    <a:pt x="5764" y="4871"/>
                  </a:cubicBezTo>
                  <a:lnTo>
                    <a:pt x="1499" y="4871"/>
                  </a:lnTo>
                  <a:lnTo>
                    <a:pt x="1499" y="625"/>
                  </a:lnTo>
                  <a:close/>
                  <a:moveTo>
                    <a:pt x="5550" y="5496"/>
                  </a:moveTo>
                  <a:lnTo>
                    <a:pt x="6656" y="7387"/>
                  </a:lnTo>
                  <a:cubicBezTo>
                    <a:pt x="6709" y="7476"/>
                    <a:pt x="6816" y="7530"/>
                    <a:pt x="6924" y="7530"/>
                  </a:cubicBezTo>
                  <a:lnTo>
                    <a:pt x="8404" y="7530"/>
                  </a:lnTo>
                  <a:lnTo>
                    <a:pt x="8404" y="10064"/>
                  </a:lnTo>
                  <a:lnTo>
                    <a:pt x="625" y="10064"/>
                  </a:lnTo>
                  <a:lnTo>
                    <a:pt x="625" y="5496"/>
                  </a:lnTo>
                  <a:close/>
                  <a:moveTo>
                    <a:pt x="1178" y="0"/>
                  </a:moveTo>
                  <a:cubicBezTo>
                    <a:pt x="1000" y="0"/>
                    <a:pt x="857" y="143"/>
                    <a:pt x="857" y="322"/>
                  </a:cubicBezTo>
                  <a:lnTo>
                    <a:pt x="857" y="4871"/>
                  </a:lnTo>
                  <a:lnTo>
                    <a:pt x="322" y="4871"/>
                  </a:lnTo>
                  <a:cubicBezTo>
                    <a:pt x="143" y="4871"/>
                    <a:pt x="1" y="5014"/>
                    <a:pt x="1" y="5175"/>
                  </a:cubicBezTo>
                  <a:lnTo>
                    <a:pt x="1" y="10385"/>
                  </a:lnTo>
                  <a:cubicBezTo>
                    <a:pt x="1" y="10545"/>
                    <a:pt x="143" y="10688"/>
                    <a:pt x="322" y="10688"/>
                  </a:cubicBezTo>
                  <a:lnTo>
                    <a:pt x="8726" y="10688"/>
                  </a:lnTo>
                  <a:cubicBezTo>
                    <a:pt x="8904" y="10688"/>
                    <a:pt x="9047" y="10545"/>
                    <a:pt x="9047" y="10385"/>
                  </a:cubicBezTo>
                  <a:lnTo>
                    <a:pt x="9047" y="7227"/>
                  </a:lnTo>
                  <a:cubicBezTo>
                    <a:pt x="9047" y="7048"/>
                    <a:pt x="8904" y="6905"/>
                    <a:pt x="8726" y="6905"/>
                  </a:cubicBezTo>
                  <a:lnTo>
                    <a:pt x="8190" y="6905"/>
                  </a:lnTo>
                  <a:lnTo>
                    <a:pt x="8190" y="322"/>
                  </a:lnTo>
                  <a:cubicBezTo>
                    <a:pt x="8190" y="143"/>
                    <a:pt x="8048" y="0"/>
                    <a:pt x="7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50"/>
          <p:cNvGrpSpPr/>
          <p:nvPr/>
        </p:nvGrpSpPr>
        <p:grpSpPr>
          <a:xfrm>
            <a:off x="1143326" y="2197621"/>
            <a:ext cx="928042" cy="735771"/>
            <a:chOff x="1275996" y="4125892"/>
            <a:chExt cx="326281" cy="258683"/>
          </a:xfrm>
        </p:grpSpPr>
        <p:sp>
          <p:nvSpPr>
            <p:cNvPr id="492" name="Google Shape;492;p50"/>
            <p:cNvSpPr/>
            <p:nvPr/>
          </p:nvSpPr>
          <p:spPr>
            <a:xfrm>
              <a:off x="1275996" y="4125892"/>
              <a:ext cx="326281" cy="258683"/>
            </a:xfrm>
            <a:custGeom>
              <a:avLst/>
              <a:gdLst/>
              <a:ahLst/>
              <a:cxnLst/>
              <a:rect l="l" t="t" r="r" b="b"/>
              <a:pathLst>
                <a:path w="10725" h="8503" extrusionOk="0">
                  <a:moveTo>
                    <a:pt x="5371" y="634"/>
                  </a:moveTo>
                  <a:lnTo>
                    <a:pt x="9350" y="2383"/>
                  </a:lnTo>
                  <a:lnTo>
                    <a:pt x="10046" y="4096"/>
                  </a:lnTo>
                  <a:lnTo>
                    <a:pt x="8708" y="5684"/>
                  </a:lnTo>
                  <a:lnTo>
                    <a:pt x="2017" y="5684"/>
                  </a:lnTo>
                  <a:lnTo>
                    <a:pt x="696" y="4274"/>
                  </a:lnTo>
                  <a:lnTo>
                    <a:pt x="1392" y="2383"/>
                  </a:lnTo>
                  <a:lnTo>
                    <a:pt x="5371" y="634"/>
                  </a:lnTo>
                  <a:close/>
                  <a:moveTo>
                    <a:pt x="8547" y="6308"/>
                  </a:moveTo>
                  <a:lnTo>
                    <a:pt x="8547" y="6879"/>
                  </a:lnTo>
                  <a:cubicBezTo>
                    <a:pt x="8547" y="7432"/>
                    <a:pt x="8101" y="7878"/>
                    <a:pt x="7548" y="7878"/>
                  </a:cubicBezTo>
                  <a:lnTo>
                    <a:pt x="3177" y="7878"/>
                  </a:lnTo>
                  <a:cubicBezTo>
                    <a:pt x="2641" y="7878"/>
                    <a:pt x="2195" y="7432"/>
                    <a:pt x="2195" y="6879"/>
                  </a:cubicBezTo>
                  <a:lnTo>
                    <a:pt x="2195" y="6308"/>
                  </a:lnTo>
                  <a:close/>
                  <a:moveTo>
                    <a:pt x="5360" y="1"/>
                  </a:moveTo>
                  <a:cubicBezTo>
                    <a:pt x="5318" y="1"/>
                    <a:pt x="5273" y="10"/>
                    <a:pt x="5228" y="27"/>
                  </a:cubicBezTo>
                  <a:lnTo>
                    <a:pt x="1018" y="1883"/>
                  </a:lnTo>
                  <a:cubicBezTo>
                    <a:pt x="946" y="1919"/>
                    <a:pt x="893" y="1972"/>
                    <a:pt x="857" y="2044"/>
                  </a:cubicBezTo>
                  <a:lnTo>
                    <a:pt x="36" y="4238"/>
                  </a:lnTo>
                  <a:cubicBezTo>
                    <a:pt x="1" y="4363"/>
                    <a:pt x="18" y="4470"/>
                    <a:pt x="108" y="4559"/>
                  </a:cubicBezTo>
                  <a:lnTo>
                    <a:pt x="1553" y="6130"/>
                  </a:lnTo>
                  <a:lnTo>
                    <a:pt x="1553" y="6879"/>
                  </a:lnTo>
                  <a:cubicBezTo>
                    <a:pt x="1553" y="7771"/>
                    <a:pt x="2284" y="8503"/>
                    <a:pt x="3177" y="8503"/>
                  </a:cubicBezTo>
                  <a:lnTo>
                    <a:pt x="7548" y="8503"/>
                  </a:lnTo>
                  <a:cubicBezTo>
                    <a:pt x="8440" y="8503"/>
                    <a:pt x="9154" y="7771"/>
                    <a:pt x="9154" y="6879"/>
                  </a:cubicBezTo>
                  <a:lnTo>
                    <a:pt x="9154" y="6112"/>
                  </a:lnTo>
                  <a:lnTo>
                    <a:pt x="10635" y="4345"/>
                  </a:lnTo>
                  <a:cubicBezTo>
                    <a:pt x="10706" y="4256"/>
                    <a:pt x="10724" y="4149"/>
                    <a:pt x="10670" y="4042"/>
                  </a:cubicBezTo>
                  <a:lnTo>
                    <a:pt x="9850" y="2044"/>
                  </a:lnTo>
                  <a:cubicBezTo>
                    <a:pt x="9832" y="1972"/>
                    <a:pt x="9761" y="1901"/>
                    <a:pt x="9689" y="1883"/>
                  </a:cubicBezTo>
                  <a:lnTo>
                    <a:pt x="5478" y="27"/>
                  </a:lnTo>
                  <a:cubicBezTo>
                    <a:pt x="5443" y="10"/>
                    <a:pt x="5402" y="1"/>
                    <a:pt x="5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0"/>
            <p:cNvSpPr/>
            <p:nvPr/>
          </p:nvSpPr>
          <p:spPr>
            <a:xfrm>
              <a:off x="1393244" y="4182630"/>
              <a:ext cx="92302" cy="98417"/>
            </a:xfrm>
            <a:custGeom>
              <a:avLst/>
              <a:gdLst/>
              <a:ahLst/>
              <a:cxnLst/>
              <a:rect l="l" t="t" r="r" b="b"/>
              <a:pathLst>
                <a:path w="3034" h="3235" extrusionOk="0">
                  <a:moveTo>
                    <a:pt x="1945" y="625"/>
                  </a:moveTo>
                  <a:cubicBezTo>
                    <a:pt x="2070" y="767"/>
                    <a:pt x="2231" y="892"/>
                    <a:pt x="2409" y="946"/>
                  </a:cubicBezTo>
                  <a:lnTo>
                    <a:pt x="2409" y="1695"/>
                  </a:lnTo>
                  <a:cubicBezTo>
                    <a:pt x="2409" y="1981"/>
                    <a:pt x="1910" y="2373"/>
                    <a:pt x="1499" y="2587"/>
                  </a:cubicBezTo>
                  <a:cubicBezTo>
                    <a:pt x="1107" y="2355"/>
                    <a:pt x="607" y="1981"/>
                    <a:pt x="607" y="1695"/>
                  </a:cubicBezTo>
                  <a:lnTo>
                    <a:pt x="607" y="946"/>
                  </a:lnTo>
                  <a:cubicBezTo>
                    <a:pt x="786" y="892"/>
                    <a:pt x="946" y="767"/>
                    <a:pt x="1053" y="625"/>
                  </a:cubicBezTo>
                  <a:close/>
                  <a:moveTo>
                    <a:pt x="893" y="0"/>
                  </a:moveTo>
                  <a:cubicBezTo>
                    <a:pt x="768" y="0"/>
                    <a:pt x="661" y="72"/>
                    <a:pt x="607" y="179"/>
                  </a:cubicBezTo>
                  <a:cubicBezTo>
                    <a:pt x="554" y="304"/>
                    <a:pt x="447" y="375"/>
                    <a:pt x="304" y="375"/>
                  </a:cubicBezTo>
                  <a:cubicBezTo>
                    <a:pt x="143" y="375"/>
                    <a:pt x="1" y="518"/>
                    <a:pt x="1" y="678"/>
                  </a:cubicBezTo>
                  <a:lnTo>
                    <a:pt x="1" y="1695"/>
                  </a:lnTo>
                  <a:cubicBezTo>
                    <a:pt x="1" y="2070"/>
                    <a:pt x="250" y="2445"/>
                    <a:pt x="732" y="2802"/>
                  </a:cubicBezTo>
                  <a:cubicBezTo>
                    <a:pt x="1053" y="3033"/>
                    <a:pt x="1374" y="3194"/>
                    <a:pt x="1374" y="3194"/>
                  </a:cubicBezTo>
                  <a:cubicBezTo>
                    <a:pt x="1419" y="3221"/>
                    <a:pt x="1468" y="3234"/>
                    <a:pt x="1515" y="3234"/>
                  </a:cubicBezTo>
                  <a:cubicBezTo>
                    <a:pt x="1562" y="3234"/>
                    <a:pt x="1606" y="3221"/>
                    <a:pt x="1642" y="3194"/>
                  </a:cubicBezTo>
                  <a:cubicBezTo>
                    <a:pt x="1660" y="3194"/>
                    <a:pt x="1981" y="3033"/>
                    <a:pt x="2302" y="2802"/>
                  </a:cubicBezTo>
                  <a:cubicBezTo>
                    <a:pt x="2784" y="2445"/>
                    <a:pt x="3034" y="2070"/>
                    <a:pt x="3034" y="1695"/>
                  </a:cubicBezTo>
                  <a:lnTo>
                    <a:pt x="3034" y="678"/>
                  </a:lnTo>
                  <a:cubicBezTo>
                    <a:pt x="3034" y="518"/>
                    <a:pt x="2891" y="375"/>
                    <a:pt x="2713" y="375"/>
                  </a:cubicBezTo>
                  <a:cubicBezTo>
                    <a:pt x="2588" y="375"/>
                    <a:pt x="2463" y="304"/>
                    <a:pt x="2409" y="179"/>
                  </a:cubicBezTo>
                  <a:cubicBezTo>
                    <a:pt x="2374" y="72"/>
                    <a:pt x="2249" y="0"/>
                    <a:pt x="2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50"/>
          <p:cNvGrpSpPr/>
          <p:nvPr/>
        </p:nvGrpSpPr>
        <p:grpSpPr>
          <a:xfrm>
            <a:off x="1285598" y="3505104"/>
            <a:ext cx="643513" cy="735775"/>
            <a:chOff x="1994149" y="3568887"/>
            <a:chExt cx="282838" cy="323361"/>
          </a:xfrm>
        </p:grpSpPr>
        <p:sp>
          <p:nvSpPr>
            <p:cNvPr id="495" name="Google Shape;495;p50"/>
            <p:cNvSpPr/>
            <p:nvPr/>
          </p:nvSpPr>
          <p:spPr>
            <a:xfrm>
              <a:off x="1994149" y="3568887"/>
              <a:ext cx="282838" cy="205017"/>
            </a:xfrm>
            <a:custGeom>
              <a:avLst/>
              <a:gdLst/>
              <a:ahLst/>
              <a:cxnLst/>
              <a:rect l="l" t="t" r="r" b="b"/>
              <a:pathLst>
                <a:path w="9297" h="6739" extrusionOk="0">
                  <a:moveTo>
                    <a:pt x="6394" y="638"/>
                  </a:moveTo>
                  <a:cubicBezTo>
                    <a:pt x="6708" y="638"/>
                    <a:pt x="7013" y="884"/>
                    <a:pt x="7013" y="1243"/>
                  </a:cubicBezTo>
                  <a:lnTo>
                    <a:pt x="7013" y="4758"/>
                  </a:lnTo>
                  <a:lnTo>
                    <a:pt x="2266" y="4758"/>
                  </a:lnTo>
                  <a:lnTo>
                    <a:pt x="2266" y="1243"/>
                  </a:lnTo>
                  <a:cubicBezTo>
                    <a:pt x="2266" y="875"/>
                    <a:pt x="2574" y="642"/>
                    <a:pt x="2890" y="642"/>
                  </a:cubicBezTo>
                  <a:cubicBezTo>
                    <a:pt x="3050" y="642"/>
                    <a:pt x="3211" y="701"/>
                    <a:pt x="3337" y="833"/>
                  </a:cubicBezTo>
                  <a:lnTo>
                    <a:pt x="4408" y="1975"/>
                  </a:lnTo>
                  <a:cubicBezTo>
                    <a:pt x="4470" y="2046"/>
                    <a:pt x="4559" y="2082"/>
                    <a:pt x="4648" y="2082"/>
                  </a:cubicBezTo>
                  <a:cubicBezTo>
                    <a:pt x="4738" y="2082"/>
                    <a:pt x="4827" y="2046"/>
                    <a:pt x="4889" y="1975"/>
                  </a:cubicBezTo>
                  <a:lnTo>
                    <a:pt x="5960" y="833"/>
                  </a:lnTo>
                  <a:cubicBezTo>
                    <a:pt x="6083" y="698"/>
                    <a:pt x="6240" y="638"/>
                    <a:pt x="6394" y="638"/>
                  </a:cubicBezTo>
                  <a:close/>
                  <a:moveTo>
                    <a:pt x="7655" y="5418"/>
                  </a:moveTo>
                  <a:cubicBezTo>
                    <a:pt x="8083" y="5418"/>
                    <a:pt x="8440" y="5704"/>
                    <a:pt x="8583" y="6079"/>
                  </a:cubicBezTo>
                  <a:lnTo>
                    <a:pt x="714" y="6079"/>
                  </a:lnTo>
                  <a:cubicBezTo>
                    <a:pt x="857" y="5704"/>
                    <a:pt x="1214" y="5418"/>
                    <a:pt x="1642" y="5418"/>
                  </a:cubicBezTo>
                  <a:close/>
                  <a:moveTo>
                    <a:pt x="2909" y="0"/>
                  </a:moveTo>
                  <a:cubicBezTo>
                    <a:pt x="2258" y="0"/>
                    <a:pt x="1624" y="500"/>
                    <a:pt x="1624" y="1261"/>
                  </a:cubicBezTo>
                  <a:lnTo>
                    <a:pt x="1624" y="4776"/>
                  </a:lnTo>
                  <a:cubicBezTo>
                    <a:pt x="732" y="4776"/>
                    <a:pt x="0" y="5508"/>
                    <a:pt x="0" y="6418"/>
                  </a:cubicBezTo>
                  <a:cubicBezTo>
                    <a:pt x="0" y="6596"/>
                    <a:pt x="143" y="6739"/>
                    <a:pt x="322" y="6739"/>
                  </a:cubicBezTo>
                  <a:lnTo>
                    <a:pt x="8975" y="6739"/>
                  </a:lnTo>
                  <a:cubicBezTo>
                    <a:pt x="9154" y="6739"/>
                    <a:pt x="9296" y="6596"/>
                    <a:pt x="9296" y="6418"/>
                  </a:cubicBezTo>
                  <a:cubicBezTo>
                    <a:pt x="9296" y="5508"/>
                    <a:pt x="8583" y="4776"/>
                    <a:pt x="7673" y="4776"/>
                  </a:cubicBezTo>
                  <a:lnTo>
                    <a:pt x="7673" y="1261"/>
                  </a:lnTo>
                  <a:cubicBezTo>
                    <a:pt x="7673" y="500"/>
                    <a:pt x="7046" y="0"/>
                    <a:pt x="6396" y="0"/>
                  </a:cubicBezTo>
                  <a:cubicBezTo>
                    <a:pt x="6071" y="0"/>
                    <a:pt x="5740" y="125"/>
                    <a:pt x="5478" y="405"/>
                  </a:cubicBezTo>
                  <a:lnTo>
                    <a:pt x="4657" y="1279"/>
                  </a:lnTo>
                  <a:lnTo>
                    <a:pt x="3819" y="405"/>
                  </a:lnTo>
                  <a:cubicBezTo>
                    <a:pt x="3563" y="125"/>
                    <a:pt x="3234" y="0"/>
                    <a:pt x="2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2010425" y="3813514"/>
              <a:ext cx="249191" cy="78733"/>
            </a:xfrm>
            <a:custGeom>
              <a:avLst/>
              <a:gdLst/>
              <a:ahLst/>
              <a:cxnLst/>
              <a:rect l="l" t="t" r="r" b="b"/>
              <a:pathLst>
                <a:path w="8191" h="2588" extrusionOk="0">
                  <a:moveTo>
                    <a:pt x="3070" y="660"/>
                  </a:moveTo>
                  <a:lnTo>
                    <a:pt x="3070" y="785"/>
                  </a:lnTo>
                  <a:cubicBezTo>
                    <a:pt x="3034" y="1588"/>
                    <a:pt x="2445" y="1990"/>
                    <a:pt x="1859" y="1990"/>
                  </a:cubicBezTo>
                  <a:cubicBezTo>
                    <a:pt x="1272" y="1990"/>
                    <a:pt x="688" y="1588"/>
                    <a:pt x="661" y="785"/>
                  </a:cubicBezTo>
                  <a:lnTo>
                    <a:pt x="661" y="660"/>
                  </a:lnTo>
                  <a:close/>
                  <a:moveTo>
                    <a:pt x="7512" y="660"/>
                  </a:moveTo>
                  <a:lnTo>
                    <a:pt x="7512" y="785"/>
                  </a:lnTo>
                  <a:cubicBezTo>
                    <a:pt x="7486" y="1588"/>
                    <a:pt x="6897" y="1990"/>
                    <a:pt x="6308" y="1990"/>
                  </a:cubicBezTo>
                  <a:cubicBezTo>
                    <a:pt x="5719" y="1990"/>
                    <a:pt x="5130" y="1588"/>
                    <a:pt x="5104" y="785"/>
                  </a:cubicBezTo>
                  <a:lnTo>
                    <a:pt x="5104" y="660"/>
                  </a:lnTo>
                  <a:close/>
                  <a:moveTo>
                    <a:pt x="340" y="0"/>
                  </a:moveTo>
                  <a:cubicBezTo>
                    <a:pt x="143" y="0"/>
                    <a:pt x="1" y="143"/>
                    <a:pt x="1" y="321"/>
                  </a:cubicBezTo>
                  <a:lnTo>
                    <a:pt x="1" y="767"/>
                  </a:lnTo>
                  <a:cubicBezTo>
                    <a:pt x="54" y="1981"/>
                    <a:pt x="964" y="2587"/>
                    <a:pt x="1874" y="2587"/>
                  </a:cubicBezTo>
                  <a:cubicBezTo>
                    <a:pt x="2784" y="2587"/>
                    <a:pt x="3694" y="1981"/>
                    <a:pt x="3748" y="767"/>
                  </a:cubicBezTo>
                  <a:lnTo>
                    <a:pt x="3748" y="643"/>
                  </a:lnTo>
                  <a:lnTo>
                    <a:pt x="4443" y="643"/>
                  </a:lnTo>
                  <a:lnTo>
                    <a:pt x="4443" y="767"/>
                  </a:lnTo>
                  <a:cubicBezTo>
                    <a:pt x="4497" y="1981"/>
                    <a:pt x="5407" y="2587"/>
                    <a:pt x="6317" y="2587"/>
                  </a:cubicBezTo>
                  <a:cubicBezTo>
                    <a:pt x="7227" y="2587"/>
                    <a:pt x="8137" y="1981"/>
                    <a:pt x="8190" y="767"/>
                  </a:cubicBezTo>
                  <a:lnTo>
                    <a:pt x="8190" y="321"/>
                  </a:lnTo>
                  <a:cubicBezTo>
                    <a:pt x="8190" y="143"/>
                    <a:pt x="8030" y="0"/>
                    <a:pt x="7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50"/>
          <p:cNvGrpSpPr/>
          <p:nvPr/>
        </p:nvGrpSpPr>
        <p:grpSpPr>
          <a:xfrm>
            <a:off x="4945317" y="2203866"/>
            <a:ext cx="688709" cy="735777"/>
            <a:chOff x="2680268" y="1993853"/>
            <a:chExt cx="304012" cy="324760"/>
          </a:xfrm>
        </p:grpSpPr>
        <p:sp>
          <p:nvSpPr>
            <p:cNvPr id="498" name="Google Shape;498;p50"/>
            <p:cNvSpPr/>
            <p:nvPr/>
          </p:nvSpPr>
          <p:spPr>
            <a:xfrm>
              <a:off x="2716623" y="2059383"/>
              <a:ext cx="231272" cy="259230"/>
            </a:xfrm>
            <a:custGeom>
              <a:avLst/>
              <a:gdLst/>
              <a:ahLst/>
              <a:cxnLst/>
              <a:rect l="l" t="t" r="r" b="b"/>
              <a:pathLst>
                <a:path w="7602" h="8521" extrusionOk="0">
                  <a:moveTo>
                    <a:pt x="3793" y="625"/>
                  </a:moveTo>
                  <a:cubicBezTo>
                    <a:pt x="4934" y="625"/>
                    <a:pt x="6076" y="1401"/>
                    <a:pt x="6139" y="2954"/>
                  </a:cubicBezTo>
                  <a:lnTo>
                    <a:pt x="6139" y="5416"/>
                  </a:lnTo>
                  <a:lnTo>
                    <a:pt x="1446" y="5416"/>
                  </a:lnTo>
                  <a:lnTo>
                    <a:pt x="1446" y="2954"/>
                  </a:lnTo>
                  <a:cubicBezTo>
                    <a:pt x="1509" y="1401"/>
                    <a:pt x="2651" y="625"/>
                    <a:pt x="3793" y="625"/>
                  </a:cubicBezTo>
                  <a:close/>
                  <a:moveTo>
                    <a:pt x="6442" y="6058"/>
                  </a:moveTo>
                  <a:cubicBezTo>
                    <a:pt x="6745" y="6058"/>
                    <a:pt x="6977" y="6290"/>
                    <a:pt x="6977" y="6594"/>
                  </a:cubicBezTo>
                  <a:lnTo>
                    <a:pt x="6977" y="6665"/>
                  </a:lnTo>
                  <a:lnTo>
                    <a:pt x="625" y="6665"/>
                  </a:lnTo>
                  <a:lnTo>
                    <a:pt x="625" y="6594"/>
                  </a:lnTo>
                  <a:cubicBezTo>
                    <a:pt x="625" y="6290"/>
                    <a:pt x="857" y="6058"/>
                    <a:pt x="1161" y="6058"/>
                  </a:cubicBezTo>
                  <a:close/>
                  <a:moveTo>
                    <a:pt x="6977" y="7290"/>
                  </a:moveTo>
                  <a:lnTo>
                    <a:pt x="6977" y="7896"/>
                  </a:lnTo>
                  <a:lnTo>
                    <a:pt x="625" y="7896"/>
                  </a:lnTo>
                  <a:lnTo>
                    <a:pt x="625" y="7290"/>
                  </a:lnTo>
                  <a:close/>
                  <a:moveTo>
                    <a:pt x="3801" y="1"/>
                  </a:moveTo>
                  <a:cubicBezTo>
                    <a:pt x="2352" y="1"/>
                    <a:pt x="902" y="991"/>
                    <a:pt x="822" y="2972"/>
                  </a:cubicBezTo>
                  <a:lnTo>
                    <a:pt x="822" y="5470"/>
                  </a:lnTo>
                  <a:cubicBezTo>
                    <a:pt x="340" y="5612"/>
                    <a:pt x="1" y="6041"/>
                    <a:pt x="1" y="6558"/>
                  </a:cubicBezTo>
                  <a:lnTo>
                    <a:pt x="1" y="8217"/>
                  </a:lnTo>
                  <a:cubicBezTo>
                    <a:pt x="1" y="8378"/>
                    <a:pt x="144" y="8521"/>
                    <a:pt x="322" y="8521"/>
                  </a:cubicBezTo>
                  <a:lnTo>
                    <a:pt x="7281" y="8521"/>
                  </a:lnTo>
                  <a:cubicBezTo>
                    <a:pt x="7459" y="8521"/>
                    <a:pt x="7602" y="8378"/>
                    <a:pt x="7602" y="8217"/>
                  </a:cubicBezTo>
                  <a:lnTo>
                    <a:pt x="7602" y="6558"/>
                  </a:lnTo>
                  <a:cubicBezTo>
                    <a:pt x="7602" y="6041"/>
                    <a:pt x="7263" y="5612"/>
                    <a:pt x="6781" y="5470"/>
                  </a:cubicBezTo>
                  <a:lnTo>
                    <a:pt x="6781" y="2972"/>
                  </a:lnTo>
                  <a:cubicBezTo>
                    <a:pt x="6701" y="991"/>
                    <a:pt x="5251" y="1"/>
                    <a:pt x="3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0"/>
            <p:cNvSpPr/>
            <p:nvPr/>
          </p:nvSpPr>
          <p:spPr>
            <a:xfrm>
              <a:off x="2823041" y="1993853"/>
              <a:ext cx="19014" cy="38758"/>
            </a:xfrm>
            <a:custGeom>
              <a:avLst/>
              <a:gdLst/>
              <a:ahLst/>
              <a:cxnLst/>
              <a:rect l="l" t="t" r="r" b="b"/>
              <a:pathLst>
                <a:path w="625" h="1274" extrusionOk="0">
                  <a:moveTo>
                    <a:pt x="306" y="0"/>
                  </a:moveTo>
                  <a:cubicBezTo>
                    <a:pt x="152" y="0"/>
                    <a:pt x="0" y="103"/>
                    <a:pt x="0" y="308"/>
                  </a:cubicBezTo>
                  <a:lnTo>
                    <a:pt x="0" y="968"/>
                  </a:lnTo>
                  <a:cubicBezTo>
                    <a:pt x="0" y="1137"/>
                    <a:pt x="127" y="1273"/>
                    <a:pt x="306" y="1273"/>
                  </a:cubicBezTo>
                  <a:cubicBezTo>
                    <a:pt x="317" y="1273"/>
                    <a:pt x="328" y="1273"/>
                    <a:pt x="339" y="1272"/>
                  </a:cubicBezTo>
                  <a:cubicBezTo>
                    <a:pt x="500" y="1254"/>
                    <a:pt x="625" y="1111"/>
                    <a:pt x="625" y="950"/>
                  </a:cubicBezTo>
                  <a:lnTo>
                    <a:pt x="625" y="308"/>
                  </a:lnTo>
                  <a:cubicBezTo>
                    <a:pt x="616" y="103"/>
                    <a:pt x="46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0"/>
            <p:cNvSpPr/>
            <p:nvPr/>
          </p:nvSpPr>
          <p:spPr>
            <a:xfrm>
              <a:off x="2906611" y="2025888"/>
              <a:ext cx="35321" cy="33252"/>
            </a:xfrm>
            <a:custGeom>
              <a:avLst/>
              <a:gdLst/>
              <a:ahLst/>
              <a:cxnLst/>
              <a:rect l="l" t="t" r="r" b="b"/>
              <a:pathLst>
                <a:path w="1161" h="1093" extrusionOk="0">
                  <a:moveTo>
                    <a:pt x="813" y="0"/>
                  </a:moveTo>
                  <a:cubicBezTo>
                    <a:pt x="732" y="0"/>
                    <a:pt x="652" y="31"/>
                    <a:pt x="590" y="94"/>
                  </a:cubicBezTo>
                  <a:lnTo>
                    <a:pt x="126" y="558"/>
                  </a:lnTo>
                  <a:cubicBezTo>
                    <a:pt x="1" y="683"/>
                    <a:pt x="1" y="879"/>
                    <a:pt x="126" y="986"/>
                  </a:cubicBezTo>
                  <a:cubicBezTo>
                    <a:pt x="197" y="1057"/>
                    <a:pt x="269" y="1093"/>
                    <a:pt x="358" y="1093"/>
                  </a:cubicBezTo>
                  <a:cubicBezTo>
                    <a:pt x="429" y="1093"/>
                    <a:pt x="518" y="1057"/>
                    <a:pt x="572" y="986"/>
                  </a:cubicBezTo>
                  <a:lnTo>
                    <a:pt x="1036" y="540"/>
                  </a:lnTo>
                  <a:cubicBezTo>
                    <a:pt x="1161" y="415"/>
                    <a:pt x="1161" y="219"/>
                    <a:pt x="1036" y="94"/>
                  </a:cubicBezTo>
                  <a:cubicBezTo>
                    <a:pt x="973" y="31"/>
                    <a:pt x="893" y="0"/>
                    <a:pt x="8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0"/>
            <p:cNvSpPr/>
            <p:nvPr/>
          </p:nvSpPr>
          <p:spPr>
            <a:xfrm>
              <a:off x="2939194" y="2124791"/>
              <a:ext cx="45086" cy="19592"/>
            </a:xfrm>
            <a:custGeom>
              <a:avLst/>
              <a:gdLst/>
              <a:ahLst/>
              <a:cxnLst/>
              <a:rect l="l" t="t" r="r" b="b"/>
              <a:pathLst>
                <a:path w="1482" h="644" extrusionOk="0">
                  <a:moveTo>
                    <a:pt x="411" y="1"/>
                  </a:moveTo>
                  <a:cubicBezTo>
                    <a:pt x="0" y="19"/>
                    <a:pt x="0" y="625"/>
                    <a:pt x="411" y="643"/>
                  </a:cubicBezTo>
                  <a:lnTo>
                    <a:pt x="1071" y="643"/>
                  </a:lnTo>
                  <a:cubicBezTo>
                    <a:pt x="1481" y="625"/>
                    <a:pt x="1481" y="19"/>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0"/>
            <p:cNvSpPr/>
            <p:nvPr/>
          </p:nvSpPr>
          <p:spPr>
            <a:xfrm>
              <a:off x="2680268" y="2124791"/>
              <a:ext cx="42379" cy="19592"/>
            </a:xfrm>
            <a:custGeom>
              <a:avLst/>
              <a:gdLst/>
              <a:ahLst/>
              <a:cxnLst/>
              <a:rect l="l" t="t" r="r" b="b"/>
              <a:pathLst>
                <a:path w="1393" h="644" extrusionOk="0">
                  <a:moveTo>
                    <a:pt x="411" y="1"/>
                  </a:moveTo>
                  <a:cubicBezTo>
                    <a:pt x="1" y="19"/>
                    <a:pt x="1" y="625"/>
                    <a:pt x="411" y="643"/>
                  </a:cubicBezTo>
                  <a:lnTo>
                    <a:pt x="1071" y="643"/>
                  </a:lnTo>
                  <a:cubicBezTo>
                    <a:pt x="1249" y="643"/>
                    <a:pt x="1392" y="483"/>
                    <a:pt x="1374" y="286"/>
                  </a:cubicBezTo>
                  <a:cubicBezTo>
                    <a:pt x="1357" y="126"/>
                    <a:pt x="1214" y="1"/>
                    <a:pt x="1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0"/>
            <p:cNvSpPr/>
            <p:nvPr/>
          </p:nvSpPr>
          <p:spPr>
            <a:xfrm>
              <a:off x="2722616" y="2025888"/>
              <a:ext cx="35290" cy="32856"/>
            </a:xfrm>
            <a:custGeom>
              <a:avLst/>
              <a:gdLst/>
              <a:ahLst/>
              <a:cxnLst/>
              <a:rect l="l" t="t" r="r" b="b"/>
              <a:pathLst>
                <a:path w="1160" h="1080" extrusionOk="0">
                  <a:moveTo>
                    <a:pt x="348" y="0"/>
                  </a:moveTo>
                  <a:cubicBezTo>
                    <a:pt x="268" y="0"/>
                    <a:pt x="188" y="31"/>
                    <a:pt x="125" y="94"/>
                  </a:cubicBezTo>
                  <a:cubicBezTo>
                    <a:pt x="0" y="219"/>
                    <a:pt x="0" y="415"/>
                    <a:pt x="125" y="540"/>
                  </a:cubicBezTo>
                  <a:lnTo>
                    <a:pt x="589" y="986"/>
                  </a:lnTo>
                  <a:cubicBezTo>
                    <a:pt x="651" y="1048"/>
                    <a:pt x="732" y="1080"/>
                    <a:pt x="812" y="1080"/>
                  </a:cubicBezTo>
                  <a:cubicBezTo>
                    <a:pt x="892" y="1080"/>
                    <a:pt x="973" y="1048"/>
                    <a:pt x="1035" y="986"/>
                  </a:cubicBezTo>
                  <a:cubicBezTo>
                    <a:pt x="1160" y="879"/>
                    <a:pt x="1160" y="683"/>
                    <a:pt x="1035" y="558"/>
                  </a:cubicBezTo>
                  <a:lnTo>
                    <a:pt x="571" y="94"/>
                  </a:lnTo>
                  <a:cubicBezTo>
                    <a:pt x="509" y="31"/>
                    <a:pt x="4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0"/>
            <p:cNvSpPr/>
            <p:nvPr/>
          </p:nvSpPr>
          <p:spPr>
            <a:xfrm>
              <a:off x="2822493" y="2102553"/>
              <a:ext cx="19562" cy="67325"/>
            </a:xfrm>
            <a:custGeom>
              <a:avLst/>
              <a:gdLst/>
              <a:ahLst/>
              <a:cxnLst/>
              <a:rect l="l" t="t" r="r" b="b"/>
              <a:pathLst>
                <a:path w="643" h="2213" extrusionOk="0">
                  <a:moveTo>
                    <a:pt x="321" y="0"/>
                  </a:moveTo>
                  <a:cubicBezTo>
                    <a:pt x="143" y="0"/>
                    <a:pt x="0" y="143"/>
                    <a:pt x="0" y="304"/>
                  </a:cubicBezTo>
                  <a:lnTo>
                    <a:pt x="0" y="1892"/>
                  </a:lnTo>
                  <a:cubicBezTo>
                    <a:pt x="9" y="2106"/>
                    <a:pt x="165" y="2213"/>
                    <a:pt x="321" y="2213"/>
                  </a:cubicBezTo>
                  <a:cubicBezTo>
                    <a:pt x="478" y="2213"/>
                    <a:pt x="634" y="2106"/>
                    <a:pt x="643" y="1892"/>
                  </a:cubicBezTo>
                  <a:lnTo>
                    <a:pt x="643" y="304"/>
                  </a:lnTo>
                  <a:cubicBezTo>
                    <a:pt x="643" y="143"/>
                    <a:pt x="500"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0"/>
            <p:cNvSpPr/>
            <p:nvPr/>
          </p:nvSpPr>
          <p:spPr>
            <a:xfrm>
              <a:off x="2822493" y="2188861"/>
              <a:ext cx="19562" cy="19014"/>
            </a:xfrm>
            <a:custGeom>
              <a:avLst/>
              <a:gdLst/>
              <a:ahLst/>
              <a:cxnLst/>
              <a:rect l="l" t="t" r="r" b="b"/>
              <a:pathLst>
                <a:path w="643" h="625" extrusionOk="0">
                  <a:moveTo>
                    <a:pt x="321" y="0"/>
                  </a:moveTo>
                  <a:cubicBezTo>
                    <a:pt x="161" y="0"/>
                    <a:pt x="0" y="143"/>
                    <a:pt x="0" y="321"/>
                  </a:cubicBezTo>
                  <a:cubicBezTo>
                    <a:pt x="18" y="482"/>
                    <a:pt x="143" y="625"/>
                    <a:pt x="321" y="625"/>
                  </a:cubicBezTo>
                  <a:cubicBezTo>
                    <a:pt x="482" y="625"/>
                    <a:pt x="643" y="482"/>
                    <a:pt x="643" y="321"/>
                  </a:cubicBezTo>
                  <a:cubicBezTo>
                    <a:pt x="625" y="143"/>
                    <a:pt x="500"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3"/>
          <p:cNvSpPr txBox="1">
            <a:spLocks noGrp="1"/>
          </p:cNvSpPr>
          <p:nvPr>
            <p:ph type="ctrTitle"/>
          </p:nvPr>
        </p:nvSpPr>
        <p:spPr>
          <a:xfrm>
            <a:off x="4056950" y="894325"/>
            <a:ext cx="4373700" cy="220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lt1"/>
                </a:solidFill>
              </a:rPr>
              <a:t>Algorithm </a:t>
            </a:r>
            <a:br>
              <a:rPr lang="en-US" dirty="0">
                <a:solidFill>
                  <a:schemeClr val="lt1"/>
                </a:solidFill>
              </a:rPr>
            </a:br>
            <a:r>
              <a:rPr lang="en-US" dirty="0">
                <a:solidFill>
                  <a:schemeClr val="lt1"/>
                </a:solidFill>
              </a:rPr>
              <a:t>Comparison</a:t>
            </a:r>
            <a:endParaRPr dirty="0"/>
          </a:p>
        </p:txBody>
      </p:sp>
      <p:sp>
        <p:nvSpPr>
          <p:cNvPr id="533" name="Google Shape;533;p53"/>
          <p:cNvSpPr txBox="1">
            <a:spLocks noGrp="1"/>
          </p:cNvSpPr>
          <p:nvPr>
            <p:ph type="subTitle" idx="1"/>
          </p:nvPr>
        </p:nvSpPr>
        <p:spPr>
          <a:xfrm>
            <a:off x="4057025" y="3100175"/>
            <a:ext cx="4373700" cy="11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using all the models, we are finalizing the model by the score produced by each model.</a:t>
            </a:r>
            <a:endParaRPr dirty="0"/>
          </a:p>
        </p:txBody>
      </p:sp>
      <p:pic>
        <p:nvPicPr>
          <p:cNvPr id="534" name="Google Shape;534;p53"/>
          <p:cNvPicPr preferRelativeResize="0">
            <a:picLocks noGrp="1"/>
          </p:cNvPicPr>
          <p:nvPr>
            <p:ph type="pic" idx="2"/>
          </p:nvPr>
        </p:nvPicPr>
        <p:blipFill rotWithShape="1">
          <a:blip r:embed="rId3">
            <a:alphaModFix/>
          </a:blip>
          <a:srcRect l="29896" t="-3687" r="23492" b="-4772"/>
          <a:stretch/>
        </p:blipFill>
        <p:spPr>
          <a:xfrm rot="-390454">
            <a:off x="-591403" y="-305876"/>
            <a:ext cx="3663505" cy="5681395"/>
          </a:xfrm>
          <a:prstGeom prst="rect">
            <a:avLst/>
          </a:prstGeom>
        </p:spPr>
      </p:pic>
      <p:pic>
        <p:nvPicPr>
          <p:cNvPr id="535" name="Google Shape;535;p53"/>
          <p:cNvPicPr preferRelativeResize="0"/>
          <p:nvPr/>
        </p:nvPicPr>
        <p:blipFill>
          <a:blip r:embed="rId4">
            <a:alphaModFix/>
          </a:blip>
          <a:stretch>
            <a:fillRect/>
          </a:stretch>
        </p:blipFill>
        <p:spPr>
          <a:xfrm rot="9330908" flipH="1">
            <a:off x="-5821150" y="838104"/>
            <a:ext cx="13068489" cy="1007390"/>
          </a:xfrm>
          <a:prstGeom prst="rect">
            <a:avLst/>
          </a:prstGeom>
          <a:noFill/>
          <a:ln>
            <a:noFill/>
          </a:ln>
          <a:effectLst>
            <a:outerShdw blurRad="214313" dist="171450" dir="5400000" algn="bl" rotWithShape="0">
              <a:srgbClr val="191919">
                <a:alpha val="64000"/>
              </a:srgbClr>
            </a:outerShdw>
          </a:effectLst>
        </p:spPr>
      </p:pic>
      <p:pic>
        <p:nvPicPr>
          <p:cNvPr id="536" name="Google Shape;536;p53"/>
          <p:cNvPicPr preferRelativeResize="0"/>
          <p:nvPr/>
        </p:nvPicPr>
        <p:blipFill>
          <a:blip r:embed="rId5">
            <a:alphaModFix/>
          </a:blip>
          <a:stretch>
            <a:fillRect/>
          </a:stretch>
        </p:blipFill>
        <p:spPr>
          <a:xfrm rot="7419472" flipH="1">
            <a:off x="-5385481" y="871687"/>
            <a:ext cx="12197165" cy="940226"/>
          </a:xfrm>
          <a:prstGeom prst="rect">
            <a:avLst/>
          </a:prstGeom>
          <a:noFill/>
          <a:ln>
            <a:noFill/>
          </a:ln>
          <a:effectLst>
            <a:outerShdw blurRad="214313" dist="171450" dir="5400000" algn="bl" rotWithShape="0">
              <a:srgbClr val="191919">
                <a:alpha val="64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0"/>
          <p:cNvSpPr txBox="1">
            <a:spLocks noGrp="1"/>
          </p:cNvSpPr>
          <p:nvPr>
            <p:ph type="ctrTitle"/>
          </p:nvPr>
        </p:nvSpPr>
        <p:spPr>
          <a:xfrm>
            <a:off x="1651075" y="2123575"/>
            <a:ext cx="5841900" cy="9983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Model Prediction</a:t>
            </a:r>
            <a:endParaRPr dirty="0"/>
          </a:p>
        </p:txBody>
      </p:sp>
      <p:sp>
        <p:nvSpPr>
          <p:cNvPr id="595" name="Google Shape;595;p60"/>
          <p:cNvSpPr txBox="1">
            <a:spLocks noGrp="1"/>
          </p:cNvSpPr>
          <p:nvPr>
            <p:ph type="subTitle" idx="1"/>
          </p:nvPr>
        </p:nvSpPr>
        <p:spPr>
          <a:xfrm>
            <a:off x="835170" y="3727471"/>
            <a:ext cx="7717500" cy="74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are calculating the scores for each model taken in the process</a:t>
            </a:r>
            <a:endParaRPr dirty="0"/>
          </a:p>
        </p:txBody>
      </p:sp>
      <p:pic>
        <p:nvPicPr>
          <p:cNvPr id="596" name="Google Shape;596;p60"/>
          <p:cNvPicPr preferRelativeResize="0">
            <a:picLocks noGrp="1"/>
          </p:cNvPicPr>
          <p:nvPr>
            <p:ph type="pic" idx="2"/>
          </p:nvPr>
        </p:nvPicPr>
        <p:blipFill rotWithShape="1">
          <a:blip r:embed="rId3">
            <a:alphaModFix/>
          </a:blip>
          <a:srcRect l="70" t="47696" r="-775" b="17378"/>
          <a:stretch/>
        </p:blipFill>
        <p:spPr>
          <a:xfrm rot="145171">
            <a:off x="-55249" y="-309574"/>
            <a:ext cx="9245244" cy="2136995"/>
          </a:xfrm>
          <a:prstGeom prst="rect">
            <a:avLst/>
          </a:prstGeom>
        </p:spPr>
      </p:pic>
      <p:pic>
        <p:nvPicPr>
          <p:cNvPr id="597" name="Google Shape;597;p60"/>
          <p:cNvPicPr preferRelativeResize="0"/>
          <p:nvPr/>
        </p:nvPicPr>
        <p:blipFill>
          <a:blip r:embed="rId4">
            <a:alphaModFix/>
          </a:blip>
          <a:stretch>
            <a:fillRect/>
          </a:stretch>
        </p:blipFill>
        <p:spPr>
          <a:xfrm rot="-9330908">
            <a:off x="2113050" y="352779"/>
            <a:ext cx="13068489" cy="1007390"/>
          </a:xfrm>
          <a:prstGeom prst="rect">
            <a:avLst/>
          </a:prstGeom>
          <a:noFill/>
          <a:ln>
            <a:noFill/>
          </a:ln>
          <a:effectLst>
            <a:outerShdw blurRad="214313" dist="171450" dir="5400000" algn="bl" rotWithShape="0">
              <a:srgbClr val="191919">
                <a:alpha val="64000"/>
              </a:srgbClr>
            </a:outerShdw>
          </a:effectLst>
        </p:spPr>
      </p:pic>
      <p:pic>
        <p:nvPicPr>
          <p:cNvPr id="598" name="Google Shape;598;p60"/>
          <p:cNvPicPr preferRelativeResize="0"/>
          <p:nvPr/>
        </p:nvPicPr>
        <p:blipFill>
          <a:blip r:embed="rId5">
            <a:alphaModFix/>
          </a:blip>
          <a:stretch>
            <a:fillRect/>
          </a:stretch>
        </p:blipFill>
        <p:spPr>
          <a:xfrm rot="-7419472">
            <a:off x="2548705" y="871687"/>
            <a:ext cx="12197165" cy="940226"/>
          </a:xfrm>
          <a:prstGeom prst="rect">
            <a:avLst/>
          </a:prstGeom>
          <a:noFill/>
          <a:ln>
            <a:noFill/>
          </a:ln>
          <a:effectLst>
            <a:outerShdw blurRad="214313" dist="171450" dir="5400000" algn="bl" rotWithShape="0">
              <a:srgbClr val="191919">
                <a:alpha val="64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6"/>
        <p:cNvGrpSpPr/>
        <p:nvPr/>
      </p:nvGrpSpPr>
      <p:grpSpPr>
        <a:xfrm>
          <a:off x="0" y="0"/>
          <a:ext cx="0" cy="0"/>
          <a:chOff x="0" y="0"/>
          <a:chExt cx="0" cy="0"/>
        </a:xfrm>
      </p:grpSpPr>
      <p:sp>
        <p:nvSpPr>
          <p:cNvPr id="547" name="Google Shape;547;p55"/>
          <p:cNvSpPr txBox="1">
            <a:spLocks noGrp="1"/>
          </p:cNvSpPr>
          <p:nvPr>
            <p:ph type="ctrTitle"/>
          </p:nvPr>
        </p:nvSpPr>
        <p:spPr>
          <a:xfrm>
            <a:off x="1390926" y="3347101"/>
            <a:ext cx="5988900" cy="1246200"/>
          </a:xfrm>
          <a:prstGeom prst="rect">
            <a:avLst/>
          </a:prstGeom>
          <a:solidFill>
            <a:srgbClr val="252525">
              <a:alpha val="45240"/>
            </a:srgbClr>
          </a:solidFill>
        </p:spPr>
        <p:txBody>
          <a:bodyPr spcFirstLastPara="1" wrap="square" lIns="91425" tIns="91425" rIns="91425" bIns="91425" anchor="b" anchorCtr="0">
            <a:noAutofit/>
          </a:bodyPr>
          <a:lstStyle/>
          <a:p>
            <a:pPr marL="0" lvl="0" indent="0" algn="ctr" rtl="0">
              <a:spcBef>
                <a:spcPts val="0"/>
              </a:spcBef>
              <a:spcAft>
                <a:spcPts val="200"/>
              </a:spcAft>
              <a:buNone/>
            </a:pPr>
            <a:r>
              <a:rPr lang="en" dirty="0">
                <a:solidFill>
                  <a:schemeClr val="lt1"/>
                </a:solidFill>
              </a:rPr>
              <a:t>Future Suggestions </a:t>
            </a:r>
            <a:endParaRPr dirty="0"/>
          </a:p>
        </p:txBody>
      </p:sp>
      <p:pic>
        <p:nvPicPr>
          <p:cNvPr id="548" name="Google Shape;548;p55"/>
          <p:cNvPicPr preferRelativeResize="0"/>
          <p:nvPr/>
        </p:nvPicPr>
        <p:blipFill>
          <a:blip r:embed="rId4">
            <a:alphaModFix/>
          </a:blip>
          <a:stretch>
            <a:fillRect/>
          </a:stretch>
        </p:blipFill>
        <p:spPr>
          <a:xfrm rot="-1897168" flipH="1">
            <a:off x="-7303197" y="1359307"/>
            <a:ext cx="12356028" cy="952470"/>
          </a:xfrm>
          <a:prstGeom prst="rect">
            <a:avLst/>
          </a:prstGeom>
          <a:noFill/>
          <a:ln>
            <a:noFill/>
          </a:ln>
          <a:effectLst>
            <a:outerShdw blurRad="214313" dist="171450" dir="5400000" algn="bl" rotWithShape="0">
              <a:srgbClr val="191919">
                <a:alpha val="64000"/>
              </a:srgbClr>
            </a:outerShdw>
          </a:effectLst>
        </p:spPr>
      </p:pic>
      <p:pic>
        <p:nvPicPr>
          <p:cNvPr id="549" name="Google Shape;549;p55"/>
          <p:cNvPicPr preferRelativeResize="0"/>
          <p:nvPr/>
        </p:nvPicPr>
        <p:blipFill>
          <a:blip r:embed="rId5">
            <a:alphaModFix/>
          </a:blip>
          <a:stretch>
            <a:fillRect/>
          </a:stretch>
        </p:blipFill>
        <p:spPr>
          <a:xfrm rot="-1310184" flipH="1">
            <a:off x="-5948195" y="512093"/>
            <a:ext cx="12272241" cy="946011"/>
          </a:xfrm>
          <a:prstGeom prst="rect">
            <a:avLst/>
          </a:prstGeom>
          <a:noFill/>
          <a:ln>
            <a:noFill/>
          </a:ln>
          <a:effectLst>
            <a:outerShdw blurRad="214313" dist="171450" dir="5400000" algn="bl" rotWithShape="0">
              <a:srgbClr val="191919">
                <a:alpha val="64000"/>
              </a:srgbClr>
            </a:outerShdw>
          </a:effectLst>
        </p:spPr>
      </p:pic>
      <p:pic>
        <p:nvPicPr>
          <p:cNvPr id="550" name="Google Shape;550;p55"/>
          <p:cNvPicPr preferRelativeResize="0"/>
          <p:nvPr/>
        </p:nvPicPr>
        <p:blipFill>
          <a:blip r:embed="rId6">
            <a:alphaModFix/>
          </a:blip>
          <a:stretch>
            <a:fillRect/>
          </a:stretch>
        </p:blipFill>
        <p:spPr>
          <a:xfrm rot="-7475666" flipH="1">
            <a:off x="1942970" y="753942"/>
            <a:ext cx="13245902" cy="1021067"/>
          </a:xfrm>
          <a:prstGeom prst="rect">
            <a:avLst/>
          </a:prstGeom>
          <a:noFill/>
          <a:ln>
            <a:noFill/>
          </a:ln>
          <a:effectLst>
            <a:outerShdw blurRad="214313" dist="171450" dir="5400000" algn="bl" rotWithShape="0">
              <a:srgbClr val="191919">
                <a:alpha val="64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aphicFrame>
        <p:nvGraphicFramePr>
          <p:cNvPr id="367" name="Google Shape;367;p41"/>
          <p:cNvGraphicFramePr/>
          <p:nvPr>
            <p:extLst>
              <p:ext uri="{D42A27DB-BD31-4B8C-83A1-F6EECF244321}">
                <p14:modId xmlns:p14="http://schemas.microsoft.com/office/powerpoint/2010/main" val="2143680695"/>
              </p:ext>
            </p:extLst>
          </p:nvPr>
        </p:nvGraphicFramePr>
        <p:xfrm>
          <a:off x="2011680" y="1799533"/>
          <a:ext cx="4008120" cy="2696827"/>
        </p:xfrm>
        <a:graphic>
          <a:graphicData uri="http://schemas.openxmlformats.org/drawingml/2006/table">
            <a:tbl>
              <a:tblPr>
                <a:noFill/>
                <a:tableStyleId>{FF54C951-8932-4890-A778-5EAF238C43DA}</a:tableStyleId>
              </a:tblPr>
              <a:tblGrid>
                <a:gridCol w="1226134">
                  <a:extLst>
                    <a:ext uri="{9D8B030D-6E8A-4147-A177-3AD203B41FA5}">
                      <a16:colId xmlns:a16="http://schemas.microsoft.com/office/drawing/2014/main" val="20000"/>
                    </a:ext>
                  </a:extLst>
                </a:gridCol>
                <a:gridCol w="2781986">
                  <a:extLst>
                    <a:ext uri="{9D8B030D-6E8A-4147-A177-3AD203B41FA5}">
                      <a16:colId xmlns:a16="http://schemas.microsoft.com/office/drawing/2014/main" val="20001"/>
                    </a:ext>
                  </a:extLst>
                </a:gridCol>
              </a:tblGrid>
              <a:tr h="216255">
                <a:tc>
                  <a:txBody>
                    <a:bodyPr/>
                    <a:lstStyle/>
                    <a:p>
                      <a:pPr marL="0" lvl="0" indent="0" algn="ctr" rtl="0">
                        <a:spcBef>
                          <a:spcPts val="0"/>
                        </a:spcBef>
                        <a:spcAft>
                          <a:spcPts val="0"/>
                        </a:spcAft>
                        <a:buNone/>
                      </a:pPr>
                      <a:endParaRPr sz="1800" b="1" dirty="0">
                        <a:solidFill>
                          <a:schemeClr val="lt1"/>
                        </a:solidFill>
                        <a:latin typeface="Darker Grotesque"/>
                        <a:ea typeface="Darker Grotesque"/>
                        <a:cs typeface="Darker Grotesque"/>
                        <a:sym typeface="Darker Grotesque"/>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1600"/>
                        </a:spcAft>
                        <a:buNone/>
                      </a:pPr>
                      <a:endParaRPr sz="1800" dirty="0">
                        <a:solidFill>
                          <a:schemeClr val="lt1"/>
                        </a:solidFill>
                        <a:latin typeface="Darker Grotesque SemiBold"/>
                        <a:ea typeface="Darker Grotesque SemiBold"/>
                        <a:cs typeface="Darker Grotesque SemiBold"/>
                        <a:sym typeface="Darker Grotesque SemiBold"/>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1325227">
                <a:tc>
                  <a:txBody>
                    <a:bodyPr/>
                    <a:lstStyle/>
                    <a:p>
                      <a:pPr marL="0" lvl="0" indent="0" algn="ctr" rtl="0">
                        <a:spcBef>
                          <a:spcPts val="0"/>
                        </a:spcBef>
                        <a:spcAft>
                          <a:spcPts val="0"/>
                        </a:spcAft>
                        <a:buNone/>
                      </a:pPr>
                      <a:endParaRPr sz="1800" b="1" dirty="0">
                        <a:solidFill>
                          <a:schemeClr val="lt1"/>
                        </a:solidFill>
                        <a:latin typeface="Darker Grotesque"/>
                        <a:ea typeface="Darker Grotesque"/>
                        <a:cs typeface="Darker Grotesque"/>
                        <a:sym typeface="Darker Grotesque"/>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endParaRPr lang="en-US" sz="1800" dirty="0">
                        <a:solidFill>
                          <a:schemeClr val="lt1"/>
                        </a:solidFill>
                        <a:latin typeface="Darker Grotesque SemiBold"/>
                        <a:ea typeface="Darker Grotesque SemiBold"/>
                        <a:cs typeface="Darker Grotesque SemiBold"/>
                        <a:sym typeface="Darker Grotesque SemiBold"/>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228147">
                <a:tc>
                  <a:txBody>
                    <a:bodyPr/>
                    <a:lstStyle/>
                    <a:p>
                      <a:pPr marL="0" lvl="0" indent="0" algn="ctr" rtl="0">
                        <a:spcBef>
                          <a:spcPts val="0"/>
                        </a:spcBef>
                        <a:spcAft>
                          <a:spcPts val="0"/>
                        </a:spcAft>
                        <a:buNone/>
                      </a:pPr>
                      <a:endParaRPr sz="1800" b="1" dirty="0">
                        <a:solidFill>
                          <a:schemeClr val="lt1"/>
                        </a:solidFill>
                        <a:latin typeface="Darker Grotesque"/>
                        <a:ea typeface="Darker Grotesque"/>
                        <a:cs typeface="Darker Grotesque"/>
                        <a:sym typeface="Darker Grotesque"/>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1600"/>
                        </a:spcAft>
                        <a:buNone/>
                      </a:pPr>
                      <a:endParaRPr sz="1800" dirty="0">
                        <a:solidFill>
                          <a:schemeClr val="lt1"/>
                        </a:solidFill>
                        <a:latin typeface="Darker Grotesque SemiBold"/>
                        <a:ea typeface="Darker Grotesque SemiBold"/>
                        <a:cs typeface="Darker Grotesque SemiBold"/>
                        <a:sym typeface="Darker Grotesque SemiBold"/>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228147">
                <a:tc>
                  <a:txBody>
                    <a:bodyPr/>
                    <a:lstStyle/>
                    <a:p>
                      <a:pPr marL="0" lvl="0" indent="0" algn="ctr" rtl="0">
                        <a:spcBef>
                          <a:spcPts val="0"/>
                        </a:spcBef>
                        <a:spcAft>
                          <a:spcPts val="0"/>
                        </a:spcAft>
                        <a:buNone/>
                      </a:pPr>
                      <a:endParaRPr sz="1800" b="1" dirty="0">
                        <a:solidFill>
                          <a:schemeClr val="lt1"/>
                        </a:solidFill>
                        <a:latin typeface="Darker Grotesque"/>
                        <a:ea typeface="Darker Grotesque"/>
                        <a:cs typeface="Darker Grotesque"/>
                        <a:sym typeface="Darker Grotesque"/>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1600"/>
                        </a:spcAft>
                        <a:buNone/>
                      </a:pPr>
                      <a:endParaRPr sz="1800">
                        <a:solidFill>
                          <a:schemeClr val="lt1"/>
                        </a:solidFill>
                        <a:latin typeface="Darker Grotesque SemiBold"/>
                        <a:ea typeface="Darker Grotesque SemiBold"/>
                        <a:cs typeface="Darker Grotesque SemiBold"/>
                        <a:sym typeface="Darker Grotesque SemiBold"/>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228147">
                <a:tc>
                  <a:txBody>
                    <a:bodyPr/>
                    <a:lstStyle/>
                    <a:p>
                      <a:pPr marL="0" lvl="0" indent="0" algn="ctr" rtl="0">
                        <a:spcBef>
                          <a:spcPts val="0"/>
                        </a:spcBef>
                        <a:spcAft>
                          <a:spcPts val="0"/>
                        </a:spcAft>
                        <a:buNone/>
                      </a:pPr>
                      <a:endParaRPr sz="1800" b="1" dirty="0">
                        <a:solidFill>
                          <a:schemeClr val="lt1"/>
                        </a:solidFill>
                        <a:latin typeface="Darker Grotesque"/>
                        <a:ea typeface="Darker Grotesque"/>
                        <a:cs typeface="Darker Grotesque"/>
                        <a:sym typeface="Darker Grotesque"/>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800">
                        <a:solidFill>
                          <a:schemeClr val="lt1"/>
                        </a:solidFill>
                        <a:latin typeface="Darker Grotesque SemiBold"/>
                        <a:ea typeface="Darker Grotesque SemiBold"/>
                        <a:cs typeface="Darker Grotesque SemiBold"/>
                        <a:sym typeface="Darker Grotesque SemiBold"/>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228147">
                <a:tc>
                  <a:txBody>
                    <a:bodyPr/>
                    <a:lstStyle/>
                    <a:p>
                      <a:pPr marL="0" lvl="0" indent="0" algn="ctr" rtl="0">
                        <a:spcBef>
                          <a:spcPts val="0"/>
                        </a:spcBef>
                        <a:spcAft>
                          <a:spcPts val="0"/>
                        </a:spcAft>
                        <a:buNone/>
                      </a:pPr>
                      <a:endParaRPr sz="1800" b="1">
                        <a:solidFill>
                          <a:schemeClr val="lt1"/>
                        </a:solidFill>
                        <a:latin typeface="Darker Grotesque"/>
                        <a:ea typeface="Darker Grotesque"/>
                        <a:cs typeface="Darker Grotesque"/>
                        <a:sym typeface="Darker Grotesque"/>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1600"/>
                        </a:spcAft>
                        <a:buNone/>
                      </a:pPr>
                      <a:endParaRPr sz="1800" b="1" dirty="0">
                        <a:solidFill>
                          <a:schemeClr val="lt1"/>
                        </a:solidFill>
                        <a:latin typeface="Darker Grotesque"/>
                        <a:ea typeface="Darker Grotesque"/>
                        <a:cs typeface="Darker Grotesque"/>
                        <a:sym typeface="Darker Grotesque"/>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71" name="Google Shape;371;p41"/>
          <p:cNvSpPr txBox="1">
            <a:spLocks noGrp="1"/>
          </p:cNvSpPr>
          <p:nvPr>
            <p:ph type="ctrTitle"/>
          </p:nvPr>
        </p:nvSpPr>
        <p:spPr>
          <a:xfrm>
            <a:off x="2222550" y="539375"/>
            <a:ext cx="4698900" cy="1083600"/>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solidFill>
                  <a:schemeClr val="lt1"/>
                </a:solidFill>
              </a:rPr>
              <a:t>Team </a:t>
            </a:r>
            <a:br>
              <a:rPr lang="en" dirty="0">
                <a:solidFill>
                  <a:schemeClr val="lt1"/>
                </a:solidFill>
              </a:rPr>
            </a:br>
            <a:r>
              <a:rPr lang="en" dirty="0"/>
              <a:t>Brainy Bots</a:t>
            </a:r>
            <a:endParaRPr dirty="0"/>
          </a:p>
        </p:txBody>
      </p:sp>
      <p:sp>
        <p:nvSpPr>
          <p:cNvPr id="2" name="Google Shape;371;p41">
            <a:extLst>
              <a:ext uri="{FF2B5EF4-FFF2-40B4-BE49-F238E27FC236}">
                <a16:creationId xmlns:a16="http://schemas.microsoft.com/office/drawing/2014/main" id="{FD815D30-18A9-E242-55E2-2814F32B75AD}"/>
              </a:ext>
            </a:extLst>
          </p:cNvPr>
          <p:cNvSpPr txBox="1">
            <a:spLocks/>
          </p:cNvSpPr>
          <p:nvPr/>
        </p:nvSpPr>
        <p:spPr>
          <a:xfrm>
            <a:off x="1021080" y="2170940"/>
            <a:ext cx="7101840" cy="2501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1"/>
              </a:buClr>
              <a:buSzPts val="5200"/>
              <a:buFont typeface="Rubik Black"/>
              <a:buNone/>
              <a:defRPr sz="4000" b="0" i="0" u="none" strike="noStrike" cap="none">
                <a:solidFill>
                  <a:schemeClr val="lt2"/>
                </a:solidFill>
                <a:latin typeface="Rubik Black"/>
                <a:ea typeface="Rubik Black"/>
                <a:cs typeface="Rubik Black"/>
                <a:sym typeface="Rubik Black"/>
              </a:defRPr>
            </a:lvl1pPr>
            <a:lvl2pPr marR="0" lvl="1"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2pPr>
            <a:lvl3pPr marR="0" lvl="2"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3pPr>
            <a:lvl4pPr marR="0" lvl="3"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4pPr>
            <a:lvl5pPr marR="0" lvl="4"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5pPr>
            <a:lvl6pPr marR="0" lvl="5"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6pPr>
            <a:lvl7pPr marR="0" lvl="6"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7pPr>
            <a:lvl8pPr marR="0" lvl="7"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8pPr>
            <a:lvl9pPr marR="0" lvl="8"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9pPr>
          </a:lstStyle>
          <a:p>
            <a:pPr>
              <a:lnSpc>
                <a:spcPct val="150000"/>
              </a:lnSpc>
              <a:spcAft>
                <a:spcPts val="200"/>
              </a:spcAft>
            </a:pPr>
            <a:r>
              <a:rPr lang="en-US" sz="1800" dirty="0">
                <a:solidFill>
                  <a:schemeClr val="lt1"/>
                </a:solidFill>
              </a:rPr>
              <a:t>Tejamanikanta Gudla </a:t>
            </a:r>
            <a:br>
              <a:rPr lang="en-US" sz="1800" dirty="0">
                <a:solidFill>
                  <a:schemeClr val="lt1"/>
                </a:solidFill>
              </a:rPr>
            </a:br>
            <a:r>
              <a:rPr lang="en-US" sz="1800" dirty="0"/>
              <a:t>Sai Preethi Jiddigam</a:t>
            </a:r>
          </a:p>
          <a:p>
            <a:pPr>
              <a:lnSpc>
                <a:spcPct val="150000"/>
              </a:lnSpc>
              <a:spcAft>
                <a:spcPts val="200"/>
              </a:spcAft>
            </a:pPr>
            <a:r>
              <a:rPr lang="en-US" sz="1800" dirty="0">
                <a:solidFill>
                  <a:schemeClr val="lt1"/>
                </a:solidFill>
              </a:rPr>
              <a:t>Harish Chinnakadiri </a:t>
            </a:r>
            <a:br>
              <a:rPr lang="en-US" sz="1800" dirty="0">
                <a:solidFill>
                  <a:schemeClr val="lt1"/>
                </a:solidFill>
              </a:rPr>
            </a:br>
            <a:r>
              <a:rPr lang="en-US" sz="1800" dirty="0"/>
              <a:t>Indusree Terala</a:t>
            </a:r>
          </a:p>
          <a:p>
            <a:pPr>
              <a:lnSpc>
                <a:spcPct val="150000"/>
              </a:lnSpc>
              <a:spcAft>
                <a:spcPts val="200"/>
              </a:spcAft>
            </a:pPr>
            <a:r>
              <a:rPr lang="en-US" sz="1800" dirty="0">
                <a:solidFill>
                  <a:schemeClr val="lt1"/>
                </a:solidFill>
              </a:rPr>
              <a:t>Sai Swetha Puli</a:t>
            </a:r>
            <a:endParaRPr lang="en-US" sz="1800" dirty="0"/>
          </a:p>
          <a:p>
            <a:pPr>
              <a:lnSpc>
                <a:spcPct val="150000"/>
              </a:lnSpc>
              <a:spcAft>
                <a:spcPts val="200"/>
              </a:spcAft>
            </a:pP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76"/>
          <p:cNvSpPr txBox="1">
            <a:spLocks noGrp="1"/>
          </p:cNvSpPr>
          <p:nvPr>
            <p:ph type="body" idx="1"/>
          </p:nvPr>
        </p:nvSpPr>
        <p:spPr>
          <a:xfrm>
            <a:off x="713224" y="1909050"/>
            <a:ext cx="7485895" cy="2699100"/>
          </a:xfrm>
          <a:prstGeom prst="rect">
            <a:avLst/>
          </a:prstGeom>
        </p:spPr>
        <p:txBody>
          <a:bodyPr spcFirstLastPara="1" wrap="square" lIns="91425" tIns="91425" rIns="91425" bIns="91425" anchor="t" anchorCtr="0">
            <a:noAutofit/>
          </a:bodyPr>
          <a:lstStyle/>
          <a:p>
            <a:pPr marL="285750" indent="-285750"/>
            <a:r>
              <a:rPr lang="en-US" i="1" dirty="0"/>
              <a:t>NYC Crime Data - dataset by data-society. </a:t>
            </a:r>
            <a:r>
              <a:rPr lang="en-US" dirty="0"/>
              <a:t>(2024, April 15). </a:t>
            </a:r>
            <a:r>
              <a:rPr lang="en-US" dirty="0" err="1"/>
              <a:t>data.world</a:t>
            </a:r>
            <a:r>
              <a:rPr lang="en-US" dirty="0"/>
              <a:t>. </a:t>
            </a:r>
            <a:r>
              <a:rPr lang="en-US" dirty="0">
                <a:hlinkClick r:id="rId3"/>
              </a:rPr>
              <a:t>https://data.world/data-society/nyc-crime-data</a:t>
            </a:r>
            <a:endParaRPr lang="en-US" dirty="0"/>
          </a:p>
          <a:p>
            <a:pPr marL="285750" indent="-285750"/>
            <a:endParaRPr lang="en-US" dirty="0"/>
          </a:p>
          <a:p>
            <a:pPr marL="285750" indent="-285750"/>
            <a:r>
              <a:rPr lang="en-US" i="1" dirty="0"/>
              <a:t>NYPD Announces the Publication of its 2023 Strategic Plan. </a:t>
            </a:r>
            <a:r>
              <a:rPr lang="en-US" dirty="0"/>
              <a:t>(2023, January 25). The Official Website of the City of New York. </a:t>
            </a:r>
            <a:r>
              <a:rPr lang="en-US" dirty="0">
                <a:hlinkClick r:id="rId4"/>
              </a:rPr>
              <a:t>https://www.nyc.gov/site/nypd/news/p00072/nypd-the-publication-its-2023-strategic-plan</a:t>
            </a:r>
            <a:endParaRPr lang="en-US" dirty="0"/>
          </a:p>
          <a:p>
            <a:pPr marL="285750" indent="-285750"/>
            <a:endParaRPr dirty="0"/>
          </a:p>
        </p:txBody>
      </p:sp>
      <p:sp>
        <p:nvSpPr>
          <p:cNvPr id="1098" name="Google Shape;1098;p76"/>
          <p:cNvSpPr txBox="1">
            <a:spLocks noGrp="1"/>
          </p:cNvSpPr>
          <p:nvPr>
            <p:ph type="ctrTitle"/>
          </p:nvPr>
        </p:nvSpPr>
        <p:spPr>
          <a:xfrm>
            <a:off x="2222550" y="539375"/>
            <a:ext cx="4698900" cy="717925"/>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t>References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2"/>
          <p:cNvSpPr txBox="1">
            <a:spLocks noGrp="1"/>
          </p:cNvSpPr>
          <p:nvPr>
            <p:ph type="ctrTitle"/>
          </p:nvPr>
        </p:nvSpPr>
        <p:spPr>
          <a:xfrm>
            <a:off x="1564800" y="1527600"/>
            <a:ext cx="6014400" cy="2088300"/>
          </a:xfrm>
          <a:prstGeom prst="rect">
            <a:avLst/>
          </a:prstGeom>
        </p:spPr>
        <p:txBody>
          <a:bodyPr spcFirstLastPara="1" wrap="square" lIns="91425" tIns="91425" rIns="91425" bIns="91425" anchor="ctr" anchorCtr="0">
            <a:noAutofit/>
          </a:bodyPr>
          <a:lstStyle/>
          <a:p>
            <a:pPr marL="0" lvl="0" indent="0" algn="ctr" rtl="0">
              <a:spcBef>
                <a:spcPts val="0"/>
              </a:spcBef>
              <a:spcAft>
                <a:spcPts val="200"/>
              </a:spcAft>
              <a:buNone/>
            </a:pPr>
            <a:r>
              <a:rPr lang="en" dirty="0">
                <a:solidFill>
                  <a:schemeClr val="lt1"/>
                </a:solidFill>
              </a:rPr>
              <a:t>Thank You</a:t>
            </a:r>
            <a:endParaRPr dirty="0"/>
          </a:p>
        </p:txBody>
      </p:sp>
      <p:sp>
        <p:nvSpPr>
          <p:cNvPr id="2" name="Google Shape;1072;p75">
            <a:extLst>
              <a:ext uri="{FF2B5EF4-FFF2-40B4-BE49-F238E27FC236}">
                <a16:creationId xmlns:a16="http://schemas.microsoft.com/office/drawing/2014/main" id="{0DB9AFD6-6FD7-5930-675A-E59364A47D17}"/>
              </a:ext>
            </a:extLst>
          </p:cNvPr>
          <p:cNvSpPr/>
          <p:nvPr/>
        </p:nvSpPr>
        <p:spPr>
          <a:xfrm>
            <a:off x="925750" y="1455477"/>
            <a:ext cx="324638" cy="254058"/>
          </a:xfrm>
          <a:custGeom>
            <a:avLst/>
            <a:gdLst/>
            <a:ahLst/>
            <a:cxnLst/>
            <a:rect l="l" t="t" r="r" b="b"/>
            <a:pathLst>
              <a:path w="10671" h="8351" extrusionOk="0">
                <a:moveTo>
                  <a:pt x="10046" y="1303"/>
                </a:moveTo>
                <a:lnTo>
                  <a:pt x="10046" y="2730"/>
                </a:lnTo>
                <a:lnTo>
                  <a:pt x="607" y="2730"/>
                </a:lnTo>
                <a:lnTo>
                  <a:pt x="607" y="1303"/>
                </a:lnTo>
                <a:close/>
                <a:moveTo>
                  <a:pt x="5335" y="4693"/>
                </a:moveTo>
                <a:lnTo>
                  <a:pt x="5335" y="4943"/>
                </a:lnTo>
                <a:cubicBezTo>
                  <a:pt x="5335" y="5246"/>
                  <a:pt x="5086" y="5478"/>
                  <a:pt x="4800" y="5478"/>
                </a:cubicBezTo>
                <a:lnTo>
                  <a:pt x="3872" y="5478"/>
                </a:lnTo>
                <a:lnTo>
                  <a:pt x="3872" y="4693"/>
                </a:lnTo>
                <a:close/>
                <a:moveTo>
                  <a:pt x="8440" y="3355"/>
                </a:moveTo>
                <a:lnTo>
                  <a:pt x="8083" y="4051"/>
                </a:lnTo>
                <a:lnTo>
                  <a:pt x="3551" y="4051"/>
                </a:lnTo>
                <a:cubicBezTo>
                  <a:pt x="3391" y="4051"/>
                  <a:pt x="3248" y="4193"/>
                  <a:pt x="3248" y="4372"/>
                </a:cubicBezTo>
                <a:lnTo>
                  <a:pt x="3248" y="7726"/>
                </a:lnTo>
                <a:lnTo>
                  <a:pt x="1321" y="7726"/>
                </a:lnTo>
                <a:lnTo>
                  <a:pt x="1321" y="3355"/>
                </a:lnTo>
                <a:close/>
                <a:moveTo>
                  <a:pt x="1009" y="0"/>
                </a:moveTo>
                <a:cubicBezTo>
                  <a:pt x="857" y="0"/>
                  <a:pt x="705" y="107"/>
                  <a:pt x="696" y="322"/>
                </a:cubicBezTo>
                <a:lnTo>
                  <a:pt x="696" y="678"/>
                </a:lnTo>
                <a:lnTo>
                  <a:pt x="322" y="678"/>
                </a:lnTo>
                <a:cubicBezTo>
                  <a:pt x="143" y="678"/>
                  <a:pt x="0" y="821"/>
                  <a:pt x="0" y="1000"/>
                </a:cubicBezTo>
                <a:lnTo>
                  <a:pt x="0" y="3034"/>
                </a:lnTo>
                <a:cubicBezTo>
                  <a:pt x="0" y="3212"/>
                  <a:pt x="143" y="3355"/>
                  <a:pt x="322" y="3355"/>
                </a:cubicBezTo>
                <a:lnTo>
                  <a:pt x="696" y="3355"/>
                </a:lnTo>
                <a:lnTo>
                  <a:pt x="696" y="8047"/>
                </a:lnTo>
                <a:cubicBezTo>
                  <a:pt x="696" y="8226"/>
                  <a:pt x="839" y="8351"/>
                  <a:pt x="1017" y="8351"/>
                </a:cubicBezTo>
                <a:lnTo>
                  <a:pt x="3587" y="8351"/>
                </a:lnTo>
                <a:cubicBezTo>
                  <a:pt x="3747" y="8351"/>
                  <a:pt x="3872" y="8226"/>
                  <a:pt x="3872" y="8083"/>
                </a:cubicBezTo>
                <a:lnTo>
                  <a:pt x="3872" y="6103"/>
                </a:lnTo>
                <a:lnTo>
                  <a:pt x="4907" y="6103"/>
                </a:lnTo>
                <a:cubicBezTo>
                  <a:pt x="5496" y="6103"/>
                  <a:pt x="5960" y="5639"/>
                  <a:pt x="5960" y="5068"/>
                </a:cubicBezTo>
                <a:lnTo>
                  <a:pt x="5960" y="4693"/>
                </a:lnTo>
                <a:lnTo>
                  <a:pt x="8315" y="4693"/>
                </a:lnTo>
                <a:cubicBezTo>
                  <a:pt x="8422" y="4693"/>
                  <a:pt x="8529" y="4622"/>
                  <a:pt x="8583" y="4515"/>
                </a:cubicBezTo>
                <a:lnTo>
                  <a:pt x="9172" y="3355"/>
                </a:lnTo>
                <a:lnTo>
                  <a:pt x="10367" y="3355"/>
                </a:lnTo>
                <a:cubicBezTo>
                  <a:pt x="10528" y="3355"/>
                  <a:pt x="10670" y="3212"/>
                  <a:pt x="10670" y="3034"/>
                </a:cubicBezTo>
                <a:lnTo>
                  <a:pt x="10670" y="1000"/>
                </a:lnTo>
                <a:cubicBezTo>
                  <a:pt x="10670" y="821"/>
                  <a:pt x="10528" y="678"/>
                  <a:pt x="10367" y="678"/>
                </a:cubicBezTo>
                <a:lnTo>
                  <a:pt x="1321" y="678"/>
                </a:lnTo>
                <a:lnTo>
                  <a:pt x="1321" y="322"/>
                </a:lnTo>
                <a:cubicBezTo>
                  <a:pt x="1312" y="107"/>
                  <a:pt x="1160"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40;p75">
            <a:extLst>
              <a:ext uri="{FF2B5EF4-FFF2-40B4-BE49-F238E27FC236}">
                <a16:creationId xmlns:a16="http://schemas.microsoft.com/office/drawing/2014/main" id="{717E314F-0991-5516-2634-740B438596DB}"/>
              </a:ext>
            </a:extLst>
          </p:cNvPr>
          <p:cNvGrpSpPr/>
          <p:nvPr/>
        </p:nvGrpSpPr>
        <p:grpSpPr>
          <a:xfrm>
            <a:off x="6303770" y="3919518"/>
            <a:ext cx="325156" cy="294764"/>
            <a:chOff x="7546103" y="3058458"/>
            <a:chExt cx="325156" cy="294764"/>
          </a:xfrm>
        </p:grpSpPr>
        <p:sp>
          <p:nvSpPr>
            <p:cNvPr id="4" name="Google Shape;941;p75">
              <a:extLst>
                <a:ext uri="{FF2B5EF4-FFF2-40B4-BE49-F238E27FC236}">
                  <a16:creationId xmlns:a16="http://schemas.microsoft.com/office/drawing/2014/main" id="{C236FF38-5FD1-AD8A-5163-8C16AB45356B}"/>
                </a:ext>
              </a:extLst>
            </p:cNvPr>
            <p:cNvSpPr/>
            <p:nvPr/>
          </p:nvSpPr>
          <p:spPr>
            <a:xfrm>
              <a:off x="7546103" y="3058458"/>
              <a:ext cx="325156" cy="294764"/>
            </a:xfrm>
            <a:custGeom>
              <a:avLst/>
              <a:gdLst/>
              <a:ahLst/>
              <a:cxnLst/>
              <a:rect l="l" t="t" r="r" b="b"/>
              <a:pathLst>
                <a:path w="10688" h="9689" extrusionOk="0">
                  <a:moveTo>
                    <a:pt x="5409" y="625"/>
                  </a:moveTo>
                  <a:cubicBezTo>
                    <a:pt x="5750" y="625"/>
                    <a:pt x="6093" y="857"/>
                    <a:pt x="6120" y="1321"/>
                  </a:cubicBezTo>
                  <a:lnTo>
                    <a:pt x="6120" y="1374"/>
                  </a:lnTo>
                  <a:cubicBezTo>
                    <a:pt x="6120" y="1552"/>
                    <a:pt x="6245" y="1695"/>
                    <a:pt x="6423" y="1695"/>
                  </a:cubicBezTo>
                  <a:lnTo>
                    <a:pt x="6887" y="1695"/>
                  </a:lnTo>
                  <a:lnTo>
                    <a:pt x="6887" y="2944"/>
                  </a:lnTo>
                  <a:lnTo>
                    <a:pt x="3925" y="2944"/>
                  </a:lnTo>
                  <a:lnTo>
                    <a:pt x="3925" y="1695"/>
                  </a:lnTo>
                  <a:lnTo>
                    <a:pt x="4407" y="1695"/>
                  </a:lnTo>
                  <a:cubicBezTo>
                    <a:pt x="4568" y="1695"/>
                    <a:pt x="4710" y="1552"/>
                    <a:pt x="4710" y="1374"/>
                  </a:cubicBezTo>
                  <a:lnTo>
                    <a:pt x="4710" y="1321"/>
                  </a:lnTo>
                  <a:cubicBezTo>
                    <a:pt x="4728" y="857"/>
                    <a:pt x="5067" y="625"/>
                    <a:pt x="5409" y="625"/>
                  </a:cubicBezTo>
                  <a:close/>
                  <a:moveTo>
                    <a:pt x="10063" y="2944"/>
                  </a:moveTo>
                  <a:lnTo>
                    <a:pt x="10063" y="9064"/>
                  </a:lnTo>
                  <a:lnTo>
                    <a:pt x="624" y="9064"/>
                  </a:lnTo>
                  <a:lnTo>
                    <a:pt x="624" y="2944"/>
                  </a:lnTo>
                  <a:lnTo>
                    <a:pt x="3301" y="2944"/>
                  </a:lnTo>
                  <a:lnTo>
                    <a:pt x="3301" y="3265"/>
                  </a:lnTo>
                  <a:cubicBezTo>
                    <a:pt x="3301" y="3283"/>
                    <a:pt x="3301" y="3319"/>
                    <a:pt x="3301" y="3337"/>
                  </a:cubicBezTo>
                  <a:cubicBezTo>
                    <a:pt x="3337" y="3479"/>
                    <a:pt x="3461" y="3569"/>
                    <a:pt x="3604" y="3569"/>
                  </a:cubicBezTo>
                  <a:lnTo>
                    <a:pt x="7298" y="3569"/>
                  </a:lnTo>
                  <a:cubicBezTo>
                    <a:pt x="7440" y="3515"/>
                    <a:pt x="7530" y="3390"/>
                    <a:pt x="7530" y="3265"/>
                  </a:cubicBezTo>
                  <a:lnTo>
                    <a:pt x="7530" y="2944"/>
                  </a:lnTo>
                  <a:close/>
                  <a:moveTo>
                    <a:pt x="5397" y="0"/>
                  </a:moveTo>
                  <a:cubicBezTo>
                    <a:pt x="4822" y="0"/>
                    <a:pt x="4247" y="357"/>
                    <a:pt x="4104" y="1071"/>
                  </a:cubicBezTo>
                  <a:lnTo>
                    <a:pt x="3604" y="1071"/>
                  </a:lnTo>
                  <a:cubicBezTo>
                    <a:pt x="3444" y="1071"/>
                    <a:pt x="3301" y="1213"/>
                    <a:pt x="3301" y="1374"/>
                  </a:cubicBezTo>
                  <a:lnTo>
                    <a:pt x="3283" y="2320"/>
                  </a:lnTo>
                  <a:lnTo>
                    <a:pt x="303" y="2320"/>
                  </a:lnTo>
                  <a:cubicBezTo>
                    <a:pt x="143" y="2320"/>
                    <a:pt x="0" y="2462"/>
                    <a:pt x="0" y="2641"/>
                  </a:cubicBezTo>
                  <a:lnTo>
                    <a:pt x="0" y="9368"/>
                  </a:lnTo>
                  <a:cubicBezTo>
                    <a:pt x="0" y="9546"/>
                    <a:pt x="143" y="9689"/>
                    <a:pt x="303" y="9689"/>
                  </a:cubicBezTo>
                  <a:lnTo>
                    <a:pt x="10367" y="9689"/>
                  </a:lnTo>
                  <a:cubicBezTo>
                    <a:pt x="10545" y="9689"/>
                    <a:pt x="10688" y="9546"/>
                    <a:pt x="10688" y="9368"/>
                  </a:cubicBezTo>
                  <a:lnTo>
                    <a:pt x="10688" y="2641"/>
                  </a:lnTo>
                  <a:cubicBezTo>
                    <a:pt x="10688" y="2462"/>
                    <a:pt x="10545" y="2320"/>
                    <a:pt x="10367" y="2320"/>
                  </a:cubicBezTo>
                  <a:lnTo>
                    <a:pt x="7512" y="2320"/>
                  </a:lnTo>
                  <a:lnTo>
                    <a:pt x="7512" y="1374"/>
                  </a:lnTo>
                  <a:cubicBezTo>
                    <a:pt x="7494" y="1213"/>
                    <a:pt x="7369" y="1071"/>
                    <a:pt x="7191" y="1071"/>
                  </a:cubicBezTo>
                  <a:lnTo>
                    <a:pt x="6691" y="1071"/>
                  </a:lnTo>
                  <a:cubicBezTo>
                    <a:pt x="6548" y="357"/>
                    <a:pt x="5973" y="0"/>
                    <a:pt x="53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42;p75">
              <a:extLst>
                <a:ext uri="{FF2B5EF4-FFF2-40B4-BE49-F238E27FC236}">
                  <a16:creationId xmlns:a16="http://schemas.microsoft.com/office/drawing/2014/main" id="{9CC3E7CD-BBBE-9522-6BD6-E1932538552A}"/>
                </a:ext>
              </a:extLst>
            </p:cNvPr>
            <p:cNvSpPr/>
            <p:nvPr/>
          </p:nvSpPr>
          <p:spPr>
            <a:xfrm>
              <a:off x="7704057" y="3195785"/>
              <a:ext cx="126497" cy="19014"/>
            </a:xfrm>
            <a:custGeom>
              <a:avLst/>
              <a:gdLst/>
              <a:ahLst/>
              <a:cxnLst/>
              <a:rect l="l" t="t" r="r" b="b"/>
              <a:pathLst>
                <a:path w="4158" h="625" extrusionOk="0">
                  <a:moveTo>
                    <a:pt x="321" y="0"/>
                  </a:moveTo>
                  <a:cubicBezTo>
                    <a:pt x="143" y="0"/>
                    <a:pt x="0" y="143"/>
                    <a:pt x="0" y="304"/>
                  </a:cubicBezTo>
                  <a:cubicBezTo>
                    <a:pt x="0" y="482"/>
                    <a:pt x="143" y="625"/>
                    <a:pt x="321" y="625"/>
                  </a:cubicBezTo>
                  <a:lnTo>
                    <a:pt x="3729" y="625"/>
                  </a:lnTo>
                  <a:cubicBezTo>
                    <a:pt x="4158" y="607"/>
                    <a:pt x="4158" y="18"/>
                    <a:pt x="3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43;p75">
              <a:extLst>
                <a:ext uri="{FF2B5EF4-FFF2-40B4-BE49-F238E27FC236}">
                  <a16:creationId xmlns:a16="http://schemas.microsoft.com/office/drawing/2014/main" id="{D0A88F4F-2D6F-4619-33B7-E349EE7E1BDE}"/>
                </a:ext>
              </a:extLst>
            </p:cNvPr>
            <p:cNvSpPr/>
            <p:nvPr/>
          </p:nvSpPr>
          <p:spPr>
            <a:xfrm>
              <a:off x="7700802" y="3247899"/>
              <a:ext cx="129752" cy="19014"/>
            </a:xfrm>
            <a:custGeom>
              <a:avLst/>
              <a:gdLst/>
              <a:ahLst/>
              <a:cxnLst/>
              <a:rect l="l" t="t" r="r" b="b"/>
              <a:pathLst>
                <a:path w="4265" h="625" extrusionOk="0">
                  <a:moveTo>
                    <a:pt x="428" y="0"/>
                  </a:moveTo>
                  <a:cubicBezTo>
                    <a:pt x="0" y="18"/>
                    <a:pt x="0" y="607"/>
                    <a:pt x="428" y="625"/>
                  </a:cubicBezTo>
                  <a:lnTo>
                    <a:pt x="3836" y="625"/>
                  </a:lnTo>
                  <a:cubicBezTo>
                    <a:pt x="4265" y="607"/>
                    <a:pt x="4265" y="18"/>
                    <a:pt x="3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44;p75">
              <a:extLst>
                <a:ext uri="{FF2B5EF4-FFF2-40B4-BE49-F238E27FC236}">
                  <a16:creationId xmlns:a16="http://schemas.microsoft.com/office/drawing/2014/main" id="{AD6D14DA-0FFE-B650-D203-01F3169F2962}"/>
                </a:ext>
              </a:extLst>
            </p:cNvPr>
            <p:cNvSpPr/>
            <p:nvPr/>
          </p:nvSpPr>
          <p:spPr>
            <a:xfrm>
              <a:off x="7700802" y="3285897"/>
              <a:ext cx="129752" cy="19014"/>
            </a:xfrm>
            <a:custGeom>
              <a:avLst/>
              <a:gdLst/>
              <a:ahLst/>
              <a:cxnLst/>
              <a:rect l="l" t="t" r="r" b="b"/>
              <a:pathLst>
                <a:path w="4265" h="625" extrusionOk="0">
                  <a:moveTo>
                    <a:pt x="428" y="0"/>
                  </a:moveTo>
                  <a:cubicBezTo>
                    <a:pt x="0" y="18"/>
                    <a:pt x="0" y="607"/>
                    <a:pt x="428" y="625"/>
                  </a:cubicBezTo>
                  <a:lnTo>
                    <a:pt x="3836" y="625"/>
                  </a:lnTo>
                  <a:cubicBezTo>
                    <a:pt x="4265" y="607"/>
                    <a:pt x="4265" y="18"/>
                    <a:pt x="3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5;p75">
              <a:extLst>
                <a:ext uri="{FF2B5EF4-FFF2-40B4-BE49-F238E27FC236}">
                  <a16:creationId xmlns:a16="http://schemas.microsoft.com/office/drawing/2014/main" id="{2EDF2CDE-3325-C8F8-21E9-141A95FF15F4}"/>
                </a:ext>
              </a:extLst>
            </p:cNvPr>
            <p:cNvSpPr/>
            <p:nvPr/>
          </p:nvSpPr>
          <p:spPr>
            <a:xfrm>
              <a:off x="7598734" y="3186141"/>
              <a:ext cx="78216" cy="122025"/>
            </a:xfrm>
            <a:custGeom>
              <a:avLst/>
              <a:gdLst/>
              <a:ahLst/>
              <a:cxnLst/>
              <a:rect l="l" t="t" r="r" b="b"/>
              <a:pathLst>
                <a:path w="2571" h="4011" extrusionOk="0">
                  <a:moveTo>
                    <a:pt x="1285" y="630"/>
                  </a:moveTo>
                  <a:cubicBezTo>
                    <a:pt x="1535" y="630"/>
                    <a:pt x="1785" y="799"/>
                    <a:pt x="1803" y="1138"/>
                  </a:cubicBezTo>
                  <a:lnTo>
                    <a:pt x="1803" y="1352"/>
                  </a:lnTo>
                  <a:cubicBezTo>
                    <a:pt x="1785" y="1691"/>
                    <a:pt x="1535" y="1861"/>
                    <a:pt x="1285" y="1861"/>
                  </a:cubicBezTo>
                  <a:cubicBezTo>
                    <a:pt x="1036" y="1861"/>
                    <a:pt x="786" y="1691"/>
                    <a:pt x="768" y="1352"/>
                  </a:cubicBezTo>
                  <a:lnTo>
                    <a:pt x="768" y="1138"/>
                  </a:lnTo>
                  <a:cubicBezTo>
                    <a:pt x="786" y="799"/>
                    <a:pt x="1036" y="630"/>
                    <a:pt x="1285" y="630"/>
                  </a:cubicBezTo>
                  <a:close/>
                  <a:moveTo>
                    <a:pt x="1821" y="2351"/>
                  </a:moveTo>
                  <a:cubicBezTo>
                    <a:pt x="1910" y="2458"/>
                    <a:pt x="1946" y="2583"/>
                    <a:pt x="1946" y="2726"/>
                  </a:cubicBezTo>
                  <a:lnTo>
                    <a:pt x="1946" y="3386"/>
                  </a:lnTo>
                  <a:lnTo>
                    <a:pt x="625" y="3386"/>
                  </a:lnTo>
                  <a:lnTo>
                    <a:pt x="625" y="2726"/>
                  </a:lnTo>
                  <a:cubicBezTo>
                    <a:pt x="625" y="2583"/>
                    <a:pt x="661" y="2458"/>
                    <a:pt x="732" y="2351"/>
                  </a:cubicBezTo>
                  <a:cubicBezTo>
                    <a:pt x="893" y="2441"/>
                    <a:pt x="1089" y="2485"/>
                    <a:pt x="1283" y="2485"/>
                  </a:cubicBezTo>
                  <a:cubicBezTo>
                    <a:pt x="1477" y="2485"/>
                    <a:pt x="1669" y="2441"/>
                    <a:pt x="1821" y="2351"/>
                  </a:cubicBezTo>
                  <a:close/>
                  <a:moveTo>
                    <a:pt x="1285" y="1"/>
                  </a:moveTo>
                  <a:cubicBezTo>
                    <a:pt x="732" y="1"/>
                    <a:pt x="179" y="380"/>
                    <a:pt x="143" y="1138"/>
                  </a:cubicBezTo>
                  <a:lnTo>
                    <a:pt x="143" y="1352"/>
                  </a:lnTo>
                  <a:cubicBezTo>
                    <a:pt x="143" y="1548"/>
                    <a:pt x="197" y="1745"/>
                    <a:pt x="286" y="1905"/>
                  </a:cubicBezTo>
                  <a:cubicBezTo>
                    <a:pt x="108" y="2137"/>
                    <a:pt x="1" y="2423"/>
                    <a:pt x="1" y="2726"/>
                  </a:cubicBezTo>
                  <a:lnTo>
                    <a:pt x="1" y="3690"/>
                  </a:lnTo>
                  <a:cubicBezTo>
                    <a:pt x="1" y="3868"/>
                    <a:pt x="143" y="4011"/>
                    <a:pt x="322" y="4011"/>
                  </a:cubicBezTo>
                  <a:lnTo>
                    <a:pt x="2249" y="4011"/>
                  </a:lnTo>
                  <a:cubicBezTo>
                    <a:pt x="2427" y="4011"/>
                    <a:pt x="2570" y="3868"/>
                    <a:pt x="2570" y="3690"/>
                  </a:cubicBezTo>
                  <a:lnTo>
                    <a:pt x="2570" y="2726"/>
                  </a:lnTo>
                  <a:cubicBezTo>
                    <a:pt x="2570" y="2423"/>
                    <a:pt x="2463" y="2137"/>
                    <a:pt x="2285" y="1905"/>
                  </a:cubicBezTo>
                  <a:cubicBezTo>
                    <a:pt x="2374" y="1745"/>
                    <a:pt x="2427" y="1548"/>
                    <a:pt x="2427" y="1352"/>
                  </a:cubicBezTo>
                  <a:lnTo>
                    <a:pt x="2427" y="1138"/>
                  </a:lnTo>
                  <a:cubicBezTo>
                    <a:pt x="2392" y="380"/>
                    <a:pt x="1839"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9" name="Google Shape;379;p42"/>
          <p:cNvSpPr txBox="1">
            <a:spLocks noGrp="1"/>
          </p:cNvSpPr>
          <p:nvPr>
            <p:ph type="ctrTitle"/>
          </p:nvPr>
        </p:nvSpPr>
        <p:spPr>
          <a:xfrm>
            <a:off x="990600" y="250288"/>
            <a:ext cx="6637020" cy="694592"/>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solidFill>
                  <a:schemeClr val="lt1"/>
                </a:solidFill>
              </a:rPr>
              <a:t>TABLE OF</a:t>
            </a:r>
            <a:r>
              <a:rPr lang="en" dirty="0"/>
              <a:t> CONTENTS</a:t>
            </a:r>
            <a:endParaRPr dirty="0"/>
          </a:p>
        </p:txBody>
      </p:sp>
      <p:sp>
        <p:nvSpPr>
          <p:cNvPr id="387" name="Google Shape;387;p42"/>
          <p:cNvSpPr txBox="1">
            <a:spLocks noGrp="1"/>
          </p:cNvSpPr>
          <p:nvPr>
            <p:ph type="subTitle" idx="14"/>
          </p:nvPr>
        </p:nvSpPr>
        <p:spPr>
          <a:xfrm>
            <a:off x="441960" y="1250851"/>
            <a:ext cx="8481060" cy="2985869"/>
          </a:xfrm>
          <a:prstGeom prst="rect">
            <a:avLst/>
          </a:prstGeom>
        </p:spPr>
        <p:txBody>
          <a:bodyPr spcFirstLastPara="1" wrap="square" lIns="91425" tIns="91425" rIns="91425" bIns="91425" numCol="2" anchor="b" anchorCtr="0">
            <a:noAutofit/>
          </a:bodyPr>
          <a:lstStyle/>
          <a:p>
            <a:pPr marL="342900" lvl="0" indent="-342900" algn="l" rtl="0">
              <a:spcBef>
                <a:spcPts val="0"/>
              </a:spcBef>
              <a:spcAft>
                <a:spcPts val="1200"/>
              </a:spcAft>
              <a:buFont typeface="+mj-lt"/>
              <a:buAutoNum type="arabicPeriod"/>
            </a:pPr>
            <a:r>
              <a:rPr lang="en-US" sz="1600" dirty="0"/>
              <a:t>Introduction</a:t>
            </a:r>
          </a:p>
          <a:p>
            <a:pPr marL="342900" lvl="0" indent="-342900">
              <a:spcAft>
                <a:spcPts val="1200"/>
              </a:spcAft>
              <a:buFont typeface="+mj-lt"/>
              <a:buAutoNum type="arabicPeriod"/>
            </a:pPr>
            <a:r>
              <a:rPr lang="en-US" sz="1600" dirty="0">
                <a:solidFill>
                  <a:schemeClr val="bg1"/>
                </a:solidFill>
              </a:rPr>
              <a:t>How AI and ML Impacts</a:t>
            </a:r>
          </a:p>
          <a:p>
            <a:pPr marL="342900" lvl="0" indent="-342900">
              <a:spcAft>
                <a:spcPts val="1200"/>
              </a:spcAft>
              <a:buFont typeface="+mj-lt"/>
              <a:buAutoNum type="arabicPeriod"/>
            </a:pPr>
            <a:r>
              <a:rPr lang="en-US" sz="1600" dirty="0">
                <a:solidFill>
                  <a:schemeClr val="bg1"/>
                </a:solidFill>
              </a:rPr>
              <a:t>Business Understanding</a:t>
            </a:r>
            <a:endParaRPr lang="en-US" sz="1600" dirty="0"/>
          </a:p>
          <a:p>
            <a:pPr marL="342900" lvl="0" indent="-342900" algn="l" rtl="0">
              <a:spcBef>
                <a:spcPts val="0"/>
              </a:spcBef>
              <a:spcAft>
                <a:spcPts val="1200"/>
              </a:spcAft>
              <a:buFont typeface="+mj-lt"/>
              <a:buAutoNum type="arabicPeriod"/>
            </a:pPr>
            <a:r>
              <a:rPr lang="en-US" sz="1600" dirty="0"/>
              <a:t>Problems to Solve </a:t>
            </a:r>
          </a:p>
          <a:p>
            <a:pPr marL="342900" lvl="0" indent="-342900" algn="l" rtl="0">
              <a:spcBef>
                <a:spcPts val="0"/>
              </a:spcBef>
              <a:spcAft>
                <a:spcPts val="1200"/>
              </a:spcAft>
              <a:buFont typeface="+mj-lt"/>
              <a:buAutoNum type="arabicPeriod"/>
            </a:pPr>
            <a:r>
              <a:rPr lang="en-US" sz="1600" dirty="0"/>
              <a:t>Dataset Explanation </a:t>
            </a:r>
          </a:p>
          <a:p>
            <a:pPr marL="342900" lvl="0" indent="-342900" algn="l" rtl="0">
              <a:spcBef>
                <a:spcPts val="0"/>
              </a:spcBef>
              <a:spcAft>
                <a:spcPts val="1200"/>
              </a:spcAft>
              <a:buFont typeface="+mj-lt"/>
              <a:buAutoNum type="arabicPeriod"/>
            </a:pPr>
            <a:r>
              <a:rPr lang="en-US" sz="1600" dirty="0"/>
              <a:t>Data Preparation </a:t>
            </a:r>
          </a:p>
          <a:p>
            <a:pPr marL="342900" lvl="0" indent="-342900" algn="l" rtl="0">
              <a:spcBef>
                <a:spcPts val="0"/>
              </a:spcBef>
              <a:spcAft>
                <a:spcPts val="1200"/>
              </a:spcAft>
              <a:buFont typeface="+mj-lt"/>
              <a:buAutoNum type="arabicPeriod"/>
            </a:pPr>
            <a:r>
              <a:rPr lang="en-US" sz="1600" dirty="0"/>
              <a:t>EDA </a:t>
            </a:r>
          </a:p>
          <a:p>
            <a:pPr marL="342900" lvl="0" indent="-342900" algn="l" rtl="0">
              <a:spcBef>
                <a:spcPts val="0"/>
              </a:spcBef>
              <a:spcAft>
                <a:spcPts val="1200"/>
              </a:spcAft>
              <a:buFont typeface="+mj-lt"/>
              <a:buAutoNum type="arabicPeriod"/>
            </a:pPr>
            <a:r>
              <a:rPr lang="en-US" sz="1600" dirty="0"/>
              <a:t>Algorithms Used </a:t>
            </a:r>
          </a:p>
          <a:p>
            <a:pPr marL="342900" lvl="0" indent="-342900" algn="l" rtl="0">
              <a:spcBef>
                <a:spcPts val="0"/>
              </a:spcBef>
              <a:spcAft>
                <a:spcPts val="1200"/>
              </a:spcAft>
              <a:buFont typeface="+mj-lt"/>
              <a:buAutoNum type="arabicPeriod"/>
            </a:pPr>
            <a:r>
              <a:rPr lang="en-US" sz="1600" dirty="0"/>
              <a:t>Algorithm Comparison </a:t>
            </a:r>
          </a:p>
          <a:p>
            <a:pPr marL="342900" lvl="0" indent="-342900" algn="l" rtl="0">
              <a:spcBef>
                <a:spcPts val="0"/>
              </a:spcBef>
              <a:spcAft>
                <a:spcPts val="1200"/>
              </a:spcAft>
              <a:buFont typeface="+mj-lt"/>
              <a:buAutoNum type="arabicPeriod"/>
            </a:pPr>
            <a:r>
              <a:rPr lang="en-US" sz="1600" dirty="0"/>
              <a:t> Model Predictions</a:t>
            </a:r>
          </a:p>
          <a:p>
            <a:pPr marL="342900" lvl="0" indent="-342900" algn="l" rtl="0">
              <a:spcBef>
                <a:spcPts val="0"/>
              </a:spcBef>
              <a:spcAft>
                <a:spcPts val="1200"/>
              </a:spcAft>
              <a:buFont typeface="+mj-lt"/>
              <a:buAutoNum type="arabicPeriod"/>
            </a:pPr>
            <a:r>
              <a:rPr lang="en-US" sz="1600" dirty="0"/>
              <a:t>Future Suggestions</a:t>
            </a:r>
          </a:p>
          <a:p>
            <a:pPr marL="342900" lvl="0" indent="-342900" algn="l" rtl="0">
              <a:spcBef>
                <a:spcPts val="0"/>
              </a:spcBef>
              <a:spcAft>
                <a:spcPts val="1200"/>
              </a:spcAft>
              <a:buFont typeface="+mj-lt"/>
              <a:buAutoNum type="arabicPeriod"/>
            </a:pPr>
            <a:r>
              <a:rPr lang="en-US" sz="1600" dirty="0"/>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7">
                                            <p:txEl>
                                              <p:pRg st="0" end="0"/>
                                            </p:txEl>
                                          </p:spTgt>
                                        </p:tgtEl>
                                        <p:attrNameLst>
                                          <p:attrName>style.visibility</p:attrName>
                                        </p:attrNameLst>
                                      </p:cBhvr>
                                      <p:to>
                                        <p:strVal val="visible"/>
                                      </p:to>
                                    </p:set>
                                    <p:animEffect transition="in" filter="wipe(down)">
                                      <p:cBhvr>
                                        <p:cTn id="7" dur="500"/>
                                        <p:tgtEl>
                                          <p:spTgt spid="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7">
                                            <p:txEl>
                                              <p:pRg st="1" end="1"/>
                                            </p:txEl>
                                          </p:spTgt>
                                        </p:tgtEl>
                                        <p:attrNameLst>
                                          <p:attrName>style.visibility</p:attrName>
                                        </p:attrNameLst>
                                      </p:cBhvr>
                                      <p:to>
                                        <p:strVal val="visible"/>
                                      </p:to>
                                    </p:set>
                                    <p:animEffect transition="in" filter="wipe(down)">
                                      <p:cBhvr>
                                        <p:cTn id="12" dur="500"/>
                                        <p:tgtEl>
                                          <p:spTgt spid="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7">
                                            <p:txEl>
                                              <p:pRg st="2" end="2"/>
                                            </p:txEl>
                                          </p:spTgt>
                                        </p:tgtEl>
                                        <p:attrNameLst>
                                          <p:attrName>style.visibility</p:attrName>
                                        </p:attrNameLst>
                                      </p:cBhvr>
                                      <p:to>
                                        <p:strVal val="visible"/>
                                      </p:to>
                                    </p:set>
                                    <p:animEffect transition="in" filter="wipe(down)">
                                      <p:cBhvr>
                                        <p:cTn id="17" dur="500"/>
                                        <p:tgtEl>
                                          <p:spTgt spid="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7">
                                            <p:txEl>
                                              <p:pRg st="3" end="3"/>
                                            </p:txEl>
                                          </p:spTgt>
                                        </p:tgtEl>
                                        <p:attrNameLst>
                                          <p:attrName>style.visibility</p:attrName>
                                        </p:attrNameLst>
                                      </p:cBhvr>
                                      <p:to>
                                        <p:strVal val="visible"/>
                                      </p:to>
                                    </p:set>
                                    <p:animEffect transition="in" filter="wipe(down)">
                                      <p:cBhvr>
                                        <p:cTn id="22" dur="500"/>
                                        <p:tgtEl>
                                          <p:spTgt spid="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7">
                                            <p:txEl>
                                              <p:pRg st="4" end="4"/>
                                            </p:txEl>
                                          </p:spTgt>
                                        </p:tgtEl>
                                        <p:attrNameLst>
                                          <p:attrName>style.visibility</p:attrName>
                                        </p:attrNameLst>
                                      </p:cBhvr>
                                      <p:to>
                                        <p:strVal val="visible"/>
                                      </p:to>
                                    </p:set>
                                    <p:animEffect transition="in" filter="wipe(down)">
                                      <p:cBhvr>
                                        <p:cTn id="27" dur="500"/>
                                        <p:tgtEl>
                                          <p:spTgt spid="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7">
                                            <p:txEl>
                                              <p:pRg st="5" end="5"/>
                                            </p:txEl>
                                          </p:spTgt>
                                        </p:tgtEl>
                                        <p:attrNameLst>
                                          <p:attrName>style.visibility</p:attrName>
                                        </p:attrNameLst>
                                      </p:cBhvr>
                                      <p:to>
                                        <p:strVal val="visible"/>
                                      </p:to>
                                    </p:set>
                                    <p:animEffect transition="in" filter="wipe(down)">
                                      <p:cBhvr>
                                        <p:cTn id="32" dur="500"/>
                                        <p:tgtEl>
                                          <p:spTgt spid="3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7">
                                            <p:txEl>
                                              <p:pRg st="6" end="6"/>
                                            </p:txEl>
                                          </p:spTgt>
                                        </p:tgtEl>
                                        <p:attrNameLst>
                                          <p:attrName>style.visibility</p:attrName>
                                        </p:attrNameLst>
                                      </p:cBhvr>
                                      <p:to>
                                        <p:strVal val="visible"/>
                                      </p:to>
                                    </p:set>
                                    <p:animEffect transition="in" filter="wipe(down)">
                                      <p:cBhvr>
                                        <p:cTn id="37" dur="500"/>
                                        <p:tgtEl>
                                          <p:spTgt spid="3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87">
                                            <p:txEl>
                                              <p:pRg st="7" end="7"/>
                                            </p:txEl>
                                          </p:spTgt>
                                        </p:tgtEl>
                                        <p:attrNameLst>
                                          <p:attrName>style.visibility</p:attrName>
                                        </p:attrNameLst>
                                      </p:cBhvr>
                                      <p:to>
                                        <p:strVal val="visible"/>
                                      </p:to>
                                    </p:set>
                                    <p:animEffect transition="in" filter="wipe(down)">
                                      <p:cBhvr>
                                        <p:cTn id="42" dur="500"/>
                                        <p:tgtEl>
                                          <p:spTgt spid="3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87">
                                            <p:txEl>
                                              <p:pRg st="8" end="8"/>
                                            </p:txEl>
                                          </p:spTgt>
                                        </p:tgtEl>
                                        <p:attrNameLst>
                                          <p:attrName>style.visibility</p:attrName>
                                        </p:attrNameLst>
                                      </p:cBhvr>
                                      <p:to>
                                        <p:strVal val="visible"/>
                                      </p:to>
                                    </p:set>
                                    <p:animEffect transition="in" filter="wipe(down)">
                                      <p:cBhvr>
                                        <p:cTn id="47" dur="500"/>
                                        <p:tgtEl>
                                          <p:spTgt spid="38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87">
                                            <p:txEl>
                                              <p:pRg st="9" end="9"/>
                                            </p:txEl>
                                          </p:spTgt>
                                        </p:tgtEl>
                                        <p:attrNameLst>
                                          <p:attrName>style.visibility</p:attrName>
                                        </p:attrNameLst>
                                      </p:cBhvr>
                                      <p:to>
                                        <p:strVal val="visible"/>
                                      </p:to>
                                    </p:set>
                                    <p:animEffect transition="in" filter="wipe(down)">
                                      <p:cBhvr>
                                        <p:cTn id="52" dur="500"/>
                                        <p:tgtEl>
                                          <p:spTgt spid="38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87">
                                            <p:txEl>
                                              <p:pRg st="10" end="10"/>
                                            </p:txEl>
                                          </p:spTgt>
                                        </p:tgtEl>
                                        <p:attrNameLst>
                                          <p:attrName>style.visibility</p:attrName>
                                        </p:attrNameLst>
                                      </p:cBhvr>
                                      <p:to>
                                        <p:strVal val="visible"/>
                                      </p:to>
                                    </p:set>
                                    <p:animEffect transition="in" filter="wipe(down)">
                                      <p:cBhvr>
                                        <p:cTn id="57" dur="500"/>
                                        <p:tgtEl>
                                          <p:spTgt spid="38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87">
                                            <p:txEl>
                                              <p:pRg st="11" end="11"/>
                                            </p:txEl>
                                          </p:spTgt>
                                        </p:tgtEl>
                                        <p:attrNameLst>
                                          <p:attrName>style.visibility</p:attrName>
                                        </p:attrNameLst>
                                      </p:cBhvr>
                                      <p:to>
                                        <p:strVal val="visible"/>
                                      </p:to>
                                    </p:set>
                                    <p:animEffect transition="in" filter="wipe(down)">
                                      <p:cBhvr>
                                        <p:cTn id="62" dur="500"/>
                                        <p:tgtEl>
                                          <p:spTgt spid="3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43"/>
          <p:cNvPicPr preferRelativeResize="0"/>
          <p:nvPr/>
        </p:nvPicPr>
        <p:blipFill rotWithShape="1">
          <a:blip r:embed="rId3">
            <a:alphaModFix/>
          </a:blip>
          <a:srcRect l="8803" t="-775" r="46002" b="-16746"/>
          <a:stretch/>
        </p:blipFill>
        <p:spPr>
          <a:xfrm rot="594118">
            <a:off x="6001589" y="-343031"/>
            <a:ext cx="3559705" cy="6169464"/>
          </a:xfrm>
          <a:prstGeom prst="rect">
            <a:avLst/>
          </a:prstGeom>
          <a:noFill/>
          <a:ln>
            <a:noFill/>
          </a:ln>
          <a:effectLst>
            <a:outerShdw blurRad="57150" dist="19050" dir="5400000" algn="bl" rotWithShape="0">
              <a:srgbClr val="000000">
                <a:alpha val="50000"/>
              </a:srgbClr>
            </a:outerShdw>
          </a:effectLst>
        </p:spPr>
      </p:pic>
      <p:pic>
        <p:nvPicPr>
          <p:cNvPr id="394" name="Google Shape;394;p43"/>
          <p:cNvPicPr preferRelativeResize="0"/>
          <p:nvPr/>
        </p:nvPicPr>
        <p:blipFill>
          <a:blip r:embed="rId4">
            <a:alphaModFix/>
          </a:blip>
          <a:stretch>
            <a:fillRect/>
          </a:stretch>
        </p:blipFill>
        <p:spPr>
          <a:xfrm rot="-8302014">
            <a:off x="2439914" y="1174306"/>
            <a:ext cx="13068489" cy="1007390"/>
          </a:xfrm>
          <a:prstGeom prst="rect">
            <a:avLst/>
          </a:prstGeom>
          <a:noFill/>
          <a:ln>
            <a:noFill/>
          </a:ln>
          <a:effectLst>
            <a:outerShdw blurRad="214313" dist="171450" dir="5400000" algn="bl" rotWithShape="0">
              <a:srgbClr val="191919">
                <a:alpha val="64000"/>
              </a:srgbClr>
            </a:outerShdw>
          </a:effectLst>
        </p:spPr>
      </p:pic>
      <p:pic>
        <p:nvPicPr>
          <p:cNvPr id="395" name="Google Shape;395;p43"/>
          <p:cNvPicPr preferRelativeResize="0"/>
          <p:nvPr/>
        </p:nvPicPr>
        <p:blipFill>
          <a:blip r:embed="rId5">
            <a:alphaModFix/>
          </a:blip>
          <a:stretch>
            <a:fillRect/>
          </a:stretch>
        </p:blipFill>
        <p:spPr>
          <a:xfrm rot="-6390576">
            <a:off x="2875569" y="1207884"/>
            <a:ext cx="12197168" cy="940226"/>
          </a:xfrm>
          <a:prstGeom prst="rect">
            <a:avLst/>
          </a:prstGeom>
          <a:noFill/>
          <a:ln>
            <a:noFill/>
          </a:ln>
          <a:effectLst>
            <a:outerShdw blurRad="214313" dist="171450" dir="5400000" algn="bl" rotWithShape="0">
              <a:srgbClr val="191919">
                <a:alpha val="64000"/>
              </a:srgbClr>
            </a:outerShdw>
          </a:effectLst>
        </p:spPr>
      </p:pic>
      <p:sp>
        <p:nvSpPr>
          <p:cNvPr id="396" name="Google Shape;396;p43"/>
          <p:cNvSpPr txBox="1">
            <a:spLocks noGrp="1"/>
          </p:cNvSpPr>
          <p:nvPr>
            <p:ph type="ctrTitle"/>
          </p:nvPr>
        </p:nvSpPr>
        <p:spPr>
          <a:xfrm>
            <a:off x="1363979" y="245497"/>
            <a:ext cx="4962949" cy="798443"/>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US" sz="4000" dirty="0"/>
              <a:t>Introduction</a:t>
            </a:r>
            <a:endParaRPr sz="4000" dirty="0"/>
          </a:p>
        </p:txBody>
      </p:sp>
      <p:sp>
        <p:nvSpPr>
          <p:cNvPr id="397" name="Google Shape;397;p43"/>
          <p:cNvSpPr txBox="1">
            <a:spLocks noGrp="1"/>
          </p:cNvSpPr>
          <p:nvPr>
            <p:ph type="subTitle" idx="1"/>
          </p:nvPr>
        </p:nvSpPr>
        <p:spPr>
          <a:xfrm>
            <a:off x="213360" y="1209444"/>
            <a:ext cx="5562599" cy="29205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New York Police Department use the Complaint records for seeking insights to increase patroling to where the crime rates are gradually high based on time frames, </a:t>
            </a:r>
            <a:r>
              <a:rPr lang="en-US" dirty="0"/>
              <a:t>Boroughs and Location axes of the map. New York being the most visited city in America by tourists, more than 95% of the resident's commute for work daily. Being the liveliest place, the crime rate of New York city should be taken into consideration to oversee the public safety.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43"/>
          <p:cNvPicPr preferRelativeResize="0"/>
          <p:nvPr/>
        </p:nvPicPr>
        <p:blipFill rotWithShape="1">
          <a:blip r:embed="rId3">
            <a:alphaModFix/>
          </a:blip>
          <a:srcRect l="8803" t="-775" r="46002" b="-16746"/>
          <a:stretch/>
        </p:blipFill>
        <p:spPr>
          <a:xfrm rot="594118">
            <a:off x="6001589" y="-343031"/>
            <a:ext cx="3559705" cy="6169464"/>
          </a:xfrm>
          <a:prstGeom prst="rect">
            <a:avLst/>
          </a:prstGeom>
          <a:noFill/>
          <a:ln>
            <a:noFill/>
          </a:ln>
          <a:effectLst>
            <a:outerShdw blurRad="57150" dist="19050" dir="5400000" algn="bl" rotWithShape="0">
              <a:srgbClr val="000000">
                <a:alpha val="50000"/>
              </a:srgbClr>
            </a:outerShdw>
          </a:effectLst>
        </p:spPr>
      </p:pic>
      <p:pic>
        <p:nvPicPr>
          <p:cNvPr id="394" name="Google Shape;394;p43"/>
          <p:cNvPicPr preferRelativeResize="0"/>
          <p:nvPr/>
        </p:nvPicPr>
        <p:blipFill>
          <a:blip r:embed="rId4">
            <a:alphaModFix/>
          </a:blip>
          <a:stretch>
            <a:fillRect/>
          </a:stretch>
        </p:blipFill>
        <p:spPr>
          <a:xfrm rot="-8302014">
            <a:off x="2439914" y="1174306"/>
            <a:ext cx="13068489" cy="1007390"/>
          </a:xfrm>
          <a:prstGeom prst="rect">
            <a:avLst/>
          </a:prstGeom>
          <a:noFill/>
          <a:ln>
            <a:noFill/>
          </a:ln>
          <a:effectLst>
            <a:outerShdw blurRad="214313" dist="171450" dir="5400000" algn="bl" rotWithShape="0">
              <a:srgbClr val="191919">
                <a:alpha val="64000"/>
              </a:srgbClr>
            </a:outerShdw>
          </a:effectLst>
        </p:spPr>
      </p:pic>
      <p:pic>
        <p:nvPicPr>
          <p:cNvPr id="395" name="Google Shape;395;p43"/>
          <p:cNvPicPr preferRelativeResize="0"/>
          <p:nvPr/>
        </p:nvPicPr>
        <p:blipFill>
          <a:blip r:embed="rId5">
            <a:alphaModFix/>
          </a:blip>
          <a:stretch>
            <a:fillRect/>
          </a:stretch>
        </p:blipFill>
        <p:spPr>
          <a:xfrm rot="-6390576">
            <a:off x="2875569" y="1207884"/>
            <a:ext cx="12197168" cy="940226"/>
          </a:xfrm>
          <a:prstGeom prst="rect">
            <a:avLst/>
          </a:prstGeom>
          <a:noFill/>
          <a:ln>
            <a:noFill/>
          </a:ln>
          <a:effectLst>
            <a:outerShdw blurRad="214313" dist="171450" dir="5400000" algn="bl" rotWithShape="0">
              <a:srgbClr val="191919">
                <a:alpha val="64000"/>
              </a:srgbClr>
            </a:outerShdw>
          </a:effectLst>
        </p:spPr>
      </p:pic>
      <p:sp>
        <p:nvSpPr>
          <p:cNvPr id="396" name="Google Shape;396;p43"/>
          <p:cNvSpPr txBox="1">
            <a:spLocks noGrp="1"/>
          </p:cNvSpPr>
          <p:nvPr>
            <p:ph type="ctrTitle"/>
          </p:nvPr>
        </p:nvSpPr>
        <p:spPr>
          <a:xfrm>
            <a:off x="1055595" y="143128"/>
            <a:ext cx="7696199" cy="1082040"/>
          </a:xfrm>
          <a:prstGeom prst="rect">
            <a:avLst/>
          </a:prstGeom>
        </p:spPr>
        <p:txBody>
          <a:bodyPr spcFirstLastPara="1" wrap="square" lIns="91425" tIns="91425" rIns="91425" bIns="91425" anchor="b" anchorCtr="0">
            <a:noAutofit/>
          </a:bodyPr>
          <a:lstStyle/>
          <a:p>
            <a:pPr lvl="0">
              <a:spcAft>
                <a:spcPts val="1200"/>
              </a:spcAft>
            </a:pPr>
            <a:r>
              <a:rPr lang="en-US" sz="4000" dirty="0">
                <a:solidFill>
                  <a:schemeClr val="bg1"/>
                </a:solidFill>
              </a:rPr>
              <a:t>How AI and ML Impacts</a:t>
            </a:r>
          </a:p>
        </p:txBody>
      </p:sp>
      <p:sp>
        <p:nvSpPr>
          <p:cNvPr id="397" name="Google Shape;397;p43"/>
          <p:cNvSpPr txBox="1">
            <a:spLocks noGrp="1"/>
          </p:cNvSpPr>
          <p:nvPr>
            <p:ph type="subTitle" idx="1"/>
          </p:nvPr>
        </p:nvSpPr>
        <p:spPr>
          <a:xfrm>
            <a:off x="356797" y="1225168"/>
            <a:ext cx="5853503" cy="29205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Many of the Departments PredPol type of tools to predict crime suspecting locations. Facial Recognition  sensors in surveillances helps in two ways. Many algorithms used to find patterns in the crime based on the offensive description and the crime identification.</a:t>
            </a:r>
            <a:endParaRPr dirty="0"/>
          </a:p>
        </p:txBody>
      </p:sp>
    </p:spTree>
    <p:extLst>
      <p:ext uri="{BB962C8B-B14F-4D97-AF65-F5344CB8AC3E}">
        <p14:creationId xmlns:p14="http://schemas.microsoft.com/office/powerpoint/2010/main" val="155269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5"/>
          <p:cNvSpPr txBox="1">
            <a:spLocks noGrp="1"/>
          </p:cNvSpPr>
          <p:nvPr>
            <p:ph type="subTitle" idx="1"/>
          </p:nvPr>
        </p:nvSpPr>
        <p:spPr>
          <a:xfrm>
            <a:off x="728340" y="1571699"/>
            <a:ext cx="7905120" cy="3169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Operational Efficiency:</a:t>
            </a:r>
          </a:p>
          <a:p>
            <a:pPr marL="0" lvl="0" indent="0" algn="l" rtl="0">
              <a:spcBef>
                <a:spcPts val="0"/>
              </a:spcBef>
              <a:spcAft>
                <a:spcPts val="0"/>
              </a:spcAft>
              <a:buNone/>
            </a:pPr>
            <a:r>
              <a:rPr lang="en-US" dirty="0"/>
              <a:t>        Patrol Management</a:t>
            </a:r>
          </a:p>
          <a:p>
            <a:pPr marL="0" lvl="0" indent="0" algn="l" rtl="0">
              <a:spcBef>
                <a:spcPts val="0"/>
              </a:spcBef>
              <a:spcAft>
                <a:spcPts val="0"/>
              </a:spcAft>
              <a:buNone/>
            </a:pPr>
            <a:r>
              <a:rPr lang="en-US" dirty="0"/>
              <a:t>        Emergency Response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Public Safety and Trust:</a:t>
            </a:r>
          </a:p>
          <a:p>
            <a:pPr marL="0" lvl="0" indent="0" algn="l" rtl="0">
              <a:spcBef>
                <a:spcPts val="0"/>
              </a:spcBef>
              <a:spcAft>
                <a:spcPts val="0"/>
              </a:spcAft>
              <a:buNone/>
            </a:pPr>
            <a:r>
              <a:rPr lang="en-US" dirty="0"/>
              <a:t>         Enhanced Public Confidence</a:t>
            </a:r>
          </a:p>
          <a:p>
            <a:pPr marL="0" lvl="0" indent="0" algn="l" rtl="0">
              <a:spcBef>
                <a:spcPts val="0"/>
              </a:spcBef>
              <a:spcAft>
                <a:spcPts val="0"/>
              </a:spcAft>
              <a:buNone/>
            </a:pPr>
            <a:r>
              <a:rPr lang="en-US" dirty="0"/>
              <a:t>         Community Relations</a:t>
            </a:r>
            <a:endParaRPr dirty="0"/>
          </a:p>
        </p:txBody>
      </p:sp>
      <p:sp>
        <p:nvSpPr>
          <p:cNvPr id="411" name="Google Shape;411;p45"/>
          <p:cNvSpPr txBox="1">
            <a:spLocks noGrp="1"/>
          </p:cNvSpPr>
          <p:nvPr>
            <p:ph type="ctrTitle"/>
          </p:nvPr>
        </p:nvSpPr>
        <p:spPr>
          <a:xfrm>
            <a:off x="1236204" y="402215"/>
            <a:ext cx="5614175" cy="733165"/>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t>Business Understanding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5"/>
          <p:cNvSpPr txBox="1">
            <a:spLocks noGrp="1"/>
          </p:cNvSpPr>
          <p:nvPr>
            <p:ph type="subTitle" idx="1"/>
          </p:nvPr>
        </p:nvSpPr>
        <p:spPr>
          <a:xfrm>
            <a:off x="728340" y="1571700"/>
            <a:ext cx="3733800" cy="23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 covers the crime recorded complaints data in New York region. The problem can be defined as how to use this data to better predict crime locations based on complaints.</a:t>
            </a:r>
            <a:endParaRPr dirty="0"/>
          </a:p>
        </p:txBody>
      </p:sp>
      <p:sp>
        <p:nvSpPr>
          <p:cNvPr id="411" name="Google Shape;411;p45"/>
          <p:cNvSpPr txBox="1">
            <a:spLocks noGrp="1"/>
          </p:cNvSpPr>
          <p:nvPr>
            <p:ph type="ctrTitle"/>
          </p:nvPr>
        </p:nvSpPr>
        <p:spPr>
          <a:xfrm>
            <a:off x="1236205" y="402215"/>
            <a:ext cx="5437200" cy="733165"/>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t>Problems to Solve</a:t>
            </a:r>
            <a:endParaRPr dirty="0"/>
          </a:p>
        </p:txBody>
      </p:sp>
      <p:pic>
        <p:nvPicPr>
          <p:cNvPr id="1028" name="Picture 4">
            <a:extLst>
              <a:ext uri="{FF2B5EF4-FFF2-40B4-BE49-F238E27FC236}">
                <a16:creationId xmlns:a16="http://schemas.microsoft.com/office/drawing/2014/main" id="{177C67E6-B9C2-0F4B-87E5-D2FB8D0E2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820" y="1714500"/>
            <a:ext cx="37338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3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49"/>
          <p:cNvSpPr txBox="1">
            <a:spLocks noGrp="1"/>
          </p:cNvSpPr>
          <p:nvPr>
            <p:ph type="ctrTitle" idx="2"/>
          </p:nvPr>
        </p:nvSpPr>
        <p:spPr>
          <a:xfrm>
            <a:off x="309240" y="580465"/>
            <a:ext cx="4369200" cy="1651200"/>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US" dirty="0">
                <a:solidFill>
                  <a:schemeClr val="lt1"/>
                </a:solidFill>
              </a:rPr>
              <a:t>Dataset</a:t>
            </a:r>
            <a:endParaRPr lang="en-US" dirty="0"/>
          </a:p>
        </p:txBody>
      </p:sp>
      <p:sp>
        <p:nvSpPr>
          <p:cNvPr id="5" name="Subtitle 4">
            <a:extLst>
              <a:ext uri="{FF2B5EF4-FFF2-40B4-BE49-F238E27FC236}">
                <a16:creationId xmlns:a16="http://schemas.microsoft.com/office/drawing/2014/main" id="{49CF3909-EEDC-5819-88C7-A3DD77CB69D6}"/>
              </a:ext>
            </a:extLst>
          </p:cNvPr>
          <p:cNvSpPr>
            <a:spLocks noGrp="1"/>
          </p:cNvSpPr>
          <p:nvPr>
            <p:ph type="subTitle" idx="1"/>
          </p:nvPr>
        </p:nvSpPr>
        <p:spPr>
          <a:xfrm>
            <a:off x="1337940" y="2911836"/>
            <a:ext cx="3462660" cy="1143995"/>
          </a:xfrm>
        </p:spPr>
        <p:txBody>
          <a:bodyPr/>
          <a:lstStyle/>
          <a:p>
            <a:r>
              <a:rPr lang="en-US" sz="2800" b="1" dirty="0">
                <a:solidFill>
                  <a:srgbClr val="FFF676"/>
                </a:solidFill>
                <a:hlinkClick r:id="rId3">
                  <a:extLst>
                    <a:ext uri="{A12FA001-AC4F-418D-AE19-62706E023703}">
                      <ahyp:hlinkClr xmlns:ahyp="http://schemas.microsoft.com/office/drawing/2018/hyperlinkcolor" val="tx"/>
                    </a:ext>
                  </a:extLst>
                </a:hlinkClick>
              </a:rPr>
              <a:t>NYPD Crime complaint records</a:t>
            </a:r>
            <a:endParaRPr lang="en-US" sz="2800" b="1" dirty="0">
              <a:solidFill>
                <a:srgbClr val="FFF676"/>
              </a:solidFill>
            </a:endParaRPr>
          </a:p>
        </p:txBody>
      </p:sp>
      <p:grpSp>
        <p:nvGrpSpPr>
          <p:cNvPr id="6" name="Google Shape;1084;p75">
            <a:extLst>
              <a:ext uri="{FF2B5EF4-FFF2-40B4-BE49-F238E27FC236}">
                <a16:creationId xmlns:a16="http://schemas.microsoft.com/office/drawing/2014/main" id="{FD6CC7CE-BB0D-25BC-1CA7-294081102955}"/>
              </a:ext>
            </a:extLst>
          </p:cNvPr>
          <p:cNvGrpSpPr/>
          <p:nvPr/>
        </p:nvGrpSpPr>
        <p:grpSpPr>
          <a:xfrm>
            <a:off x="1033928" y="3060653"/>
            <a:ext cx="304012" cy="324760"/>
            <a:chOff x="2680268" y="1993853"/>
            <a:chExt cx="304012" cy="324760"/>
          </a:xfrm>
        </p:grpSpPr>
        <p:sp>
          <p:nvSpPr>
            <p:cNvPr id="7" name="Google Shape;1085;p75">
              <a:extLst>
                <a:ext uri="{FF2B5EF4-FFF2-40B4-BE49-F238E27FC236}">
                  <a16:creationId xmlns:a16="http://schemas.microsoft.com/office/drawing/2014/main" id="{EC3C04B5-0C99-946D-5DF2-18CF2CFAEE73}"/>
                </a:ext>
              </a:extLst>
            </p:cNvPr>
            <p:cNvSpPr/>
            <p:nvPr/>
          </p:nvSpPr>
          <p:spPr>
            <a:xfrm>
              <a:off x="2716623" y="2059383"/>
              <a:ext cx="231272" cy="259230"/>
            </a:xfrm>
            <a:custGeom>
              <a:avLst/>
              <a:gdLst/>
              <a:ahLst/>
              <a:cxnLst/>
              <a:rect l="l" t="t" r="r" b="b"/>
              <a:pathLst>
                <a:path w="7602" h="8521" extrusionOk="0">
                  <a:moveTo>
                    <a:pt x="3793" y="625"/>
                  </a:moveTo>
                  <a:cubicBezTo>
                    <a:pt x="4934" y="625"/>
                    <a:pt x="6076" y="1401"/>
                    <a:pt x="6139" y="2954"/>
                  </a:cubicBezTo>
                  <a:lnTo>
                    <a:pt x="6139" y="5416"/>
                  </a:lnTo>
                  <a:lnTo>
                    <a:pt x="1446" y="5416"/>
                  </a:lnTo>
                  <a:lnTo>
                    <a:pt x="1446" y="2954"/>
                  </a:lnTo>
                  <a:cubicBezTo>
                    <a:pt x="1509" y="1401"/>
                    <a:pt x="2651" y="625"/>
                    <a:pt x="3793" y="625"/>
                  </a:cubicBezTo>
                  <a:close/>
                  <a:moveTo>
                    <a:pt x="6442" y="6058"/>
                  </a:moveTo>
                  <a:cubicBezTo>
                    <a:pt x="6745" y="6058"/>
                    <a:pt x="6977" y="6290"/>
                    <a:pt x="6977" y="6594"/>
                  </a:cubicBezTo>
                  <a:lnTo>
                    <a:pt x="6977" y="6665"/>
                  </a:lnTo>
                  <a:lnTo>
                    <a:pt x="625" y="6665"/>
                  </a:lnTo>
                  <a:lnTo>
                    <a:pt x="625" y="6594"/>
                  </a:lnTo>
                  <a:cubicBezTo>
                    <a:pt x="625" y="6290"/>
                    <a:pt x="857" y="6058"/>
                    <a:pt x="1161" y="6058"/>
                  </a:cubicBezTo>
                  <a:close/>
                  <a:moveTo>
                    <a:pt x="6977" y="7290"/>
                  </a:moveTo>
                  <a:lnTo>
                    <a:pt x="6977" y="7896"/>
                  </a:lnTo>
                  <a:lnTo>
                    <a:pt x="625" y="7896"/>
                  </a:lnTo>
                  <a:lnTo>
                    <a:pt x="625" y="7290"/>
                  </a:lnTo>
                  <a:close/>
                  <a:moveTo>
                    <a:pt x="3801" y="1"/>
                  </a:moveTo>
                  <a:cubicBezTo>
                    <a:pt x="2352" y="1"/>
                    <a:pt x="902" y="991"/>
                    <a:pt x="822" y="2972"/>
                  </a:cubicBezTo>
                  <a:lnTo>
                    <a:pt x="822" y="5470"/>
                  </a:lnTo>
                  <a:cubicBezTo>
                    <a:pt x="340" y="5612"/>
                    <a:pt x="1" y="6041"/>
                    <a:pt x="1" y="6558"/>
                  </a:cubicBezTo>
                  <a:lnTo>
                    <a:pt x="1" y="8217"/>
                  </a:lnTo>
                  <a:cubicBezTo>
                    <a:pt x="1" y="8378"/>
                    <a:pt x="144" y="8521"/>
                    <a:pt x="322" y="8521"/>
                  </a:cubicBezTo>
                  <a:lnTo>
                    <a:pt x="7281" y="8521"/>
                  </a:lnTo>
                  <a:cubicBezTo>
                    <a:pt x="7459" y="8521"/>
                    <a:pt x="7602" y="8378"/>
                    <a:pt x="7602" y="8217"/>
                  </a:cubicBezTo>
                  <a:lnTo>
                    <a:pt x="7602" y="6558"/>
                  </a:lnTo>
                  <a:cubicBezTo>
                    <a:pt x="7602" y="6041"/>
                    <a:pt x="7263" y="5612"/>
                    <a:pt x="6781" y="5470"/>
                  </a:cubicBezTo>
                  <a:lnTo>
                    <a:pt x="6781" y="2972"/>
                  </a:lnTo>
                  <a:cubicBezTo>
                    <a:pt x="6701" y="991"/>
                    <a:pt x="5251" y="1"/>
                    <a:pt x="3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6;p75">
              <a:extLst>
                <a:ext uri="{FF2B5EF4-FFF2-40B4-BE49-F238E27FC236}">
                  <a16:creationId xmlns:a16="http://schemas.microsoft.com/office/drawing/2014/main" id="{AC84EF4B-7631-1356-CA0A-F0210EE4EA4D}"/>
                </a:ext>
              </a:extLst>
            </p:cNvPr>
            <p:cNvSpPr/>
            <p:nvPr/>
          </p:nvSpPr>
          <p:spPr>
            <a:xfrm>
              <a:off x="2823041" y="1993853"/>
              <a:ext cx="19014" cy="38758"/>
            </a:xfrm>
            <a:custGeom>
              <a:avLst/>
              <a:gdLst/>
              <a:ahLst/>
              <a:cxnLst/>
              <a:rect l="l" t="t" r="r" b="b"/>
              <a:pathLst>
                <a:path w="625" h="1274" extrusionOk="0">
                  <a:moveTo>
                    <a:pt x="306" y="0"/>
                  </a:moveTo>
                  <a:cubicBezTo>
                    <a:pt x="152" y="0"/>
                    <a:pt x="0" y="103"/>
                    <a:pt x="0" y="308"/>
                  </a:cubicBezTo>
                  <a:lnTo>
                    <a:pt x="0" y="968"/>
                  </a:lnTo>
                  <a:cubicBezTo>
                    <a:pt x="0" y="1137"/>
                    <a:pt x="127" y="1273"/>
                    <a:pt x="306" y="1273"/>
                  </a:cubicBezTo>
                  <a:cubicBezTo>
                    <a:pt x="317" y="1273"/>
                    <a:pt x="328" y="1273"/>
                    <a:pt x="339" y="1272"/>
                  </a:cubicBezTo>
                  <a:cubicBezTo>
                    <a:pt x="500" y="1254"/>
                    <a:pt x="625" y="1111"/>
                    <a:pt x="625" y="950"/>
                  </a:cubicBezTo>
                  <a:lnTo>
                    <a:pt x="625" y="308"/>
                  </a:lnTo>
                  <a:cubicBezTo>
                    <a:pt x="616" y="103"/>
                    <a:pt x="460"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7;p75">
              <a:extLst>
                <a:ext uri="{FF2B5EF4-FFF2-40B4-BE49-F238E27FC236}">
                  <a16:creationId xmlns:a16="http://schemas.microsoft.com/office/drawing/2014/main" id="{1980A843-B3DC-4AC2-DA60-E62B396384EB}"/>
                </a:ext>
              </a:extLst>
            </p:cNvPr>
            <p:cNvSpPr/>
            <p:nvPr/>
          </p:nvSpPr>
          <p:spPr>
            <a:xfrm>
              <a:off x="2906611" y="2025888"/>
              <a:ext cx="35321" cy="33252"/>
            </a:xfrm>
            <a:custGeom>
              <a:avLst/>
              <a:gdLst/>
              <a:ahLst/>
              <a:cxnLst/>
              <a:rect l="l" t="t" r="r" b="b"/>
              <a:pathLst>
                <a:path w="1161" h="1093" extrusionOk="0">
                  <a:moveTo>
                    <a:pt x="813" y="0"/>
                  </a:moveTo>
                  <a:cubicBezTo>
                    <a:pt x="732" y="0"/>
                    <a:pt x="652" y="31"/>
                    <a:pt x="590" y="94"/>
                  </a:cubicBezTo>
                  <a:lnTo>
                    <a:pt x="126" y="558"/>
                  </a:lnTo>
                  <a:cubicBezTo>
                    <a:pt x="1" y="683"/>
                    <a:pt x="1" y="879"/>
                    <a:pt x="126" y="986"/>
                  </a:cubicBezTo>
                  <a:cubicBezTo>
                    <a:pt x="197" y="1057"/>
                    <a:pt x="269" y="1093"/>
                    <a:pt x="358" y="1093"/>
                  </a:cubicBezTo>
                  <a:cubicBezTo>
                    <a:pt x="429" y="1093"/>
                    <a:pt x="518" y="1057"/>
                    <a:pt x="572" y="986"/>
                  </a:cubicBezTo>
                  <a:lnTo>
                    <a:pt x="1036" y="540"/>
                  </a:lnTo>
                  <a:cubicBezTo>
                    <a:pt x="1161" y="415"/>
                    <a:pt x="1161" y="219"/>
                    <a:pt x="1036" y="94"/>
                  </a:cubicBezTo>
                  <a:cubicBezTo>
                    <a:pt x="973" y="31"/>
                    <a:pt x="893" y="0"/>
                    <a:pt x="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8;p75">
              <a:extLst>
                <a:ext uri="{FF2B5EF4-FFF2-40B4-BE49-F238E27FC236}">
                  <a16:creationId xmlns:a16="http://schemas.microsoft.com/office/drawing/2014/main" id="{B2E1FFE3-69D2-6247-C605-713012A596E3}"/>
                </a:ext>
              </a:extLst>
            </p:cNvPr>
            <p:cNvSpPr/>
            <p:nvPr/>
          </p:nvSpPr>
          <p:spPr>
            <a:xfrm>
              <a:off x="2939194" y="2124791"/>
              <a:ext cx="45086" cy="19592"/>
            </a:xfrm>
            <a:custGeom>
              <a:avLst/>
              <a:gdLst/>
              <a:ahLst/>
              <a:cxnLst/>
              <a:rect l="l" t="t" r="r" b="b"/>
              <a:pathLst>
                <a:path w="1482" h="644" extrusionOk="0">
                  <a:moveTo>
                    <a:pt x="411" y="1"/>
                  </a:moveTo>
                  <a:cubicBezTo>
                    <a:pt x="0" y="19"/>
                    <a:pt x="0" y="625"/>
                    <a:pt x="411" y="643"/>
                  </a:cubicBezTo>
                  <a:lnTo>
                    <a:pt x="1071" y="643"/>
                  </a:lnTo>
                  <a:cubicBezTo>
                    <a:pt x="1481" y="625"/>
                    <a:pt x="1481" y="19"/>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9;p75">
              <a:extLst>
                <a:ext uri="{FF2B5EF4-FFF2-40B4-BE49-F238E27FC236}">
                  <a16:creationId xmlns:a16="http://schemas.microsoft.com/office/drawing/2014/main" id="{A271DB20-CAD9-2195-45EE-C9516D792DB6}"/>
                </a:ext>
              </a:extLst>
            </p:cNvPr>
            <p:cNvSpPr/>
            <p:nvPr/>
          </p:nvSpPr>
          <p:spPr>
            <a:xfrm>
              <a:off x="2680268" y="2124791"/>
              <a:ext cx="42379" cy="19592"/>
            </a:xfrm>
            <a:custGeom>
              <a:avLst/>
              <a:gdLst/>
              <a:ahLst/>
              <a:cxnLst/>
              <a:rect l="l" t="t" r="r" b="b"/>
              <a:pathLst>
                <a:path w="1393" h="644" extrusionOk="0">
                  <a:moveTo>
                    <a:pt x="411" y="1"/>
                  </a:moveTo>
                  <a:cubicBezTo>
                    <a:pt x="1" y="19"/>
                    <a:pt x="1" y="625"/>
                    <a:pt x="411" y="643"/>
                  </a:cubicBezTo>
                  <a:lnTo>
                    <a:pt x="1071" y="643"/>
                  </a:lnTo>
                  <a:cubicBezTo>
                    <a:pt x="1249" y="643"/>
                    <a:pt x="1392" y="483"/>
                    <a:pt x="1374" y="286"/>
                  </a:cubicBezTo>
                  <a:cubicBezTo>
                    <a:pt x="1357" y="126"/>
                    <a:pt x="1214" y="1"/>
                    <a:pt x="1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0;p75">
              <a:extLst>
                <a:ext uri="{FF2B5EF4-FFF2-40B4-BE49-F238E27FC236}">
                  <a16:creationId xmlns:a16="http://schemas.microsoft.com/office/drawing/2014/main" id="{263D7021-4EC8-806C-CF70-F732241172E9}"/>
                </a:ext>
              </a:extLst>
            </p:cNvPr>
            <p:cNvSpPr/>
            <p:nvPr/>
          </p:nvSpPr>
          <p:spPr>
            <a:xfrm>
              <a:off x="2722616" y="2025888"/>
              <a:ext cx="35290" cy="32856"/>
            </a:xfrm>
            <a:custGeom>
              <a:avLst/>
              <a:gdLst/>
              <a:ahLst/>
              <a:cxnLst/>
              <a:rect l="l" t="t" r="r" b="b"/>
              <a:pathLst>
                <a:path w="1160" h="1080" extrusionOk="0">
                  <a:moveTo>
                    <a:pt x="348" y="0"/>
                  </a:moveTo>
                  <a:cubicBezTo>
                    <a:pt x="268" y="0"/>
                    <a:pt x="188" y="31"/>
                    <a:pt x="125" y="94"/>
                  </a:cubicBezTo>
                  <a:cubicBezTo>
                    <a:pt x="0" y="219"/>
                    <a:pt x="0" y="415"/>
                    <a:pt x="125" y="540"/>
                  </a:cubicBezTo>
                  <a:lnTo>
                    <a:pt x="589" y="986"/>
                  </a:lnTo>
                  <a:cubicBezTo>
                    <a:pt x="651" y="1048"/>
                    <a:pt x="732" y="1080"/>
                    <a:pt x="812" y="1080"/>
                  </a:cubicBezTo>
                  <a:cubicBezTo>
                    <a:pt x="892" y="1080"/>
                    <a:pt x="973" y="1048"/>
                    <a:pt x="1035" y="986"/>
                  </a:cubicBezTo>
                  <a:cubicBezTo>
                    <a:pt x="1160" y="879"/>
                    <a:pt x="1160" y="683"/>
                    <a:pt x="1035" y="558"/>
                  </a:cubicBezTo>
                  <a:lnTo>
                    <a:pt x="571" y="94"/>
                  </a:lnTo>
                  <a:cubicBezTo>
                    <a:pt x="509" y="31"/>
                    <a:pt x="428"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91;p75">
              <a:extLst>
                <a:ext uri="{FF2B5EF4-FFF2-40B4-BE49-F238E27FC236}">
                  <a16:creationId xmlns:a16="http://schemas.microsoft.com/office/drawing/2014/main" id="{617D5E9C-C604-0041-BEF6-41EF937148D9}"/>
                </a:ext>
              </a:extLst>
            </p:cNvPr>
            <p:cNvSpPr/>
            <p:nvPr/>
          </p:nvSpPr>
          <p:spPr>
            <a:xfrm>
              <a:off x="2822493" y="2102553"/>
              <a:ext cx="19562" cy="67325"/>
            </a:xfrm>
            <a:custGeom>
              <a:avLst/>
              <a:gdLst/>
              <a:ahLst/>
              <a:cxnLst/>
              <a:rect l="l" t="t" r="r" b="b"/>
              <a:pathLst>
                <a:path w="643" h="2213" extrusionOk="0">
                  <a:moveTo>
                    <a:pt x="321" y="0"/>
                  </a:moveTo>
                  <a:cubicBezTo>
                    <a:pt x="143" y="0"/>
                    <a:pt x="0" y="143"/>
                    <a:pt x="0" y="304"/>
                  </a:cubicBezTo>
                  <a:lnTo>
                    <a:pt x="0" y="1892"/>
                  </a:lnTo>
                  <a:cubicBezTo>
                    <a:pt x="9" y="2106"/>
                    <a:pt x="165" y="2213"/>
                    <a:pt x="321" y="2213"/>
                  </a:cubicBezTo>
                  <a:cubicBezTo>
                    <a:pt x="478" y="2213"/>
                    <a:pt x="634" y="2106"/>
                    <a:pt x="643" y="1892"/>
                  </a:cubicBezTo>
                  <a:lnTo>
                    <a:pt x="643" y="304"/>
                  </a:lnTo>
                  <a:cubicBezTo>
                    <a:pt x="643" y="143"/>
                    <a:pt x="500" y="0"/>
                    <a:pt x="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92;p75">
              <a:extLst>
                <a:ext uri="{FF2B5EF4-FFF2-40B4-BE49-F238E27FC236}">
                  <a16:creationId xmlns:a16="http://schemas.microsoft.com/office/drawing/2014/main" id="{B93F73D5-ADF0-CCD2-1BD7-0401F8A884DC}"/>
                </a:ext>
              </a:extLst>
            </p:cNvPr>
            <p:cNvSpPr/>
            <p:nvPr/>
          </p:nvSpPr>
          <p:spPr>
            <a:xfrm>
              <a:off x="2822493" y="2188861"/>
              <a:ext cx="19562" cy="19014"/>
            </a:xfrm>
            <a:custGeom>
              <a:avLst/>
              <a:gdLst/>
              <a:ahLst/>
              <a:cxnLst/>
              <a:rect l="l" t="t" r="r" b="b"/>
              <a:pathLst>
                <a:path w="643" h="625" extrusionOk="0">
                  <a:moveTo>
                    <a:pt x="321" y="0"/>
                  </a:moveTo>
                  <a:cubicBezTo>
                    <a:pt x="161" y="0"/>
                    <a:pt x="0" y="143"/>
                    <a:pt x="0" y="321"/>
                  </a:cubicBezTo>
                  <a:cubicBezTo>
                    <a:pt x="18" y="482"/>
                    <a:pt x="143" y="625"/>
                    <a:pt x="321" y="625"/>
                  </a:cubicBezTo>
                  <a:cubicBezTo>
                    <a:pt x="482" y="625"/>
                    <a:pt x="643" y="482"/>
                    <a:pt x="643" y="321"/>
                  </a:cubicBezTo>
                  <a:cubicBezTo>
                    <a:pt x="625" y="143"/>
                    <a:pt x="500" y="0"/>
                    <a:pt x="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7"/>
          <p:cNvSpPr txBox="1">
            <a:spLocks noGrp="1"/>
          </p:cNvSpPr>
          <p:nvPr>
            <p:ph type="ctrTitle"/>
          </p:nvPr>
        </p:nvSpPr>
        <p:spPr>
          <a:xfrm>
            <a:off x="2535200" y="539375"/>
            <a:ext cx="4074000" cy="1083600"/>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solidFill>
                  <a:schemeClr val="lt1"/>
                </a:solidFill>
              </a:rPr>
              <a:t>Data</a:t>
            </a:r>
            <a:br>
              <a:rPr lang="en" dirty="0">
                <a:solidFill>
                  <a:schemeClr val="lt1"/>
                </a:solidFill>
              </a:rPr>
            </a:br>
            <a:r>
              <a:rPr lang="en" dirty="0"/>
              <a:t>Explanation</a:t>
            </a:r>
            <a:endParaRPr dirty="0"/>
          </a:p>
        </p:txBody>
      </p:sp>
      <p:sp>
        <p:nvSpPr>
          <p:cNvPr id="430" name="Google Shape;430;p47"/>
          <p:cNvSpPr txBox="1">
            <a:spLocks noGrp="1"/>
          </p:cNvSpPr>
          <p:nvPr>
            <p:ph type="subTitle" idx="4"/>
          </p:nvPr>
        </p:nvSpPr>
        <p:spPr>
          <a:xfrm>
            <a:off x="857975" y="1850294"/>
            <a:ext cx="7270837" cy="23254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Dataset we have Unique complaint number and details of incident recorded data and time. These categorizes into crime codes by KY_CD and PD_CD with OFNS_DESC and  PD_DESC and the status of the complaint with law category and location latitude and longitudes. It had 361740 records and 24 columns in the raw dataset.</a:t>
            </a:r>
            <a:endParaRPr dirty="0"/>
          </a:p>
        </p:txBody>
      </p:sp>
      <p:grpSp>
        <p:nvGrpSpPr>
          <p:cNvPr id="431" name="Google Shape;431;p47"/>
          <p:cNvGrpSpPr/>
          <p:nvPr/>
        </p:nvGrpSpPr>
        <p:grpSpPr>
          <a:xfrm>
            <a:off x="8128813" y="331128"/>
            <a:ext cx="685135" cy="683981"/>
            <a:chOff x="4062818" y="1993975"/>
            <a:chExt cx="325186" cy="324638"/>
          </a:xfrm>
        </p:grpSpPr>
        <p:sp>
          <p:nvSpPr>
            <p:cNvPr id="432" name="Google Shape;432;p47"/>
            <p:cNvSpPr/>
            <p:nvPr/>
          </p:nvSpPr>
          <p:spPr>
            <a:xfrm>
              <a:off x="4062818" y="1993975"/>
              <a:ext cx="325186" cy="324638"/>
            </a:xfrm>
            <a:custGeom>
              <a:avLst/>
              <a:gdLst/>
              <a:ahLst/>
              <a:cxnLst/>
              <a:rect l="l" t="t" r="r" b="b"/>
              <a:pathLst>
                <a:path w="10689" h="10671" extrusionOk="0">
                  <a:moveTo>
                    <a:pt x="5139" y="625"/>
                  </a:moveTo>
                  <a:lnTo>
                    <a:pt x="5139" y="2231"/>
                  </a:lnTo>
                  <a:lnTo>
                    <a:pt x="1535" y="2231"/>
                  </a:lnTo>
                  <a:lnTo>
                    <a:pt x="1535" y="625"/>
                  </a:lnTo>
                  <a:close/>
                  <a:moveTo>
                    <a:pt x="4301" y="2856"/>
                  </a:moveTo>
                  <a:lnTo>
                    <a:pt x="4301" y="3516"/>
                  </a:lnTo>
                  <a:lnTo>
                    <a:pt x="2356" y="3516"/>
                  </a:lnTo>
                  <a:lnTo>
                    <a:pt x="2356" y="2856"/>
                  </a:lnTo>
                  <a:close/>
                  <a:moveTo>
                    <a:pt x="10064" y="4140"/>
                  </a:moveTo>
                  <a:lnTo>
                    <a:pt x="10064" y="10046"/>
                  </a:lnTo>
                  <a:lnTo>
                    <a:pt x="625" y="10046"/>
                  </a:lnTo>
                  <a:lnTo>
                    <a:pt x="625" y="4140"/>
                  </a:lnTo>
                  <a:close/>
                  <a:moveTo>
                    <a:pt x="1214" y="1"/>
                  </a:moveTo>
                  <a:cubicBezTo>
                    <a:pt x="1036" y="1"/>
                    <a:pt x="911" y="126"/>
                    <a:pt x="911" y="304"/>
                  </a:cubicBezTo>
                  <a:lnTo>
                    <a:pt x="911" y="2534"/>
                  </a:lnTo>
                  <a:cubicBezTo>
                    <a:pt x="911" y="2713"/>
                    <a:pt x="1036" y="2856"/>
                    <a:pt x="1214" y="2856"/>
                  </a:cubicBezTo>
                  <a:lnTo>
                    <a:pt x="1714" y="2856"/>
                  </a:lnTo>
                  <a:lnTo>
                    <a:pt x="1714" y="3516"/>
                  </a:lnTo>
                  <a:lnTo>
                    <a:pt x="322" y="3516"/>
                  </a:lnTo>
                  <a:cubicBezTo>
                    <a:pt x="143" y="3516"/>
                    <a:pt x="1" y="3659"/>
                    <a:pt x="1" y="3837"/>
                  </a:cubicBezTo>
                  <a:lnTo>
                    <a:pt x="1" y="10367"/>
                  </a:lnTo>
                  <a:cubicBezTo>
                    <a:pt x="1" y="10546"/>
                    <a:pt x="143" y="10671"/>
                    <a:pt x="322" y="10671"/>
                  </a:cubicBezTo>
                  <a:lnTo>
                    <a:pt x="10385" y="10671"/>
                  </a:lnTo>
                  <a:cubicBezTo>
                    <a:pt x="10546" y="10671"/>
                    <a:pt x="10688" y="10546"/>
                    <a:pt x="10688" y="10367"/>
                  </a:cubicBezTo>
                  <a:lnTo>
                    <a:pt x="10688" y="3837"/>
                  </a:lnTo>
                  <a:cubicBezTo>
                    <a:pt x="10688" y="3659"/>
                    <a:pt x="10546" y="3516"/>
                    <a:pt x="10385" y="3516"/>
                  </a:cubicBezTo>
                  <a:lnTo>
                    <a:pt x="8815" y="3516"/>
                  </a:lnTo>
                  <a:lnTo>
                    <a:pt x="8815" y="2891"/>
                  </a:lnTo>
                  <a:lnTo>
                    <a:pt x="9136" y="2891"/>
                  </a:lnTo>
                  <a:cubicBezTo>
                    <a:pt x="9547" y="2873"/>
                    <a:pt x="9547" y="2285"/>
                    <a:pt x="9136" y="2267"/>
                  </a:cubicBezTo>
                  <a:lnTo>
                    <a:pt x="7816" y="2267"/>
                  </a:lnTo>
                  <a:cubicBezTo>
                    <a:pt x="7405" y="2285"/>
                    <a:pt x="7405" y="2873"/>
                    <a:pt x="7816" y="2891"/>
                  </a:cubicBezTo>
                  <a:lnTo>
                    <a:pt x="8191" y="2891"/>
                  </a:lnTo>
                  <a:lnTo>
                    <a:pt x="8191" y="3516"/>
                  </a:lnTo>
                  <a:lnTo>
                    <a:pt x="4925" y="3516"/>
                  </a:lnTo>
                  <a:lnTo>
                    <a:pt x="4925" y="2856"/>
                  </a:lnTo>
                  <a:lnTo>
                    <a:pt x="5461" y="2856"/>
                  </a:lnTo>
                  <a:cubicBezTo>
                    <a:pt x="5621" y="2856"/>
                    <a:pt x="5764" y="2713"/>
                    <a:pt x="5764" y="2534"/>
                  </a:cubicBezTo>
                  <a:lnTo>
                    <a:pt x="5764" y="304"/>
                  </a:lnTo>
                  <a:cubicBezTo>
                    <a:pt x="5764" y="126"/>
                    <a:pt x="5621" y="1"/>
                    <a:pt x="5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7"/>
            <p:cNvSpPr/>
            <p:nvPr/>
          </p:nvSpPr>
          <p:spPr>
            <a:xfrm>
              <a:off x="4101911" y="2139455"/>
              <a:ext cx="163430" cy="141160"/>
            </a:xfrm>
            <a:custGeom>
              <a:avLst/>
              <a:gdLst/>
              <a:ahLst/>
              <a:cxnLst/>
              <a:rect l="l" t="t" r="r" b="b"/>
              <a:pathLst>
                <a:path w="5372" h="4640" extrusionOk="0">
                  <a:moveTo>
                    <a:pt x="2302" y="625"/>
                  </a:moveTo>
                  <a:cubicBezTo>
                    <a:pt x="3230" y="625"/>
                    <a:pt x="3979" y="1392"/>
                    <a:pt x="3979" y="2320"/>
                  </a:cubicBezTo>
                  <a:cubicBezTo>
                    <a:pt x="3979" y="3248"/>
                    <a:pt x="3230" y="4015"/>
                    <a:pt x="2302" y="4015"/>
                  </a:cubicBezTo>
                  <a:cubicBezTo>
                    <a:pt x="72" y="3926"/>
                    <a:pt x="72" y="714"/>
                    <a:pt x="2302" y="625"/>
                  </a:cubicBezTo>
                  <a:close/>
                  <a:moveTo>
                    <a:pt x="2302" y="1"/>
                  </a:moveTo>
                  <a:cubicBezTo>
                    <a:pt x="1035" y="1"/>
                    <a:pt x="0" y="1035"/>
                    <a:pt x="0" y="2320"/>
                  </a:cubicBezTo>
                  <a:cubicBezTo>
                    <a:pt x="0" y="3605"/>
                    <a:pt x="1035" y="4640"/>
                    <a:pt x="2302" y="4640"/>
                  </a:cubicBezTo>
                  <a:cubicBezTo>
                    <a:pt x="5371" y="4515"/>
                    <a:pt x="5371" y="125"/>
                    <a:pt x="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7"/>
            <p:cNvSpPr/>
            <p:nvPr/>
          </p:nvSpPr>
          <p:spPr>
            <a:xfrm>
              <a:off x="4140457" y="2178000"/>
              <a:ext cx="73835" cy="64070"/>
            </a:xfrm>
            <a:custGeom>
              <a:avLst/>
              <a:gdLst/>
              <a:ahLst/>
              <a:cxnLst/>
              <a:rect l="l" t="t" r="r" b="b"/>
              <a:pathLst>
                <a:path w="2427" h="2106" extrusionOk="0">
                  <a:moveTo>
                    <a:pt x="1035" y="643"/>
                  </a:moveTo>
                  <a:cubicBezTo>
                    <a:pt x="1267" y="643"/>
                    <a:pt x="1463" y="821"/>
                    <a:pt x="1463" y="1053"/>
                  </a:cubicBezTo>
                  <a:cubicBezTo>
                    <a:pt x="1463" y="1285"/>
                    <a:pt x="1267" y="1481"/>
                    <a:pt x="1035" y="1481"/>
                  </a:cubicBezTo>
                  <a:cubicBezTo>
                    <a:pt x="482" y="1446"/>
                    <a:pt x="482" y="661"/>
                    <a:pt x="1035" y="643"/>
                  </a:cubicBezTo>
                  <a:close/>
                  <a:moveTo>
                    <a:pt x="1035" y="0"/>
                  </a:moveTo>
                  <a:cubicBezTo>
                    <a:pt x="464" y="0"/>
                    <a:pt x="0" y="482"/>
                    <a:pt x="0" y="1053"/>
                  </a:cubicBezTo>
                  <a:cubicBezTo>
                    <a:pt x="0" y="1624"/>
                    <a:pt x="464" y="2106"/>
                    <a:pt x="1035" y="2106"/>
                  </a:cubicBezTo>
                  <a:cubicBezTo>
                    <a:pt x="2427" y="2052"/>
                    <a:pt x="2427" y="72"/>
                    <a:pt x="1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7"/>
            <p:cNvSpPr/>
            <p:nvPr/>
          </p:nvSpPr>
          <p:spPr>
            <a:xfrm>
              <a:off x="4289192" y="2149221"/>
              <a:ext cx="64070" cy="19044"/>
            </a:xfrm>
            <a:custGeom>
              <a:avLst/>
              <a:gdLst/>
              <a:ahLst/>
              <a:cxnLst/>
              <a:rect l="l" t="t" r="r" b="b"/>
              <a:pathLst>
                <a:path w="2106" h="626" extrusionOk="0">
                  <a:moveTo>
                    <a:pt x="428" y="1"/>
                  </a:moveTo>
                  <a:cubicBezTo>
                    <a:pt x="0" y="19"/>
                    <a:pt x="0" y="607"/>
                    <a:pt x="428" y="625"/>
                  </a:cubicBezTo>
                  <a:lnTo>
                    <a:pt x="1695" y="625"/>
                  </a:lnTo>
                  <a:cubicBezTo>
                    <a:pt x="2106" y="607"/>
                    <a:pt x="2106" y="19"/>
                    <a:pt x="16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7"/>
            <p:cNvSpPr/>
            <p:nvPr/>
          </p:nvSpPr>
          <p:spPr>
            <a:xfrm>
              <a:off x="4258770" y="2223604"/>
              <a:ext cx="100455" cy="57012"/>
            </a:xfrm>
            <a:custGeom>
              <a:avLst/>
              <a:gdLst/>
              <a:ahLst/>
              <a:cxnLst/>
              <a:rect l="l" t="t" r="r" b="b"/>
              <a:pathLst>
                <a:path w="3302" h="1874" extrusionOk="0">
                  <a:moveTo>
                    <a:pt x="2053" y="625"/>
                  </a:moveTo>
                  <a:cubicBezTo>
                    <a:pt x="2481" y="643"/>
                    <a:pt x="2463" y="1231"/>
                    <a:pt x="2053" y="1249"/>
                  </a:cubicBezTo>
                  <a:lnTo>
                    <a:pt x="1250" y="1249"/>
                  </a:lnTo>
                  <a:cubicBezTo>
                    <a:pt x="822" y="1231"/>
                    <a:pt x="822" y="643"/>
                    <a:pt x="1250" y="625"/>
                  </a:cubicBezTo>
                  <a:close/>
                  <a:moveTo>
                    <a:pt x="1250" y="0"/>
                  </a:moveTo>
                  <a:cubicBezTo>
                    <a:pt x="1" y="54"/>
                    <a:pt x="1" y="1820"/>
                    <a:pt x="1250" y="1874"/>
                  </a:cubicBezTo>
                  <a:lnTo>
                    <a:pt x="2053" y="1874"/>
                  </a:lnTo>
                  <a:cubicBezTo>
                    <a:pt x="3302" y="1820"/>
                    <a:pt x="3302" y="54"/>
                    <a:pt x="2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47"/>
          <p:cNvGrpSpPr/>
          <p:nvPr/>
        </p:nvGrpSpPr>
        <p:grpSpPr>
          <a:xfrm>
            <a:off x="172862" y="4287674"/>
            <a:ext cx="685114" cy="672810"/>
            <a:chOff x="2666699" y="2518337"/>
            <a:chExt cx="331149" cy="325186"/>
          </a:xfrm>
        </p:grpSpPr>
        <p:sp>
          <p:nvSpPr>
            <p:cNvPr id="438" name="Google Shape;438;p47"/>
            <p:cNvSpPr/>
            <p:nvPr/>
          </p:nvSpPr>
          <p:spPr>
            <a:xfrm>
              <a:off x="2669407" y="2518337"/>
              <a:ext cx="86339" cy="83236"/>
            </a:xfrm>
            <a:custGeom>
              <a:avLst/>
              <a:gdLst/>
              <a:ahLst/>
              <a:cxnLst/>
              <a:rect l="l" t="t" r="r" b="b"/>
              <a:pathLst>
                <a:path w="2838" h="2736" extrusionOk="0">
                  <a:moveTo>
                    <a:pt x="322" y="1"/>
                  </a:moveTo>
                  <a:cubicBezTo>
                    <a:pt x="143" y="1"/>
                    <a:pt x="1" y="143"/>
                    <a:pt x="1" y="322"/>
                  </a:cubicBezTo>
                  <a:lnTo>
                    <a:pt x="1" y="2427"/>
                  </a:lnTo>
                  <a:cubicBezTo>
                    <a:pt x="1" y="2589"/>
                    <a:pt x="132" y="2736"/>
                    <a:pt x="303" y="2736"/>
                  </a:cubicBezTo>
                  <a:cubicBezTo>
                    <a:pt x="321" y="2736"/>
                    <a:pt x="339" y="2734"/>
                    <a:pt x="358" y="2731"/>
                  </a:cubicBezTo>
                  <a:cubicBezTo>
                    <a:pt x="518" y="2713"/>
                    <a:pt x="625" y="2570"/>
                    <a:pt x="625" y="2409"/>
                  </a:cubicBezTo>
                  <a:lnTo>
                    <a:pt x="625" y="625"/>
                  </a:lnTo>
                  <a:lnTo>
                    <a:pt x="2427" y="625"/>
                  </a:lnTo>
                  <a:cubicBezTo>
                    <a:pt x="2838" y="607"/>
                    <a:pt x="2838" y="19"/>
                    <a:pt x="2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7"/>
            <p:cNvSpPr/>
            <p:nvPr/>
          </p:nvSpPr>
          <p:spPr>
            <a:xfrm>
              <a:off x="2669407" y="2760317"/>
              <a:ext cx="86339" cy="83206"/>
            </a:xfrm>
            <a:custGeom>
              <a:avLst/>
              <a:gdLst/>
              <a:ahLst/>
              <a:cxnLst/>
              <a:rect l="l" t="t" r="r" b="b"/>
              <a:pathLst>
                <a:path w="2838" h="2735" extrusionOk="0">
                  <a:moveTo>
                    <a:pt x="320" y="0"/>
                  </a:moveTo>
                  <a:cubicBezTo>
                    <a:pt x="166" y="0"/>
                    <a:pt x="10" y="103"/>
                    <a:pt x="1" y="308"/>
                  </a:cubicBezTo>
                  <a:lnTo>
                    <a:pt x="1" y="2431"/>
                  </a:lnTo>
                  <a:cubicBezTo>
                    <a:pt x="1" y="2592"/>
                    <a:pt x="143" y="2734"/>
                    <a:pt x="322" y="2734"/>
                  </a:cubicBezTo>
                  <a:lnTo>
                    <a:pt x="2427" y="2734"/>
                  </a:lnTo>
                  <a:cubicBezTo>
                    <a:pt x="2838" y="2717"/>
                    <a:pt x="2838" y="2128"/>
                    <a:pt x="2427" y="2110"/>
                  </a:cubicBezTo>
                  <a:lnTo>
                    <a:pt x="625" y="2110"/>
                  </a:lnTo>
                  <a:lnTo>
                    <a:pt x="625" y="308"/>
                  </a:lnTo>
                  <a:cubicBezTo>
                    <a:pt x="625" y="103"/>
                    <a:pt x="473"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7"/>
            <p:cNvSpPr/>
            <p:nvPr/>
          </p:nvSpPr>
          <p:spPr>
            <a:xfrm>
              <a:off x="2908254" y="2760409"/>
              <a:ext cx="86339" cy="83114"/>
            </a:xfrm>
            <a:custGeom>
              <a:avLst/>
              <a:gdLst/>
              <a:ahLst/>
              <a:cxnLst/>
              <a:rect l="l" t="t" r="r" b="b"/>
              <a:pathLst>
                <a:path w="2838" h="2732" extrusionOk="0">
                  <a:moveTo>
                    <a:pt x="2529" y="0"/>
                  </a:moveTo>
                  <a:cubicBezTo>
                    <a:pt x="2519" y="0"/>
                    <a:pt x="2509" y="1"/>
                    <a:pt x="2498" y="2"/>
                  </a:cubicBezTo>
                  <a:cubicBezTo>
                    <a:pt x="2338" y="19"/>
                    <a:pt x="2213" y="162"/>
                    <a:pt x="2213" y="323"/>
                  </a:cubicBezTo>
                  <a:lnTo>
                    <a:pt x="2213" y="2107"/>
                  </a:lnTo>
                  <a:lnTo>
                    <a:pt x="429" y="2107"/>
                  </a:lnTo>
                  <a:cubicBezTo>
                    <a:pt x="0" y="2125"/>
                    <a:pt x="0" y="2714"/>
                    <a:pt x="429" y="2731"/>
                  </a:cubicBezTo>
                  <a:lnTo>
                    <a:pt x="2534" y="2731"/>
                  </a:lnTo>
                  <a:cubicBezTo>
                    <a:pt x="2695" y="2731"/>
                    <a:pt x="2837" y="2589"/>
                    <a:pt x="2837" y="2428"/>
                  </a:cubicBezTo>
                  <a:lnTo>
                    <a:pt x="2837" y="305"/>
                  </a:lnTo>
                  <a:cubicBezTo>
                    <a:pt x="2837" y="137"/>
                    <a:pt x="2695" y="0"/>
                    <a:pt x="2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7"/>
            <p:cNvSpPr/>
            <p:nvPr/>
          </p:nvSpPr>
          <p:spPr>
            <a:xfrm>
              <a:off x="2908254" y="2518337"/>
              <a:ext cx="86339" cy="83236"/>
            </a:xfrm>
            <a:custGeom>
              <a:avLst/>
              <a:gdLst/>
              <a:ahLst/>
              <a:cxnLst/>
              <a:rect l="l" t="t" r="r" b="b"/>
              <a:pathLst>
                <a:path w="2838" h="2736" extrusionOk="0">
                  <a:moveTo>
                    <a:pt x="429" y="1"/>
                  </a:moveTo>
                  <a:cubicBezTo>
                    <a:pt x="0" y="19"/>
                    <a:pt x="0" y="607"/>
                    <a:pt x="429" y="625"/>
                  </a:cubicBezTo>
                  <a:lnTo>
                    <a:pt x="2213" y="625"/>
                  </a:lnTo>
                  <a:lnTo>
                    <a:pt x="2213" y="2427"/>
                  </a:lnTo>
                  <a:cubicBezTo>
                    <a:pt x="2222" y="2633"/>
                    <a:pt x="2373" y="2735"/>
                    <a:pt x="2525" y="2735"/>
                  </a:cubicBezTo>
                  <a:cubicBezTo>
                    <a:pt x="2677" y="2735"/>
                    <a:pt x="2828" y="2633"/>
                    <a:pt x="2837" y="2427"/>
                  </a:cubicBezTo>
                  <a:lnTo>
                    <a:pt x="2837" y="322"/>
                  </a:lnTo>
                  <a:cubicBezTo>
                    <a:pt x="2837" y="143"/>
                    <a:pt x="2695" y="1"/>
                    <a:pt x="2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7"/>
            <p:cNvSpPr/>
            <p:nvPr/>
          </p:nvSpPr>
          <p:spPr>
            <a:xfrm>
              <a:off x="2666699" y="2586727"/>
              <a:ext cx="331149" cy="188407"/>
            </a:xfrm>
            <a:custGeom>
              <a:avLst/>
              <a:gdLst/>
              <a:ahLst/>
              <a:cxnLst/>
              <a:rect l="l" t="t" r="r" b="b"/>
              <a:pathLst>
                <a:path w="10885" h="6193" extrusionOk="0">
                  <a:moveTo>
                    <a:pt x="5436" y="2142"/>
                  </a:moveTo>
                  <a:cubicBezTo>
                    <a:pt x="5817" y="2142"/>
                    <a:pt x="6201" y="2356"/>
                    <a:pt x="6352" y="2784"/>
                  </a:cubicBezTo>
                  <a:lnTo>
                    <a:pt x="4532" y="2784"/>
                  </a:lnTo>
                  <a:cubicBezTo>
                    <a:pt x="4675" y="2356"/>
                    <a:pt x="5054" y="2142"/>
                    <a:pt x="5436" y="2142"/>
                  </a:cubicBezTo>
                  <a:close/>
                  <a:moveTo>
                    <a:pt x="5419" y="627"/>
                  </a:moveTo>
                  <a:cubicBezTo>
                    <a:pt x="6820" y="627"/>
                    <a:pt x="8146" y="1471"/>
                    <a:pt x="9065" y="2784"/>
                  </a:cubicBezTo>
                  <a:lnTo>
                    <a:pt x="6995" y="2784"/>
                  </a:lnTo>
                  <a:cubicBezTo>
                    <a:pt x="6816" y="1937"/>
                    <a:pt x="6129" y="1513"/>
                    <a:pt x="5440" y="1513"/>
                  </a:cubicBezTo>
                  <a:cubicBezTo>
                    <a:pt x="4751" y="1513"/>
                    <a:pt x="4060" y="1937"/>
                    <a:pt x="3872" y="2784"/>
                  </a:cubicBezTo>
                  <a:lnTo>
                    <a:pt x="1820" y="2784"/>
                  </a:lnTo>
                  <a:cubicBezTo>
                    <a:pt x="2195" y="2249"/>
                    <a:pt x="2659" y="1767"/>
                    <a:pt x="3159" y="1410"/>
                  </a:cubicBezTo>
                  <a:cubicBezTo>
                    <a:pt x="3899" y="869"/>
                    <a:pt x="4670" y="627"/>
                    <a:pt x="5419" y="627"/>
                  </a:cubicBezTo>
                  <a:close/>
                  <a:moveTo>
                    <a:pt x="6352" y="3409"/>
                  </a:moveTo>
                  <a:cubicBezTo>
                    <a:pt x="6201" y="3846"/>
                    <a:pt x="5817" y="4065"/>
                    <a:pt x="5436" y="4065"/>
                  </a:cubicBezTo>
                  <a:cubicBezTo>
                    <a:pt x="5054" y="4065"/>
                    <a:pt x="4675" y="3846"/>
                    <a:pt x="4532" y="3409"/>
                  </a:cubicBezTo>
                  <a:close/>
                  <a:moveTo>
                    <a:pt x="9065" y="3409"/>
                  </a:moveTo>
                  <a:cubicBezTo>
                    <a:pt x="8690" y="3944"/>
                    <a:pt x="8226" y="4426"/>
                    <a:pt x="7726" y="4783"/>
                  </a:cubicBezTo>
                  <a:cubicBezTo>
                    <a:pt x="6986" y="5324"/>
                    <a:pt x="6215" y="5566"/>
                    <a:pt x="5465" y="5566"/>
                  </a:cubicBezTo>
                  <a:cubicBezTo>
                    <a:pt x="4065" y="5566"/>
                    <a:pt x="2738" y="4722"/>
                    <a:pt x="1820" y="3409"/>
                  </a:cubicBezTo>
                  <a:lnTo>
                    <a:pt x="3872" y="3409"/>
                  </a:lnTo>
                  <a:cubicBezTo>
                    <a:pt x="4060" y="4256"/>
                    <a:pt x="4751" y="4680"/>
                    <a:pt x="5440" y="4680"/>
                  </a:cubicBezTo>
                  <a:cubicBezTo>
                    <a:pt x="6129" y="4680"/>
                    <a:pt x="6816" y="4256"/>
                    <a:pt x="6995" y="3409"/>
                  </a:cubicBezTo>
                  <a:close/>
                  <a:moveTo>
                    <a:pt x="5442" y="1"/>
                  </a:moveTo>
                  <a:cubicBezTo>
                    <a:pt x="3841" y="1"/>
                    <a:pt x="2240" y="929"/>
                    <a:pt x="1071" y="2784"/>
                  </a:cubicBezTo>
                  <a:lnTo>
                    <a:pt x="411" y="2784"/>
                  </a:lnTo>
                  <a:cubicBezTo>
                    <a:pt x="0" y="2802"/>
                    <a:pt x="0" y="3391"/>
                    <a:pt x="411" y="3409"/>
                  </a:cubicBezTo>
                  <a:lnTo>
                    <a:pt x="1071" y="3409"/>
                  </a:lnTo>
                  <a:cubicBezTo>
                    <a:pt x="2240" y="5264"/>
                    <a:pt x="3841" y="6192"/>
                    <a:pt x="5442" y="6192"/>
                  </a:cubicBezTo>
                  <a:cubicBezTo>
                    <a:pt x="7044" y="6192"/>
                    <a:pt x="8645" y="5264"/>
                    <a:pt x="9814" y="3409"/>
                  </a:cubicBezTo>
                  <a:lnTo>
                    <a:pt x="10474" y="3409"/>
                  </a:lnTo>
                  <a:cubicBezTo>
                    <a:pt x="10884" y="3391"/>
                    <a:pt x="10884" y="2802"/>
                    <a:pt x="10474" y="2784"/>
                  </a:cubicBezTo>
                  <a:lnTo>
                    <a:pt x="9814" y="2784"/>
                  </a:lnTo>
                  <a:cubicBezTo>
                    <a:pt x="8645" y="929"/>
                    <a:pt x="7044" y="1"/>
                    <a:pt x="5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Warning Yellow Tape Crime Scene Investigation for College by Slidesgo">
  <a:themeElements>
    <a:clrScheme name="Simple Light">
      <a:dk1>
        <a:srgbClr val="252525"/>
      </a:dk1>
      <a:lt1>
        <a:srgbClr val="FFFFFF"/>
      </a:lt1>
      <a:dk2>
        <a:srgbClr val="E94003"/>
      </a:dk2>
      <a:lt2>
        <a:srgbClr val="FDE3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583</Words>
  <Application>Microsoft Office PowerPoint</Application>
  <PresentationFormat>On-screen Show (16:9)</PresentationFormat>
  <Paragraphs>67</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Nunito Light</vt:lpstr>
      <vt:lpstr>Darker Grotesque</vt:lpstr>
      <vt:lpstr>Arial</vt:lpstr>
      <vt:lpstr>Rubik Distressed</vt:lpstr>
      <vt:lpstr>Rubik Black</vt:lpstr>
      <vt:lpstr>Darker Grotesque SemiBold</vt:lpstr>
      <vt:lpstr>Warning Yellow Tape Crime Scene Investigation for College by Slidesgo</vt:lpstr>
      <vt:lpstr>Analysis of NYPD Complaint Data Using Machine Learning Techniques</vt:lpstr>
      <vt:lpstr>Team  Brainy Bots</vt:lpstr>
      <vt:lpstr>TABLE OF CONTENTS</vt:lpstr>
      <vt:lpstr>Introduction</vt:lpstr>
      <vt:lpstr>How AI and ML Impacts</vt:lpstr>
      <vt:lpstr>Business Understanding</vt:lpstr>
      <vt:lpstr>Problems to Solve</vt:lpstr>
      <vt:lpstr>Dataset</vt:lpstr>
      <vt:lpstr>Data Explanation</vt:lpstr>
      <vt:lpstr>Data Preparation</vt:lpstr>
      <vt:lpstr>Exploratory Data Analysis</vt:lpstr>
      <vt:lpstr>Plots</vt:lpstr>
      <vt:lpstr>Plots</vt:lpstr>
      <vt:lpstr>Plots</vt:lpstr>
      <vt:lpstr>Data Encoding &amp; validation,</vt:lpstr>
      <vt:lpstr>Algorithms Used</vt:lpstr>
      <vt:lpstr>Algorithm  Comparison</vt:lpstr>
      <vt:lpstr>Model Prediction</vt:lpstr>
      <vt:lpstr>Future Suggestions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NYPD Complaint Data Using Machine Learning Techniques</dc:title>
  <dc:creator>harin g</dc:creator>
  <cp:lastModifiedBy>harin g</cp:lastModifiedBy>
  <cp:revision>6</cp:revision>
  <dcterms:modified xsi:type="dcterms:W3CDTF">2024-05-05T20:12:57Z</dcterms:modified>
</cp:coreProperties>
</file>