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7" r:id="rId3"/>
    <p:sldId id="261" r:id="rId4"/>
    <p:sldId id="309" r:id="rId5"/>
    <p:sldId id="268" r:id="rId6"/>
    <p:sldId id="269" r:id="rId7"/>
    <p:sldId id="310" r:id="rId8"/>
    <p:sldId id="311" r:id="rId9"/>
    <p:sldId id="312" r:id="rId10"/>
    <p:sldId id="313" r:id="rId11"/>
    <p:sldId id="314" r:id="rId12"/>
    <p:sldId id="315" r:id="rId13"/>
    <p:sldId id="316" r:id="rId14"/>
    <p:sldId id="317" r:id="rId15"/>
  </p:sldIdLst>
  <p:sldSz cx="9144000" cy="5143500" type="screen16x9"/>
  <p:notesSz cx="6858000" cy="9144000"/>
  <p:embeddedFontLst>
    <p:embeddedFont>
      <p:font typeface="Bahnschrift SemiBold" panose="020B0502040204020203" pitchFamily="34" charset="0"/>
      <p:bold r:id="rId17"/>
    </p:embeddedFont>
    <p:embeddedFont>
      <p:font typeface="Cascadia Code SemiBold" panose="020B0609020000020004" pitchFamily="49" charset="0"/>
      <p:bold r:id="rId18"/>
      <p:boldItalic r:id="rId19"/>
    </p:embeddedFont>
    <p:embeddedFont>
      <p:font typeface="Oswald SemiBold" panose="00000700000000000000" pitchFamily="2" charset="0"/>
      <p:regular r:id="rId20"/>
      <p:bold r:id="rId21"/>
    </p:embeddedFont>
    <p:embeddedFont>
      <p:font typeface="Roboto"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579C79"/>
    <a:srgbClr val="3BC5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D32C3A-3E79-4190-B4FF-3A25C320D081}">
  <a:tblStyle styleId="{46D32C3A-3E79-4190-B4FF-3A25C320D0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ac465cdf2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ac465cdf2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416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b08f2013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b08f2013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b08f2013b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b08f2013b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ab08f2013b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ab08f2013b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37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a259930389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a259930389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ac465cdf2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ac465cdf2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ac465cdf2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ac465cdf2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52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ac465cdf2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ac465cdf2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58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ac465cdf22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ac465cdf2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095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3280800" y="-2100100"/>
            <a:ext cx="2541000" cy="9343800"/>
          </a:xfrm>
          <a:prstGeom prst="rect">
            <a:avLst/>
          </a:prstGeom>
          <a:solidFill>
            <a:srgbClr val="1C1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288151" y="763225"/>
            <a:ext cx="3746100" cy="2052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4288150" y="2695200"/>
            <a:ext cx="4217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E8E8E8"/>
              </a:buClr>
              <a:buSzPts val="2200"/>
              <a:buNone/>
              <a:defRPr sz="2200">
                <a:solidFill>
                  <a:srgbClr val="E8E8E8"/>
                </a:solidFill>
              </a:defRPr>
            </a:lvl1pPr>
            <a:lvl2pPr lvl="1">
              <a:lnSpc>
                <a:spcPct val="100000"/>
              </a:lnSpc>
              <a:spcBef>
                <a:spcPts val="0"/>
              </a:spcBef>
              <a:spcAft>
                <a:spcPts val="0"/>
              </a:spcAft>
              <a:buClr>
                <a:srgbClr val="E8E8E8"/>
              </a:buClr>
              <a:buSzPts val="2200"/>
              <a:buNone/>
              <a:defRPr sz="2200">
                <a:solidFill>
                  <a:srgbClr val="E8E8E8"/>
                </a:solidFill>
              </a:defRPr>
            </a:lvl2pPr>
            <a:lvl3pPr lvl="2">
              <a:lnSpc>
                <a:spcPct val="100000"/>
              </a:lnSpc>
              <a:spcBef>
                <a:spcPts val="0"/>
              </a:spcBef>
              <a:spcAft>
                <a:spcPts val="0"/>
              </a:spcAft>
              <a:buClr>
                <a:srgbClr val="E8E8E8"/>
              </a:buClr>
              <a:buSzPts val="2200"/>
              <a:buNone/>
              <a:defRPr sz="2200">
                <a:solidFill>
                  <a:srgbClr val="E8E8E8"/>
                </a:solidFill>
              </a:defRPr>
            </a:lvl3pPr>
            <a:lvl4pPr lvl="3">
              <a:lnSpc>
                <a:spcPct val="100000"/>
              </a:lnSpc>
              <a:spcBef>
                <a:spcPts val="0"/>
              </a:spcBef>
              <a:spcAft>
                <a:spcPts val="0"/>
              </a:spcAft>
              <a:buClr>
                <a:srgbClr val="E8E8E8"/>
              </a:buClr>
              <a:buSzPts val="2200"/>
              <a:buNone/>
              <a:defRPr sz="2200">
                <a:solidFill>
                  <a:srgbClr val="E8E8E8"/>
                </a:solidFill>
              </a:defRPr>
            </a:lvl4pPr>
            <a:lvl5pPr lvl="4">
              <a:lnSpc>
                <a:spcPct val="100000"/>
              </a:lnSpc>
              <a:spcBef>
                <a:spcPts val="0"/>
              </a:spcBef>
              <a:spcAft>
                <a:spcPts val="0"/>
              </a:spcAft>
              <a:buClr>
                <a:srgbClr val="E8E8E8"/>
              </a:buClr>
              <a:buSzPts val="2200"/>
              <a:buNone/>
              <a:defRPr sz="2200">
                <a:solidFill>
                  <a:srgbClr val="E8E8E8"/>
                </a:solidFill>
              </a:defRPr>
            </a:lvl5pPr>
            <a:lvl6pPr lvl="5">
              <a:lnSpc>
                <a:spcPct val="100000"/>
              </a:lnSpc>
              <a:spcBef>
                <a:spcPts val="0"/>
              </a:spcBef>
              <a:spcAft>
                <a:spcPts val="0"/>
              </a:spcAft>
              <a:buClr>
                <a:srgbClr val="E8E8E8"/>
              </a:buClr>
              <a:buSzPts val="2200"/>
              <a:buNone/>
              <a:defRPr sz="2200">
                <a:solidFill>
                  <a:srgbClr val="E8E8E8"/>
                </a:solidFill>
              </a:defRPr>
            </a:lvl6pPr>
            <a:lvl7pPr lvl="6">
              <a:lnSpc>
                <a:spcPct val="100000"/>
              </a:lnSpc>
              <a:spcBef>
                <a:spcPts val="0"/>
              </a:spcBef>
              <a:spcAft>
                <a:spcPts val="0"/>
              </a:spcAft>
              <a:buClr>
                <a:srgbClr val="E8E8E8"/>
              </a:buClr>
              <a:buSzPts val="2200"/>
              <a:buNone/>
              <a:defRPr sz="2200">
                <a:solidFill>
                  <a:srgbClr val="E8E8E8"/>
                </a:solidFill>
              </a:defRPr>
            </a:lvl7pPr>
            <a:lvl8pPr lvl="7">
              <a:lnSpc>
                <a:spcPct val="100000"/>
              </a:lnSpc>
              <a:spcBef>
                <a:spcPts val="0"/>
              </a:spcBef>
              <a:spcAft>
                <a:spcPts val="0"/>
              </a:spcAft>
              <a:buClr>
                <a:srgbClr val="E8E8E8"/>
              </a:buClr>
              <a:buSzPts val="2200"/>
              <a:buNone/>
              <a:defRPr sz="2200">
                <a:solidFill>
                  <a:srgbClr val="E8E8E8"/>
                </a:solidFill>
              </a:defRPr>
            </a:lvl8pPr>
            <a:lvl9pPr lvl="8">
              <a:lnSpc>
                <a:spcPct val="100000"/>
              </a:lnSpc>
              <a:spcBef>
                <a:spcPts val="0"/>
              </a:spcBef>
              <a:spcAft>
                <a:spcPts val="0"/>
              </a:spcAft>
              <a:buClr>
                <a:srgbClr val="E8E8E8"/>
              </a:buClr>
              <a:buSzPts val="2200"/>
              <a:buNone/>
              <a:defRPr sz="2200">
                <a:solidFill>
                  <a:srgbClr val="E8E8E8"/>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
        <p:nvSpPr>
          <p:cNvPr id="14" name="Google Shape;14;p2"/>
          <p:cNvSpPr/>
          <p:nvPr/>
        </p:nvSpPr>
        <p:spPr>
          <a:xfrm>
            <a:off x="8167400" y="-318875"/>
            <a:ext cx="1295235" cy="1552154"/>
          </a:xfrm>
          <a:custGeom>
            <a:avLst/>
            <a:gdLst/>
            <a:ahLst/>
            <a:cxnLst/>
            <a:rect l="l" t="t" r="r" b="b"/>
            <a:pathLst>
              <a:path w="23861" h="28594" extrusionOk="0">
                <a:moveTo>
                  <a:pt x="473" y="0"/>
                </a:moveTo>
                <a:lnTo>
                  <a:pt x="357" y="572"/>
                </a:lnTo>
                <a:lnTo>
                  <a:pt x="188" y="1741"/>
                </a:lnTo>
                <a:lnTo>
                  <a:pt x="63" y="2929"/>
                </a:lnTo>
                <a:lnTo>
                  <a:pt x="9" y="4135"/>
                </a:lnTo>
                <a:lnTo>
                  <a:pt x="0" y="4742"/>
                </a:lnTo>
                <a:lnTo>
                  <a:pt x="9" y="5358"/>
                </a:lnTo>
                <a:lnTo>
                  <a:pt x="72" y="6572"/>
                </a:lnTo>
                <a:lnTo>
                  <a:pt x="188" y="7778"/>
                </a:lnTo>
                <a:lnTo>
                  <a:pt x="366" y="8966"/>
                </a:lnTo>
                <a:lnTo>
                  <a:pt x="607" y="10127"/>
                </a:lnTo>
                <a:lnTo>
                  <a:pt x="902" y="11270"/>
                </a:lnTo>
                <a:lnTo>
                  <a:pt x="1250" y="12395"/>
                </a:lnTo>
                <a:lnTo>
                  <a:pt x="1652" y="13484"/>
                </a:lnTo>
                <a:lnTo>
                  <a:pt x="2108" y="14556"/>
                </a:lnTo>
                <a:lnTo>
                  <a:pt x="2608" y="15601"/>
                </a:lnTo>
                <a:lnTo>
                  <a:pt x="3161" y="16619"/>
                </a:lnTo>
                <a:lnTo>
                  <a:pt x="3760" y="17601"/>
                </a:lnTo>
                <a:lnTo>
                  <a:pt x="4403" y="18547"/>
                </a:lnTo>
                <a:lnTo>
                  <a:pt x="5090" y="19467"/>
                </a:lnTo>
                <a:lnTo>
                  <a:pt x="5813" y="20351"/>
                </a:lnTo>
                <a:lnTo>
                  <a:pt x="6590" y="21200"/>
                </a:lnTo>
                <a:lnTo>
                  <a:pt x="7394" y="22012"/>
                </a:lnTo>
                <a:lnTo>
                  <a:pt x="8242" y="22780"/>
                </a:lnTo>
                <a:lnTo>
                  <a:pt x="9127" y="23513"/>
                </a:lnTo>
                <a:lnTo>
                  <a:pt x="10046" y="24200"/>
                </a:lnTo>
                <a:lnTo>
                  <a:pt x="11002" y="24843"/>
                </a:lnTo>
                <a:lnTo>
                  <a:pt x="11984" y="25441"/>
                </a:lnTo>
                <a:lnTo>
                  <a:pt x="12993" y="25986"/>
                </a:lnTo>
                <a:lnTo>
                  <a:pt x="14038" y="26495"/>
                </a:lnTo>
                <a:lnTo>
                  <a:pt x="15110" y="26942"/>
                </a:lnTo>
                <a:lnTo>
                  <a:pt x="16208" y="27343"/>
                </a:lnTo>
                <a:lnTo>
                  <a:pt x="17324" y="27692"/>
                </a:lnTo>
                <a:lnTo>
                  <a:pt x="18467" y="27986"/>
                </a:lnTo>
                <a:lnTo>
                  <a:pt x="19637" y="28228"/>
                </a:lnTo>
                <a:lnTo>
                  <a:pt x="20825" y="28406"/>
                </a:lnTo>
                <a:lnTo>
                  <a:pt x="22021" y="28531"/>
                </a:lnTo>
                <a:lnTo>
                  <a:pt x="23245" y="28594"/>
                </a:lnTo>
                <a:lnTo>
                  <a:pt x="23861" y="28594"/>
                </a:lnTo>
                <a:lnTo>
                  <a:pt x="23861" y="22727"/>
                </a:lnTo>
                <a:lnTo>
                  <a:pt x="23397" y="22727"/>
                </a:lnTo>
                <a:lnTo>
                  <a:pt x="22477" y="22673"/>
                </a:lnTo>
                <a:lnTo>
                  <a:pt x="21566" y="22584"/>
                </a:lnTo>
                <a:lnTo>
                  <a:pt x="20673" y="22450"/>
                </a:lnTo>
                <a:lnTo>
                  <a:pt x="19798" y="22271"/>
                </a:lnTo>
                <a:lnTo>
                  <a:pt x="18932" y="22048"/>
                </a:lnTo>
                <a:lnTo>
                  <a:pt x="18092" y="21780"/>
                </a:lnTo>
                <a:lnTo>
                  <a:pt x="17262" y="21477"/>
                </a:lnTo>
                <a:lnTo>
                  <a:pt x="16458" y="21137"/>
                </a:lnTo>
                <a:lnTo>
                  <a:pt x="15672" y="20762"/>
                </a:lnTo>
                <a:lnTo>
                  <a:pt x="14904" y="20342"/>
                </a:lnTo>
                <a:lnTo>
                  <a:pt x="14163" y="19896"/>
                </a:lnTo>
                <a:lnTo>
                  <a:pt x="13091" y="19155"/>
                </a:lnTo>
                <a:lnTo>
                  <a:pt x="11761" y="18056"/>
                </a:lnTo>
                <a:lnTo>
                  <a:pt x="10537" y="16842"/>
                </a:lnTo>
                <a:lnTo>
                  <a:pt x="9439" y="15502"/>
                </a:lnTo>
                <a:lnTo>
                  <a:pt x="8707" y="14431"/>
                </a:lnTo>
                <a:lnTo>
                  <a:pt x="8251" y="13690"/>
                </a:lnTo>
                <a:lnTo>
                  <a:pt x="7841" y="12931"/>
                </a:lnTo>
                <a:lnTo>
                  <a:pt x="7457" y="12145"/>
                </a:lnTo>
                <a:lnTo>
                  <a:pt x="7117" y="11332"/>
                </a:lnTo>
                <a:lnTo>
                  <a:pt x="6814" y="10511"/>
                </a:lnTo>
                <a:lnTo>
                  <a:pt x="6555" y="9662"/>
                </a:lnTo>
                <a:lnTo>
                  <a:pt x="6331" y="8805"/>
                </a:lnTo>
                <a:lnTo>
                  <a:pt x="6153" y="7921"/>
                </a:lnTo>
                <a:lnTo>
                  <a:pt x="6010" y="7028"/>
                </a:lnTo>
                <a:lnTo>
                  <a:pt x="5921" y="6126"/>
                </a:lnTo>
                <a:lnTo>
                  <a:pt x="5876" y="5206"/>
                </a:lnTo>
                <a:lnTo>
                  <a:pt x="5867" y="4742"/>
                </a:lnTo>
                <a:lnTo>
                  <a:pt x="5876" y="4126"/>
                </a:lnTo>
                <a:lnTo>
                  <a:pt x="5956" y="2911"/>
                </a:lnTo>
                <a:lnTo>
                  <a:pt x="6117" y="1732"/>
                </a:lnTo>
                <a:lnTo>
                  <a:pt x="6358" y="572"/>
                </a:lnTo>
                <a:lnTo>
                  <a:pt x="6501"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13950" y="4105000"/>
            <a:ext cx="2076977" cy="1038505"/>
          </a:xfrm>
          <a:custGeom>
            <a:avLst/>
            <a:gdLst/>
            <a:ahLst/>
            <a:cxnLst/>
            <a:rect l="l" t="t" r="r" b="b"/>
            <a:pathLst>
              <a:path w="62367" h="31184" extrusionOk="0">
                <a:moveTo>
                  <a:pt x="31184" y="1"/>
                </a:moveTo>
                <a:lnTo>
                  <a:pt x="30380" y="9"/>
                </a:lnTo>
                <a:lnTo>
                  <a:pt x="28781" y="90"/>
                </a:lnTo>
                <a:lnTo>
                  <a:pt x="27210" y="251"/>
                </a:lnTo>
                <a:lnTo>
                  <a:pt x="25665" y="483"/>
                </a:lnTo>
                <a:lnTo>
                  <a:pt x="24138" y="795"/>
                </a:lnTo>
                <a:lnTo>
                  <a:pt x="22646" y="1179"/>
                </a:lnTo>
                <a:lnTo>
                  <a:pt x="21182" y="1635"/>
                </a:lnTo>
                <a:lnTo>
                  <a:pt x="19753" y="2162"/>
                </a:lnTo>
                <a:lnTo>
                  <a:pt x="18351" y="2751"/>
                </a:lnTo>
                <a:lnTo>
                  <a:pt x="16985" y="3412"/>
                </a:lnTo>
                <a:lnTo>
                  <a:pt x="15663" y="4126"/>
                </a:lnTo>
                <a:lnTo>
                  <a:pt x="14377" y="4912"/>
                </a:lnTo>
                <a:lnTo>
                  <a:pt x="13127" y="5751"/>
                </a:lnTo>
                <a:lnTo>
                  <a:pt x="11930" y="6653"/>
                </a:lnTo>
                <a:lnTo>
                  <a:pt x="10779" y="7600"/>
                </a:lnTo>
                <a:lnTo>
                  <a:pt x="9671" y="8609"/>
                </a:lnTo>
                <a:lnTo>
                  <a:pt x="8609" y="9672"/>
                </a:lnTo>
                <a:lnTo>
                  <a:pt x="7599" y="10779"/>
                </a:lnTo>
                <a:lnTo>
                  <a:pt x="6653" y="11931"/>
                </a:lnTo>
                <a:lnTo>
                  <a:pt x="5751" y="13128"/>
                </a:lnTo>
                <a:lnTo>
                  <a:pt x="4912" y="14378"/>
                </a:lnTo>
                <a:lnTo>
                  <a:pt x="4135" y="15664"/>
                </a:lnTo>
                <a:lnTo>
                  <a:pt x="3411" y="16985"/>
                </a:lnTo>
                <a:lnTo>
                  <a:pt x="2750" y="18352"/>
                </a:lnTo>
                <a:lnTo>
                  <a:pt x="2161" y="19745"/>
                </a:lnTo>
                <a:lnTo>
                  <a:pt x="1634" y="21182"/>
                </a:lnTo>
                <a:lnTo>
                  <a:pt x="1179" y="22647"/>
                </a:lnTo>
                <a:lnTo>
                  <a:pt x="795" y="24138"/>
                </a:lnTo>
                <a:lnTo>
                  <a:pt x="482" y="25665"/>
                </a:lnTo>
                <a:lnTo>
                  <a:pt x="250" y="27210"/>
                </a:lnTo>
                <a:lnTo>
                  <a:pt x="89" y="28782"/>
                </a:lnTo>
                <a:lnTo>
                  <a:pt x="9" y="30380"/>
                </a:lnTo>
                <a:lnTo>
                  <a:pt x="0" y="31184"/>
                </a:lnTo>
                <a:lnTo>
                  <a:pt x="16297" y="31184"/>
                </a:lnTo>
                <a:lnTo>
                  <a:pt x="16315" y="30416"/>
                </a:lnTo>
                <a:lnTo>
                  <a:pt x="16467" y="28916"/>
                </a:lnTo>
                <a:lnTo>
                  <a:pt x="16762" y="27460"/>
                </a:lnTo>
                <a:lnTo>
                  <a:pt x="17199" y="26058"/>
                </a:lnTo>
                <a:lnTo>
                  <a:pt x="17762" y="24728"/>
                </a:lnTo>
                <a:lnTo>
                  <a:pt x="18449" y="23459"/>
                </a:lnTo>
                <a:lnTo>
                  <a:pt x="19253" y="22272"/>
                </a:lnTo>
                <a:lnTo>
                  <a:pt x="20164" y="21173"/>
                </a:lnTo>
                <a:lnTo>
                  <a:pt x="21173" y="20164"/>
                </a:lnTo>
                <a:lnTo>
                  <a:pt x="22271" y="19253"/>
                </a:lnTo>
                <a:lnTo>
                  <a:pt x="23459" y="18450"/>
                </a:lnTo>
                <a:lnTo>
                  <a:pt x="24727" y="17762"/>
                </a:lnTo>
                <a:lnTo>
                  <a:pt x="26067" y="17200"/>
                </a:lnTo>
                <a:lnTo>
                  <a:pt x="27460" y="16762"/>
                </a:lnTo>
                <a:lnTo>
                  <a:pt x="28915" y="16467"/>
                </a:lnTo>
                <a:lnTo>
                  <a:pt x="30416" y="16307"/>
                </a:lnTo>
                <a:lnTo>
                  <a:pt x="31184" y="16298"/>
                </a:lnTo>
                <a:lnTo>
                  <a:pt x="31951" y="16307"/>
                </a:lnTo>
                <a:lnTo>
                  <a:pt x="33452" y="16467"/>
                </a:lnTo>
                <a:lnTo>
                  <a:pt x="34907" y="16762"/>
                </a:lnTo>
                <a:lnTo>
                  <a:pt x="36309" y="17200"/>
                </a:lnTo>
                <a:lnTo>
                  <a:pt x="37640" y="17762"/>
                </a:lnTo>
                <a:lnTo>
                  <a:pt x="38908" y="18450"/>
                </a:lnTo>
                <a:lnTo>
                  <a:pt x="40096" y="19253"/>
                </a:lnTo>
                <a:lnTo>
                  <a:pt x="41203" y="20164"/>
                </a:lnTo>
                <a:lnTo>
                  <a:pt x="42212" y="21173"/>
                </a:lnTo>
                <a:lnTo>
                  <a:pt x="43123" y="22272"/>
                </a:lnTo>
                <a:lnTo>
                  <a:pt x="43918" y="23459"/>
                </a:lnTo>
                <a:lnTo>
                  <a:pt x="44605" y="24728"/>
                </a:lnTo>
                <a:lnTo>
                  <a:pt x="45177" y="26058"/>
                </a:lnTo>
                <a:lnTo>
                  <a:pt x="45605" y="27460"/>
                </a:lnTo>
                <a:lnTo>
                  <a:pt x="45909" y="28916"/>
                </a:lnTo>
                <a:lnTo>
                  <a:pt x="46061" y="30416"/>
                </a:lnTo>
                <a:lnTo>
                  <a:pt x="46070" y="31184"/>
                </a:lnTo>
                <a:lnTo>
                  <a:pt x="62367" y="31184"/>
                </a:lnTo>
                <a:lnTo>
                  <a:pt x="62358" y="30380"/>
                </a:lnTo>
                <a:lnTo>
                  <a:pt x="62278" y="28782"/>
                </a:lnTo>
                <a:lnTo>
                  <a:pt x="62117" y="27210"/>
                </a:lnTo>
                <a:lnTo>
                  <a:pt x="61885" y="25665"/>
                </a:lnTo>
                <a:lnTo>
                  <a:pt x="61572" y="24138"/>
                </a:lnTo>
                <a:lnTo>
                  <a:pt x="61188" y="22647"/>
                </a:lnTo>
                <a:lnTo>
                  <a:pt x="60733" y="21182"/>
                </a:lnTo>
                <a:lnTo>
                  <a:pt x="60206" y="19745"/>
                </a:lnTo>
                <a:lnTo>
                  <a:pt x="59617" y="18352"/>
                </a:lnTo>
                <a:lnTo>
                  <a:pt x="58956" y="16985"/>
                </a:lnTo>
                <a:lnTo>
                  <a:pt x="58241" y="15664"/>
                </a:lnTo>
                <a:lnTo>
                  <a:pt x="57455" y="14378"/>
                </a:lnTo>
                <a:lnTo>
                  <a:pt x="56616" y="13128"/>
                </a:lnTo>
                <a:lnTo>
                  <a:pt x="55723" y="11931"/>
                </a:lnTo>
                <a:lnTo>
                  <a:pt x="54768" y="10779"/>
                </a:lnTo>
                <a:lnTo>
                  <a:pt x="53758" y="9672"/>
                </a:lnTo>
                <a:lnTo>
                  <a:pt x="52705" y="8609"/>
                </a:lnTo>
                <a:lnTo>
                  <a:pt x="51597" y="7600"/>
                </a:lnTo>
                <a:lnTo>
                  <a:pt x="50437" y="6653"/>
                </a:lnTo>
                <a:lnTo>
                  <a:pt x="49240" y="5751"/>
                </a:lnTo>
                <a:lnTo>
                  <a:pt x="47990" y="4912"/>
                </a:lnTo>
                <a:lnTo>
                  <a:pt x="46704" y="4126"/>
                </a:lnTo>
                <a:lnTo>
                  <a:pt x="45382" y="3412"/>
                </a:lnTo>
                <a:lnTo>
                  <a:pt x="44016" y="2751"/>
                </a:lnTo>
                <a:lnTo>
                  <a:pt x="42623" y="2162"/>
                </a:lnTo>
                <a:lnTo>
                  <a:pt x="41185" y="1635"/>
                </a:lnTo>
                <a:lnTo>
                  <a:pt x="39721" y="1179"/>
                </a:lnTo>
                <a:lnTo>
                  <a:pt x="38229" y="795"/>
                </a:lnTo>
                <a:lnTo>
                  <a:pt x="36702" y="483"/>
                </a:lnTo>
                <a:lnTo>
                  <a:pt x="35157" y="251"/>
                </a:lnTo>
                <a:lnTo>
                  <a:pt x="33586" y="90"/>
                </a:lnTo>
                <a:lnTo>
                  <a:pt x="31987" y="9"/>
                </a:lnTo>
                <a:lnTo>
                  <a:pt x="3118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485525" y="-549175"/>
            <a:ext cx="1295235" cy="1552154"/>
          </a:xfrm>
          <a:custGeom>
            <a:avLst/>
            <a:gdLst/>
            <a:ahLst/>
            <a:cxnLst/>
            <a:rect l="l" t="t" r="r" b="b"/>
            <a:pathLst>
              <a:path w="23861" h="28594" extrusionOk="0">
                <a:moveTo>
                  <a:pt x="473" y="0"/>
                </a:moveTo>
                <a:lnTo>
                  <a:pt x="357" y="572"/>
                </a:lnTo>
                <a:lnTo>
                  <a:pt x="188" y="1741"/>
                </a:lnTo>
                <a:lnTo>
                  <a:pt x="63" y="2929"/>
                </a:lnTo>
                <a:lnTo>
                  <a:pt x="9" y="4135"/>
                </a:lnTo>
                <a:lnTo>
                  <a:pt x="0" y="4742"/>
                </a:lnTo>
                <a:lnTo>
                  <a:pt x="9" y="5358"/>
                </a:lnTo>
                <a:lnTo>
                  <a:pt x="72" y="6572"/>
                </a:lnTo>
                <a:lnTo>
                  <a:pt x="188" y="7778"/>
                </a:lnTo>
                <a:lnTo>
                  <a:pt x="366" y="8966"/>
                </a:lnTo>
                <a:lnTo>
                  <a:pt x="607" y="10127"/>
                </a:lnTo>
                <a:lnTo>
                  <a:pt x="902" y="11270"/>
                </a:lnTo>
                <a:lnTo>
                  <a:pt x="1250" y="12395"/>
                </a:lnTo>
                <a:lnTo>
                  <a:pt x="1652" y="13484"/>
                </a:lnTo>
                <a:lnTo>
                  <a:pt x="2108" y="14556"/>
                </a:lnTo>
                <a:lnTo>
                  <a:pt x="2608" y="15601"/>
                </a:lnTo>
                <a:lnTo>
                  <a:pt x="3161" y="16619"/>
                </a:lnTo>
                <a:lnTo>
                  <a:pt x="3760" y="17601"/>
                </a:lnTo>
                <a:lnTo>
                  <a:pt x="4403" y="18547"/>
                </a:lnTo>
                <a:lnTo>
                  <a:pt x="5090" y="19467"/>
                </a:lnTo>
                <a:lnTo>
                  <a:pt x="5813" y="20351"/>
                </a:lnTo>
                <a:lnTo>
                  <a:pt x="6590" y="21200"/>
                </a:lnTo>
                <a:lnTo>
                  <a:pt x="7394" y="22012"/>
                </a:lnTo>
                <a:lnTo>
                  <a:pt x="8242" y="22780"/>
                </a:lnTo>
                <a:lnTo>
                  <a:pt x="9127" y="23513"/>
                </a:lnTo>
                <a:lnTo>
                  <a:pt x="10046" y="24200"/>
                </a:lnTo>
                <a:lnTo>
                  <a:pt x="11002" y="24843"/>
                </a:lnTo>
                <a:lnTo>
                  <a:pt x="11984" y="25441"/>
                </a:lnTo>
                <a:lnTo>
                  <a:pt x="12993" y="25986"/>
                </a:lnTo>
                <a:lnTo>
                  <a:pt x="14038" y="26495"/>
                </a:lnTo>
                <a:lnTo>
                  <a:pt x="15110" y="26942"/>
                </a:lnTo>
                <a:lnTo>
                  <a:pt x="16208" y="27343"/>
                </a:lnTo>
                <a:lnTo>
                  <a:pt x="17324" y="27692"/>
                </a:lnTo>
                <a:lnTo>
                  <a:pt x="18467" y="27986"/>
                </a:lnTo>
                <a:lnTo>
                  <a:pt x="19637" y="28228"/>
                </a:lnTo>
                <a:lnTo>
                  <a:pt x="20825" y="28406"/>
                </a:lnTo>
                <a:lnTo>
                  <a:pt x="22021" y="28531"/>
                </a:lnTo>
                <a:lnTo>
                  <a:pt x="23245" y="28594"/>
                </a:lnTo>
                <a:lnTo>
                  <a:pt x="23861" y="28594"/>
                </a:lnTo>
                <a:lnTo>
                  <a:pt x="23861" y="22727"/>
                </a:lnTo>
                <a:lnTo>
                  <a:pt x="23397" y="22727"/>
                </a:lnTo>
                <a:lnTo>
                  <a:pt x="22477" y="22673"/>
                </a:lnTo>
                <a:lnTo>
                  <a:pt x="21566" y="22584"/>
                </a:lnTo>
                <a:lnTo>
                  <a:pt x="20673" y="22450"/>
                </a:lnTo>
                <a:lnTo>
                  <a:pt x="19798" y="22271"/>
                </a:lnTo>
                <a:lnTo>
                  <a:pt x="18932" y="22048"/>
                </a:lnTo>
                <a:lnTo>
                  <a:pt x="18092" y="21780"/>
                </a:lnTo>
                <a:lnTo>
                  <a:pt x="17262" y="21477"/>
                </a:lnTo>
                <a:lnTo>
                  <a:pt x="16458" y="21137"/>
                </a:lnTo>
                <a:lnTo>
                  <a:pt x="15672" y="20762"/>
                </a:lnTo>
                <a:lnTo>
                  <a:pt x="14904" y="20342"/>
                </a:lnTo>
                <a:lnTo>
                  <a:pt x="14163" y="19896"/>
                </a:lnTo>
                <a:lnTo>
                  <a:pt x="13091" y="19155"/>
                </a:lnTo>
                <a:lnTo>
                  <a:pt x="11761" y="18056"/>
                </a:lnTo>
                <a:lnTo>
                  <a:pt x="10537" y="16842"/>
                </a:lnTo>
                <a:lnTo>
                  <a:pt x="9439" y="15502"/>
                </a:lnTo>
                <a:lnTo>
                  <a:pt x="8707" y="14431"/>
                </a:lnTo>
                <a:lnTo>
                  <a:pt x="8251" y="13690"/>
                </a:lnTo>
                <a:lnTo>
                  <a:pt x="7841" y="12931"/>
                </a:lnTo>
                <a:lnTo>
                  <a:pt x="7457" y="12145"/>
                </a:lnTo>
                <a:lnTo>
                  <a:pt x="7117" y="11332"/>
                </a:lnTo>
                <a:lnTo>
                  <a:pt x="6814" y="10511"/>
                </a:lnTo>
                <a:lnTo>
                  <a:pt x="6555" y="9662"/>
                </a:lnTo>
                <a:lnTo>
                  <a:pt x="6331" y="8805"/>
                </a:lnTo>
                <a:lnTo>
                  <a:pt x="6153" y="7921"/>
                </a:lnTo>
                <a:lnTo>
                  <a:pt x="6010" y="7028"/>
                </a:lnTo>
                <a:lnTo>
                  <a:pt x="5921" y="6126"/>
                </a:lnTo>
                <a:lnTo>
                  <a:pt x="5876" y="5206"/>
                </a:lnTo>
                <a:lnTo>
                  <a:pt x="5867" y="4742"/>
                </a:lnTo>
                <a:lnTo>
                  <a:pt x="5876" y="4126"/>
                </a:lnTo>
                <a:lnTo>
                  <a:pt x="5956" y="2911"/>
                </a:lnTo>
                <a:lnTo>
                  <a:pt x="6117" y="1732"/>
                </a:lnTo>
                <a:lnTo>
                  <a:pt x="6358" y="572"/>
                </a:lnTo>
                <a:lnTo>
                  <a:pt x="6501"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
        <p:nvSpPr>
          <p:cNvPr id="19" name="Google Shape;19;p3"/>
          <p:cNvSpPr txBox="1">
            <a:spLocks noGrp="1"/>
          </p:cNvSpPr>
          <p:nvPr>
            <p:ph type="subTitle" idx="1"/>
          </p:nvPr>
        </p:nvSpPr>
        <p:spPr>
          <a:xfrm>
            <a:off x="1096000" y="2786238"/>
            <a:ext cx="3027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 name="Google Shape;20;p3"/>
          <p:cNvSpPr txBox="1">
            <a:spLocks noGrp="1"/>
          </p:cNvSpPr>
          <p:nvPr>
            <p:ph type="title"/>
          </p:nvPr>
        </p:nvSpPr>
        <p:spPr>
          <a:xfrm>
            <a:off x="647050" y="2137338"/>
            <a:ext cx="3924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21" name="Google Shape;21;p3"/>
          <p:cNvSpPr txBox="1">
            <a:spLocks noGrp="1"/>
          </p:cNvSpPr>
          <p:nvPr>
            <p:ph type="title" idx="2" hasCustomPrompt="1"/>
          </p:nvPr>
        </p:nvSpPr>
        <p:spPr>
          <a:xfrm>
            <a:off x="1825300" y="1564663"/>
            <a:ext cx="1568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p:nvPr/>
        </p:nvSpPr>
        <p:spPr>
          <a:xfrm>
            <a:off x="449125" y="4363900"/>
            <a:ext cx="1559175" cy="779600"/>
          </a:xfrm>
          <a:custGeom>
            <a:avLst/>
            <a:gdLst/>
            <a:ahLst/>
            <a:cxnLst/>
            <a:rect l="l" t="t" r="r" b="b"/>
            <a:pathLst>
              <a:path w="62367" h="31184" extrusionOk="0">
                <a:moveTo>
                  <a:pt x="31184" y="1"/>
                </a:moveTo>
                <a:lnTo>
                  <a:pt x="30380" y="9"/>
                </a:lnTo>
                <a:lnTo>
                  <a:pt x="28781" y="90"/>
                </a:lnTo>
                <a:lnTo>
                  <a:pt x="27210" y="251"/>
                </a:lnTo>
                <a:lnTo>
                  <a:pt x="25665" y="483"/>
                </a:lnTo>
                <a:lnTo>
                  <a:pt x="24138" y="795"/>
                </a:lnTo>
                <a:lnTo>
                  <a:pt x="22646" y="1179"/>
                </a:lnTo>
                <a:lnTo>
                  <a:pt x="21182" y="1635"/>
                </a:lnTo>
                <a:lnTo>
                  <a:pt x="19753" y="2162"/>
                </a:lnTo>
                <a:lnTo>
                  <a:pt x="18351" y="2751"/>
                </a:lnTo>
                <a:lnTo>
                  <a:pt x="16985" y="3412"/>
                </a:lnTo>
                <a:lnTo>
                  <a:pt x="15663" y="4126"/>
                </a:lnTo>
                <a:lnTo>
                  <a:pt x="14377" y="4912"/>
                </a:lnTo>
                <a:lnTo>
                  <a:pt x="13127" y="5751"/>
                </a:lnTo>
                <a:lnTo>
                  <a:pt x="11930" y="6653"/>
                </a:lnTo>
                <a:lnTo>
                  <a:pt x="10779" y="7600"/>
                </a:lnTo>
                <a:lnTo>
                  <a:pt x="9671" y="8609"/>
                </a:lnTo>
                <a:lnTo>
                  <a:pt x="8609" y="9672"/>
                </a:lnTo>
                <a:lnTo>
                  <a:pt x="7599" y="10779"/>
                </a:lnTo>
                <a:lnTo>
                  <a:pt x="6653" y="11931"/>
                </a:lnTo>
                <a:lnTo>
                  <a:pt x="5751" y="13128"/>
                </a:lnTo>
                <a:lnTo>
                  <a:pt x="4912" y="14378"/>
                </a:lnTo>
                <a:lnTo>
                  <a:pt x="4135" y="15664"/>
                </a:lnTo>
                <a:lnTo>
                  <a:pt x="3411" y="16985"/>
                </a:lnTo>
                <a:lnTo>
                  <a:pt x="2750" y="18352"/>
                </a:lnTo>
                <a:lnTo>
                  <a:pt x="2161" y="19745"/>
                </a:lnTo>
                <a:lnTo>
                  <a:pt x="1634" y="21182"/>
                </a:lnTo>
                <a:lnTo>
                  <a:pt x="1179" y="22647"/>
                </a:lnTo>
                <a:lnTo>
                  <a:pt x="795" y="24138"/>
                </a:lnTo>
                <a:lnTo>
                  <a:pt x="482" y="25665"/>
                </a:lnTo>
                <a:lnTo>
                  <a:pt x="250" y="27210"/>
                </a:lnTo>
                <a:lnTo>
                  <a:pt x="89" y="28782"/>
                </a:lnTo>
                <a:lnTo>
                  <a:pt x="9" y="30380"/>
                </a:lnTo>
                <a:lnTo>
                  <a:pt x="0" y="31184"/>
                </a:lnTo>
                <a:lnTo>
                  <a:pt x="16297" y="31184"/>
                </a:lnTo>
                <a:lnTo>
                  <a:pt x="16315" y="30416"/>
                </a:lnTo>
                <a:lnTo>
                  <a:pt x="16467" y="28916"/>
                </a:lnTo>
                <a:lnTo>
                  <a:pt x="16762" y="27460"/>
                </a:lnTo>
                <a:lnTo>
                  <a:pt x="17199" y="26058"/>
                </a:lnTo>
                <a:lnTo>
                  <a:pt x="17762" y="24728"/>
                </a:lnTo>
                <a:lnTo>
                  <a:pt x="18449" y="23459"/>
                </a:lnTo>
                <a:lnTo>
                  <a:pt x="19253" y="22272"/>
                </a:lnTo>
                <a:lnTo>
                  <a:pt x="20164" y="21173"/>
                </a:lnTo>
                <a:lnTo>
                  <a:pt x="21173" y="20164"/>
                </a:lnTo>
                <a:lnTo>
                  <a:pt x="22271" y="19253"/>
                </a:lnTo>
                <a:lnTo>
                  <a:pt x="23459" y="18450"/>
                </a:lnTo>
                <a:lnTo>
                  <a:pt x="24727" y="17762"/>
                </a:lnTo>
                <a:lnTo>
                  <a:pt x="26067" y="17200"/>
                </a:lnTo>
                <a:lnTo>
                  <a:pt x="27460" y="16762"/>
                </a:lnTo>
                <a:lnTo>
                  <a:pt x="28915" y="16467"/>
                </a:lnTo>
                <a:lnTo>
                  <a:pt x="30416" y="16307"/>
                </a:lnTo>
                <a:lnTo>
                  <a:pt x="31184" y="16298"/>
                </a:lnTo>
                <a:lnTo>
                  <a:pt x="31951" y="16307"/>
                </a:lnTo>
                <a:lnTo>
                  <a:pt x="33452" y="16467"/>
                </a:lnTo>
                <a:lnTo>
                  <a:pt x="34907" y="16762"/>
                </a:lnTo>
                <a:lnTo>
                  <a:pt x="36309" y="17200"/>
                </a:lnTo>
                <a:lnTo>
                  <a:pt x="37640" y="17762"/>
                </a:lnTo>
                <a:lnTo>
                  <a:pt x="38908" y="18450"/>
                </a:lnTo>
                <a:lnTo>
                  <a:pt x="40096" y="19253"/>
                </a:lnTo>
                <a:lnTo>
                  <a:pt x="41203" y="20164"/>
                </a:lnTo>
                <a:lnTo>
                  <a:pt x="42212" y="21173"/>
                </a:lnTo>
                <a:lnTo>
                  <a:pt x="43123" y="22272"/>
                </a:lnTo>
                <a:lnTo>
                  <a:pt x="43918" y="23459"/>
                </a:lnTo>
                <a:lnTo>
                  <a:pt x="44605" y="24728"/>
                </a:lnTo>
                <a:lnTo>
                  <a:pt x="45177" y="26058"/>
                </a:lnTo>
                <a:lnTo>
                  <a:pt x="45605" y="27460"/>
                </a:lnTo>
                <a:lnTo>
                  <a:pt x="45909" y="28916"/>
                </a:lnTo>
                <a:lnTo>
                  <a:pt x="46061" y="30416"/>
                </a:lnTo>
                <a:lnTo>
                  <a:pt x="46070" y="31184"/>
                </a:lnTo>
                <a:lnTo>
                  <a:pt x="62367" y="31184"/>
                </a:lnTo>
                <a:lnTo>
                  <a:pt x="62358" y="30380"/>
                </a:lnTo>
                <a:lnTo>
                  <a:pt x="62278" y="28782"/>
                </a:lnTo>
                <a:lnTo>
                  <a:pt x="62117" y="27210"/>
                </a:lnTo>
                <a:lnTo>
                  <a:pt x="61885" y="25665"/>
                </a:lnTo>
                <a:lnTo>
                  <a:pt x="61572" y="24138"/>
                </a:lnTo>
                <a:lnTo>
                  <a:pt x="61188" y="22647"/>
                </a:lnTo>
                <a:lnTo>
                  <a:pt x="60733" y="21182"/>
                </a:lnTo>
                <a:lnTo>
                  <a:pt x="60206" y="19745"/>
                </a:lnTo>
                <a:lnTo>
                  <a:pt x="59617" y="18352"/>
                </a:lnTo>
                <a:lnTo>
                  <a:pt x="58956" y="16985"/>
                </a:lnTo>
                <a:lnTo>
                  <a:pt x="58241" y="15664"/>
                </a:lnTo>
                <a:lnTo>
                  <a:pt x="57455" y="14378"/>
                </a:lnTo>
                <a:lnTo>
                  <a:pt x="56616" y="13128"/>
                </a:lnTo>
                <a:lnTo>
                  <a:pt x="55723" y="11931"/>
                </a:lnTo>
                <a:lnTo>
                  <a:pt x="54768" y="10779"/>
                </a:lnTo>
                <a:lnTo>
                  <a:pt x="53758" y="9672"/>
                </a:lnTo>
                <a:lnTo>
                  <a:pt x="52705" y="8609"/>
                </a:lnTo>
                <a:lnTo>
                  <a:pt x="51597" y="7600"/>
                </a:lnTo>
                <a:lnTo>
                  <a:pt x="50437" y="6653"/>
                </a:lnTo>
                <a:lnTo>
                  <a:pt x="49240" y="5751"/>
                </a:lnTo>
                <a:lnTo>
                  <a:pt x="47990" y="4912"/>
                </a:lnTo>
                <a:lnTo>
                  <a:pt x="46704" y="4126"/>
                </a:lnTo>
                <a:lnTo>
                  <a:pt x="45382" y="3412"/>
                </a:lnTo>
                <a:lnTo>
                  <a:pt x="44016" y="2751"/>
                </a:lnTo>
                <a:lnTo>
                  <a:pt x="42623" y="2162"/>
                </a:lnTo>
                <a:lnTo>
                  <a:pt x="41185" y="1635"/>
                </a:lnTo>
                <a:lnTo>
                  <a:pt x="39721" y="1179"/>
                </a:lnTo>
                <a:lnTo>
                  <a:pt x="38229" y="795"/>
                </a:lnTo>
                <a:lnTo>
                  <a:pt x="36702" y="483"/>
                </a:lnTo>
                <a:lnTo>
                  <a:pt x="35157" y="251"/>
                </a:lnTo>
                <a:lnTo>
                  <a:pt x="33586" y="90"/>
                </a:lnTo>
                <a:lnTo>
                  <a:pt x="31987" y="9"/>
                </a:lnTo>
                <a:lnTo>
                  <a:pt x="31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79675" y="457200"/>
            <a:ext cx="76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
        <p:nvSpPr>
          <p:cNvPr id="26" name="Google Shape;26;p4"/>
          <p:cNvSpPr txBox="1">
            <a:spLocks noGrp="1"/>
          </p:cNvSpPr>
          <p:nvPr>
            <p:ph type="subTitle" idx="1"/>
          </p:nvPr>
        </p:nvSpPr>
        <p:spPr>
          <a:xfrm>
            <a:off x="658025" y="1129600"/>
            <a:ext cx="7849800" cy="3574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1600"/>
              </a:spcBef>
              <a:spcAft>
                <a:spcPts val="0"/>
              </a:spcAft>
              <a:buSzPts val="1200"/>
              <a:buNone/>
              <a:defRPr/>
            </a:lvl2pPr>
            <a:lvl3pPr lvl="2">
              <a:spcBef>
                <a:spcPts val="1600"/>
              </a:spcBef>
              <a:spcAft>
                <a:spcPts val="0"/>
              </a:spcAft>
              <a:buSzPts val="1200"/>
              <a:buNone/>
              <a:defRPr/>
            </a:lvl3pPr>
            <a:lvl4pPr lvl="3">
              <a:spcBef>
                <a:spcPts val="1600"/>
              </a:spcBef>
              <a:spcAft>
                <a:spcPts val="0"/>
              </a:spcAft>
              <a:buSzPts val="1200"/>
              <a:buNone/>
              <a:defRPr/>
            </a:lvl4pPr>
            <a:lvl5pPr lvl="4">
              <a:spcBef>
                <a:spcPts val="1600"/>
              </a:spcBef>
              <a:spcAft>
                <a:spcPts val="0"/>
              </a:spcAft>
              <a:buSzPts val="1200"/>
              <a:buNone/>
              <a:defRPr/>
            </a:lvl5pPr>
            <a:lvl6pPr lvl="5">
              <a:spcBef>
                <a:spcPts val="1600"/>
              </a:spcBef>
              <a:spcAft>
                <a:spcPts val="0"/>
              </a:spcAft>
              <a:buSzPts val="1200"/>
              <a:buNone/>
              <a:defRPr/>
            </a:lvl6pPr>
            <a:lvl7pPr lvl="6">
              <a:spcBef>
                <a:spcPts val="1600"/>
              </a:spcBef>
              <a:spcAft>
                <a:spcPts val="0"/>
              </a:spcAft>
              <a:buSzPts val="1200"/>
              <a:buNone/>
              <a:defRPr/>
            </a:lvl7pPr>
            <a:lvl8pPr lvl="7">
              <a:spcBef>
                <a:spcPts val="1600"/>
              </a:spcBef>
              <a:spcAft>
                <a:spcPts val="0"/>
              </a:spcAft>
              <a:buSzPts val="1200"/>
              <a:buNone/>
              <a:defRPr/>
            </a:lvl8pPr>
            <a:lvl9pPr lvl="8">
              <a:spcBef>
                <a:spcPts val="1600"/>
              </a:spcBef>
              <a:spcAft>
                <a:spcPts val="1600"/>
              </a:spcAft>
              <a:buSzPts val="1200"/>
              <a:buNone/>
              <a:defRPr/>
            </a:lvl9pPr>
          </a:lstStyle>
          <a:p>
            <a:endParaRPr/>
          </a:p>
        </p:txBody>
      </p:sp>
      <p:sp>
        <p:nvSpPr>
          <p:cNvPr id="27" name="Google Shape;27;p4"/>
          <p:cNvSpPr/>
          <p:nvPr/>
        </p:nvSpPr>
        <p:spPr>
          <a:xfrm>
            <a:off x="-910250" y="-1086725"/>
            <a:ext cx="2028900" cy="2028900"/>
          </a:xfrm>
          <a:prstGeom prst="ellipse">
            <a:avLst/>
          </a:prstGeom>
          <a:solidFill>
            <a:srgbClr val="3BC5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5944075" y="4528350"/>
            <a:ext cx="2028900" cy="20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
        <p:nvSpPr>
          <p:cNvPr id="59" name="Google Shape;59;p9"/>
          <p:cNvSpPr txBox="1">
            <a:spLocks noGrp="1"/>
          </p:cNvSpPr>
          <p:nvPr>
            <p:ph type="subTitle" idx="1"/>
          </p:nvPr>
        </p:nvSpPr>
        <p:spPr>
          <a:xfrm>
            <a:off x="5020950" y="3267722"/>
            <a:ext cx="3027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0" name="Google Shape;60;p9"/>
          <p:cNvSpPr txBox="1">
            <a:spLocks noGrp="1"/>
          </p:cNvSpPr>
          <p:nvPr>
            <p:ph type="title"/>
          </p:nvPr>
        </p:nvSpPr>
        <p:spPr>
          <a:xfrm>
            <a:off x="4572000" y="2137338"/>
            <a:ext cx="3924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9"/>
          <p:cNvSpPr txBox="1">
            <a:spLocks noGrp="1"/>
          </p:cNvSpPr>
          <p:nvPr>
            <p:ph type="title" idx="2" hasCustomPrompt="1"/>
          </p:nvPr>
        </p:nvSpPr>
        <p:spPr>
          <a:xfrm>
            <a:off x="5750250" y="1564638"/>
            <a:ext cx="15684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2" name="Google Shape;62;p9"/>
          <p:cNvSpPr/>
          <p:nvPr/>
        </p:nvSpPr>
        <p:spPr>
          <a:xfrm>
            <a:off x="-131600" y="-98700"/>
            <a:ext cx="2618400" cy="5329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lists">
  <p:cSld name="CUSTOM_14">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779675" y="457200"/>
            <a:ext cx="76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5" name="Google Shape;205;p27"/>
          <p:cNvSpPr txBox="1">
            <a:spLocks noGrp="1"/>
          </p:cNvSpPr>
          <p:nvPr>
            <p:ph type="subTitle" idx="1"/>
          </p:nvPr>
        </p:nvSpPr>
        <p:spPr>
          <a:xfrm>
            <a:off x="1012607" y="2425800"/>
            <a:ext cx="3233400" cy="22779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sz="1400"/>
            </a:lvl1pPr>
            <a:lvl2pPr lvl="1">
              <a:spcBef>
                <a:spcPts val="1600"/>
              </a:spcBef>
              <a:spcAft>
                <a:spcPts val="0"/>
              </a:spcAft>
              <a:buSzPts val="1400"/>
              <a:buChar char="○"/>
              <a:defRPr sz="1400"/>
            </a:lvl2pPr>
            <a:lvl3pPr lvl="2">
              <a:spcBef>
                <a:spcPts val="1600"/>
              </a:spcBef>
              <a:spcAft>
                <a:spcPts val="0"/>
              </a:spcAft>
              <a:buSzPts val="1400"/>
              <a:buChar char="■"/>
              <a:defRPr sz="1400"/>
            </a:lvl3pPr>
            <a:lvl4pPr lvl="3">
              <a:spcBef>
                <a:spcPts val="1600"/>
              </a:spcBef>
              <a:spcAft>
                <a:spcPts val="0"/>
              </a:spcAft>
              <a:buSzPts val="1400"/>
              <a:buChar char="●"/>
              <a:defRPr sz="1400"/>
            </a:lvl4pPr>
            <a:lvl5pPr lvl="4">
              <a:spcBef>
                <a:spcPts val="1600"/>
              </a:spcBef>
              <a:spcAft>
                <a:spcPts val="0"/>
              </a:spcAft>
              <a:buSzPts val="1400"/>
              <a:buChar char="○"/>
              <a:defRPr sz="1400"/>
            </a:lvl5pPr>
            <a:lvl6pPr lvl="5">
              <a:spcBef>
                <a:spcPts val="1600"/>
              </a:spcBef>
              <a:spcAft>
                <a:spcPts val="0"/>
              </a:spcAft>
              <a:buSzPts val="1400"/>
              <a:buChar char="■"/>
              <a:defRPr sz="1400"/>
            </a:lvl6pPr>
            <a:lvl7pPr lvl="6">
              <a:spcBef>
                <a:spcPts val="1600"/>
              </a:spcBef>
              <a:spcAft>
                <a:spcPts val="0"/>
              </a:spcAft>
              <a:buSzPts val="1400"/>
              <a:buChar char="●"/>
              <a:defRPr sz="1400"/>
            </a:lvl7pPr>
            <a:lvl8pPr lvl="7">
              <a:spcBef>
                <a:spcPts val="1600"/>
              </a:spcBef>
              <a:spcAft>
                <a:spcPts val="0"/>
              </a:spcAft>
              <a:buSzPts val="1400"/>
              <a:buChar char="○"/>
              <a:defRPr sz="1400"/>
            </a:lvl8pPr>
            <a:lvl9pPr lvl="8">
              <a:spcBef>
                <a:spcPts val="1600"/>
              </a:spcBef>
              <a:spcAft>
                <a:spcPts val="1600"/>
              </a:spcAft>
              <a:buSzPts val="1400"/>
              <a:buChar char="■"/>
              <a:defRPr sz="1400"/>
            </a:lvl9pPr>
          </a:lstStyle>
          <a:p>
            <a:endParaRPr/>
          </a:p>
        </p:txBody>
      </p:sp>
      <p:sp>
        <p:nvSpPr>
          <p:cNvPr id="206" name="Google Shape;206;p27"/>
          <p:cNvSpPr txBox="1">
            <a:spLocks noGrp="1"/>
          </p:cNvSpPr>
          <p:nvPr>
            <p:ph type="subTitle" idx="2"/>
          </p:nvPr>
        </p:nvSpPr>
        <p:spPr>
          <a:xfrm>
            <a:off x="4897982" y="2425800"/>
            <a:ext cx="3233400" cy="2277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rtl="0">
              <a:spcBef>
                <a:spcPts val="1600"/>
              </a:spcBef>
              <a:spcAft>
                <a:spcPts val="0"/>
              </a:spcAft>
              <a:buSzPts val="1400"/>
              <a:buChar char="○"/>
              <a:defRPr sz="1400"/>
            </a:lvl2pPr>
            <a:lvl3pPr lvl="2" rtl="0">
              <a:spcBef>
                <a:spcPts val="1600"/>
              </a:spcBef>
              <a:spcAft>
                <a:spcPts val="0"/>
              </a:spcAft>
              <a:buSzPts val="1400"/>
              <a:buChar char="■"/>
              <a:defRPr sz="1400"/>
            </a:lvl3pPr>
            <a:lvl4pPr lvl="3" rtl="0">
              <a:spcBef>
                <a:spcPts val="1600"/>
              </a:spcBef>
              <a:spcAft>
                <a:spcPts val="0"/>
              </a:spcAft>
              <a:buSzPts val="1400"/>
              <a:buChar char="●"/>
              <a:defRPr sz="1400"/>
            </a:lvl4pPr>
            <a:lvl5pPr lvl="4" rtl="0">
              <a:spcBef>
                <a:spcPts val="1600"/>
              </a:spcBef>
              <a:spcAft>
                <a:spcPts val="0"/>
              </a:spcAft>
              <a:buSzPts val="1400"/>
              <a:buChar char="○"/>
              <a:defRPr sz="1400"/>
            </a:lvl5pPr>
            <a:lvl6pPr lvl="5" rtl="0">
              <a:spcBef>
                <a:spcPts val="1600"/>
              </a:spcBef>
              <a:spcAft>
                <a:spcPts val="0"/>
              </a:spcAft>
              <a:buSzPts val="1400"/>
              <a:buChar char="■"/>
              <a:defRPr sz="1400"/>
            </a:lvl6pPr>
            <a:lvl7pPr lvl="6" rtl="0">
              <a:spcBef>
                <a:spcPts val="1600"/>
              </a:spcBef>
              <a:spcAft>
                <a:spcPts val="0"/>
              </a:spcAft>
              <a:buSzPts val="1400"/>
              <a:buChar char="●"/>
              <a:defRPr sz="1400"/>
            </a:lvl7pPr>
            <a:lvl8pPr lvl="7" rtl="0">
              <a:spcBef>
                <a:spcPts val="1600"/>
              </a:spcBef>
              <a:spcAft>
                <a:spcPts val="0"/>
              </a:spcAft>
              <a:buSzPts val="1400"/>
              <a:buChar char="○"/>
              <a:defRPr sz="1400"/>
            </a:lvl8pPr>
            <a:lvl9pPr lvl="8" rtl="0">
              <a:spcBef>
                <a:spcPts val="1600"/>
              </a:spcBef>
              <a:spcAft>
                <a:spcPts val="1600"/>
              </a:spcAft>
              <a:buSzPts val="1400"/>
              <a:buChar char="■"/>
              <a:defRPr sz="1400"/>
            </a:lvl9pPr>
          </a:lstStyle>
          <a:p>
            <a:endParaRPr/>
          </a:p>
        </p:txBody>
      </p:sp>
      <p:sp>
        <p:nvSpPr>
          <p:cNvPr id="207" name="Google Shape;207;p27"/>
          <p:cNvSpPr txBox="1">
            <a:spLocks noGrp="1"/>
          </p:cNvSpPr>
          <p:nvPr>
            <p:ph type="title" idx="3"/>
          </p:nvPr>
        </p:nvSpPr>
        <p:spPr>
          <a:xfrm>
            <a:off x="1012618" y="1287175"/>
            <a:ext cx="323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8" name="Google Shape;208;p27"/>
          <p:cNvSpPr txBox="1">
            <a:spLocks noGrp="1"/>
          </p:cNvSpPr>
          <p:nvPr>
            <p:ph type="title" idx="4"/>
          </p:nvPr>
        </p:nvSpPr>
        <p:spPr>
          <a:xfrm>
            <a:off x="4897993" y="1287175"/>
            <a:ext cx="323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9" name="Google Shape;209;p27"/>
          <p:cNvSpPr/>
          <p:nvPr/>
        </p:nvSpPr>
        <p:spPr>
          <a:xfrm>
            <a:off x="-1976425" y="-1468925"/>
            <a:ext cx="2756100" cy="27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279125" y="4159000"/>
            <a:ext cx="2756100" cy="2756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36366" y="4621152"/>
            <a:ext cx="1234243" cy="617131"/>
          </a:xfrm>
          <a:custGeom>
            <a:avLst/>
            <a:gdLst/>
            <a:ahLst/>
            <a:cxnLst/>
            <a:rect l="l" t="t" r="r" b="b"/>
            <a:pathLst>
              <a:path w="62367" h="31184" extrusionOk="0">
                <a:moveTo>
                  <a:pt x="31184" y="1"/>
                </a:moveTo>
                <a:lnTo>
                  <a:pt x="30380" y="9"/>
                </a:lnTo>
                <a:lnTo>
                  <a:pt x="28781" y="90"/>
                </a:lnTo>
                <a:lnTo>
                  <a:pt x="27210" y="251"/>
                </a:lnTo>
                <a:lnTo>
                  <a:pt x="25665" y="483"/>
                </a:lnTo>
                <a:lnTo>
                  <a:pt x="24138" y="795"/>
                </a:lnTo>
                <a:lnTo>
                  <a:pt x="22646" y="1179"/>
                </a:lnTo>
                <a:lnTo>
                  <a:pt x="21182" y="1635"/>
                </a:lnTo>
                <a:lnTo>
                  <a:pt x="19753" y="2162"/>
                </a:lnTo>
                <a:lnTo>
                  <a:pt x="18351" y="2751"/>
                </a:lnTo>
                <a:lnTo>
                  <a:pt x="16985" y="3412"/>
                </a:lnTo>
                <a:lnTo>
                  <a:pt x="15663" y="4126"/>
                </a:lnTo>
                <a:lnTo>
                  <a:pt x="14377" y="4912"/>
                </a:lnTo>
                <a:lnTo>
                  <a:pt x="13127" y="5751"/>
                </a:lnTo>
                <a:lnTo>
                  <a:pt x="11930" y="6653"/>
                </a:lnTo>
                <a:lnTo>
                  <a:pt x="10779" y="7600"/>
                </a:lnTo>
                <a:lnTo>
                  <a:pt x="9671" y="8609"/>
                </a:lnTo>
                <a:lnTo>
                  <a:pt x="8609" y="9672"/>
                </a:lnTo>
                <a:lnTo>
                  <a:pt x="7599" y="10779"/>
                </a:lnTo>
                <a:lnTo>
                  <a:pt x="6653" y="11931"/>
                </a:lnTo>
                <a:lnTo>
                  <a:pt x="5751" y="13128"/>
                </a:lnTo>
                <a:lnTo>
                  <a:pt x="4912" y="14378"/>
                </a:lnTo>
                <a:lnTo>
                  <a:pt x="4135" y="15664"/>
                </a:lnTo>
                <a:lnTo>
                  <a:pt x="3411" y="16985"/>
                </a:lnTo>
                <a:lnTo>
                  <a:pt x="2750" y="18352"/>
                </a:lnTo>
                <a:lnTo>
                  <a:pt x="2161" y="19745"/>
                </a:lnTo>
                <a:lnTo>
                  <a:pt x="1634" y="21182"/>
                </a:lnTo>
                <a:lnTo>
                  <a:pt x="1179" y="22647"/>
                </a:lnTo>
                <a:lnTo>
                  <a:pt x="795" y="24138"/>
                </a:lnTo>
                <a:lnTo>
                  <a:pt x="482" y="25665"/>
                </a:lnTo>
                <a:lnTo>
                  <a:pt x="250" y="27210"/>
                </a:lnTo>
                <a:lnTo>
                  <a:pt x="89" y="28782"/>
                </a:lnTo>
                <a:lnTo>
                  <a:pt x="9" y="30380"/>
                </a:lnTo>
                <a:lnTo>
                  <a:pt x="0" y="31184"/>
                </a:lnTo>
                <a:lnTo>
                  <a:pt x="16297" y="31184"/>
                </a:lnTo>
                <a:lnTo>
                  <a:pt x="16315" y="30416"/>
                </a:lnTo>
                <a:lnTo>
                  <a:pt x="16467" y="28916"/>
                </a:lnTo>
                <a:lnTo>
                  <a:pt x="16762" y="27460"/>
                </a:lnTo>
                <a:lnTo>
                  <a:pt x="17199" y="26058"/>
                </a:lnTo>
                <a:lnTo>
                  <a:pt x="17762" y="24728"/>
                </a:lnTo>
                <a:lnTo>
                  <a:pt x="18449" y="23459"/>
                </a:lnTo>
                <a:lnTo>
                  <a:pt x="19253" y="22272"/>
                </a:lnTo>
                <a:lnTo>
                  <a:pt x="20164" y="21173"/>
                </a:lnTo>
                <a:lnTo>
                  <a:pt x="21173" y="20164"/>
                </a:lnTo>
                <a:lnTo>
                  <a:pt x="22271" y="19253"/>
                </a:lnTo>
                <a:lnTo>
                  <a:pt x="23459" y="18450"/>
                </a:lnTo>
                <a:lnTo>
                  <a:pt x="24727" y="17762"/>
                </a:lnTo>
                <a:lnTo>
                  <a:pt x="26067" y="17200"/>
                </a:lnTo>
                <a:lnTo>
                  <a:pt x="27460" y="16762"/>
                </a:lnTo>
                <a:lnTo>
                  <a:pt x="28915" y="16467"/>
                </a:lnTo>
                <a:lnTo>
                  <a:pt x="30416" y="16307"/>
                </a:lnTo>
                <a:lnTo>
                  <a:pt x="31184" y="16298"/>
                </a:lnTo>
                <a:lnTo>
                  <a:pt x="31951" y="16307"/>
                </a:lnTo>
                <a:lnTo>
                  <a:pt x="33452" y="16467"/>
                </a:lnTo>
                <a:lnTo>
                  <a:pt x="34907" y="16762"/>
                </a:lnTo>
                <a:lnTo>
                  <a:pt x="36309" y="17200"/>
                </a:lnTo>
                <a:lnTo>
                  <a:pt x="37640" y="17762"/>
                </a:lnTo>
                <a:lnTo>
                  <a:pt x="38908" y="18450"/>
                </a:lnTo>
                <a:lnTo>
                  <a:pt x="40096" y="19253"/>
                </a:lnTo>
                <a:lnTo>
                  <a:pt x="41203" y="20164"/>
                </a:lnTo>
                <a:lnTo>
                  <a:pt x="42212" y="21173"/>
                </a:lnTo>
                <a:lnTo>
                  <a:pt x="43123" y="22272"/>
                </a:lnTo>
                <a:lnTo>
                  <a:pt x="43918" y="23459"/>
                </a:lnTo>
                <a:lnTo>
                  <a:pt x="44605" y="24728"/>
                </a:lnTo>
                <a:lnTo>
                  <a:pt x="45177" y="26058"/>
                </a:lnTo>
                <a:lnTo>
                  <a:pt x="45605" y="27460"/>
                </a:lnTo>
                <a:lnTo>
                  <a:pt x="45909" y="28916"/>
                </a:lnTo>
                <a:lnTo>
                  <a:pt x="46061" y="30416"/>
                </a:lnTo>
                <a:lnTo>
                  <a:pt x="46070" y="31184"/>
                </a:lnTo>
                <a:lnTo>
                  <a:pt x="62367" y="31184"/>
                </a:lnTo>
                <a:lnTo>
                  <a:pt x="62358" y="30380"/>
                </a:lnTo>
                <a:lnTo>
                  <a:pt x="62278" y="28782"/>
                </a:lnTo>
                <a:lnTo>
                  <a:pt x="62117" y="27210"/>
                </a:lnTo>
                <a:lnTo>
                  <a:pt x="61885" y="25665"/>
                </a:lnTo>
                <a:lnTo>
                  <a:pt x="61572" y="24138"/>
                </a:lnTo>
                <a:lnTo>
                  <a:pt x="61188" y="22647"/>
                </a:lnTo>
                <a:lnTo>
                  <a:pt x="60733" y="21182"/>
                </a:lnTo>
                <a:lnTo>
                  <a:pt x="60206" y="19745"/>
                </a:lnTo>
                <a:lnTo>
                  <a:pt x="59617" y="18352"/>
                </a:lnTo>
                <a:lnTo>
                  <a:pt x="58956" y="16985"/>
                </a:lnTo>
                <a:lnTo>
                  <a:pt x="58241" y="15664"/>
                </a:lnTo>
                <a:lnTo>
                  <a:pt x="57455" y="14378"/>
                </a:lnTo>
                <a:lnTo>
                  <a:pt x="56616" y="13128"/>
                </a:lnTo>
                <a:lnTo>
                  <a:pt x="55723" y="11931"/>
                </a:lnTo>
                <a:lnTo>
                  <a:pt x="54768" y="10779"/>
                </a:lnTo>
                <a:lnTo>
                  <a:pt x="53758" y="9672"/>
                </a:lnTo>
                <a:lnTo>
                  <a:pt x="52705" y="8609"/>
                </a:lnTo>
                <a:lnTo>
                  <a:pt x="51597" y="7600"/>
                </a:lnTo>
                <a:lnTo>
                  <a:pt x="50437" y="6653"/>
                </a:lnTo>
                <a:lnTo>
                  <a:pt x="49240" y="5751"/>
                </a:lnTo>
                <a:lnTo>
                  <a:pt x="47990" y="4912"/>
                </a:lnTo>
                <a:lnTo>
                  <a:pt x="46704" y="4126"/>
                </a:lnTo>
                <a:lnTo>
                  <a:pt x="45382" y="3412"/>
                </a:lnTo>
                <a:lnTo>
                  <a:pt x="44016" y="2751"/>
                </a:lnTo>
                <a:lnTo>
                  <a:pt x="42623" y="2162"/>
                </a:lnTo>
                <a:lnTo>
                  <a:pt x="41185" y="1635"/>
                </a:lnTo>
                <a:lnTo>
                  <a:pt x="39721" y="1179"/>
                </a:lnTo>
                <a:lnTo>
                  <a:pt x="38229" y="795"/>
                </a:lnTo>
                <a:lnTo>
                  <a:pt x="36702" y="483"/>
                </a:lnTo>
                <a:lnTo>
                  <a:pt x="35157" y="251"/>
                </a:lnTo>
                <a:lnTo>
                  <a:pt x="33586" y="90"/>
                </a:lnTo>
                <a:lnTo>
                  <a:pt x="31987" y="9"/>
                </a:lnTo>
                <a:lnTo>
                  <a:pt x="31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rot="10800000">
            <a:off x="8050159" y="-159936"/>
            <a:ext cx="1234243" cy="617131"/>
          </a:xfrm>
          <a:custGeom>
            <a:avLst/>
            <a:gdLst/>
            <a:ahLst/>
            <a:cxnLst/>
            <a:rect l="l" t="t" r="r" b="b"/>
            <a:pathLst>
              <a:path w="62367" h="31184" extrusionOk="0">
                <a:moveTo>
                  <a:pt x="31184" y="1"/>
                </a:moveTo>
                <a:lnTo>
                  <a:pt x="30380" y="9"/>
                </a:lnTo>
                <a:lnTo>
                  <a:pt x="28781" y="90"/>
                </a:lnTo>
                <a:lnTo>
                  <a:pt x="27210" y="251"/>
                </a:lnTo>
                <a:lnTo>
                  <a:pt x="25665" y="483"/>
                </a:lnTo>
                <a:lnTo>
                  <a:pt x="24138" y="795"/>
                </a:lnTo>
                <a:lnTo>
                  <a:pt x="22646" y="1179"/>
                </a:lnTo>
                <a:lnTo>
                  <a:pt x="21182" y="1635"/>
                </a:lnTo>
                <a:lnTo>
                  <a:pt x="19753" y="2162"/>
                </a:lnTo>
                <a:lnTo>
                  <a:pt x="18351" y="2751"/>
                </a:lnTo>
                <a:lnTo>
                  <a:pt x="16985" y="3412"/>
                </a:lnTo>
                <a:lnTo>
                  <a:pt x="15663" y="4126"/>
                </a:lnTo>
                <a:lnTo>
                  <a:pt x="14377" y="4912"/>
                </a:lnTo>
                <a:lnTo>
                  <a:pt x="13127" y="5751"/>
                </a:lnTo>
                <a:lnTo>
                  <a:pt x="11930" y="6653"/>
                </a:lnTo>
                <a:lnTo>
                  <a:pt x="10779" y="7600"/>
                </a:lnTo>
                <a:lnTo>
                  <a:pt x="9671" y="8609"/>
                </a:lnTo>
                <a:lnTo>
                  <a:pt x="8609" y="9672"/>
                </a:lnTo>
                <a:lnTo>
                  <a:pt x="7599" y="10779"/>
                </a:lnTo>
                <a:lnTo>
                  <a:pt x="6653" y="11931"/>
                </a:lnTo>
                <a:lnTo>
                  <a:pt x="5751" y="13128"/>
                </a:lnTo>
                <a:lnTo>
                  <a:pt x="4912" y="14378"/>
                </a:lnTo>
                <a:lnTo>
                  <a:pt x="4135" y="15664"/>
                </a:lnTo>
                <a:lnTo>
                  <a:pt x="3411" y="16985"/>
                </a:lnTo>
                <a:lnTo>
                  <a:pt x="2750" y="18352"/>
                </a:lnTo>
                <a:lnTo>
                  <a:pt x="2161" y="19745"/>
                </a:lnTo>
                <a:lnTo>
                  <a:pt x="1634" y="21182"/>
                </a:lnTo>
                <a:lnTo>
                  <a:pt x="1179" y="22647"/>
                </a:lnTo>
                <a:lnTo>
                  <a:pt x="795" y="24138"/>
                </a:lnTo>
                <a:lnTo>
                  <a:pt x="482" y="25665"/>
                </a:lnTo>
                <a:lnTo>
                  <a:pt x="250" y="27210"/>
                </a:lnTo>
                <a:lnTo>
                  <a:pt x="89" y="28782"/>
                </a:lnTo>
                <a:lnTo>
                  <a:pt x="9" y="30380"/>
                </a:lnTo>
                <a:lnTo>
                  <a:pt x="0" y="31184"/>
                </a:lnTo>
                <a:lnTo>
                  <a:pt x="16297" y="31184"/>
                </a:lnTo>
                <a:lnTo>
                  <a:pt x="16315" y="30416"/>
                </a:lnTo>
                <a:lnTo>
                  <a:pt x="16467" y="28916"/>
                </a:lnTo>
                <a:lnTo>
                  <a:pt x="16762" y="27460"/>
                </a:lnTo>
                <a:lnTo>
                  <a:pt x="17199" y="26058"/>
                </a:lnTo>
                <a:lnTo>
                  <a:pt x="17762" y="24728"/>
                </a:lnTo>
                <a:lnTo>
                  <a:pt x="18449" y="23459"/>
                </a:lnTo>
                <a:lnTo>
                  <a:pt x="19253" y="22272"/>
                </a:lnTo>
                <a:lnTo>
                  <a:pt x="20164" y="21173"/>
                </a:lnTo>
                <a:lnTo>
                  <a:pt x="21173" y="20164"/>
                </a:lnTo>
                <a:lnTo>
                  <a:pt x="22271" y="19253"/>
                </a:lnTo>
                <a:lnTo>
                  <a:pt x="23459" y="18450"/>
                </a:lnTo>
                <a:lnTo>
                  <a:pt x="24727" y="17762"/>
                </a:lnTo>
                <a:lnTo>
                  <a:pt x="26067" y="17200"/>
                </a:lnTo>
                <a:lnTo>
                  <a:pt x="27460" y="16762"/>
                </a:lnTo>
                <a:lnTo>
                  <a:pt x="28915" y="16467"/>
                </a:lnTo>
                <a:lnTo>
                  <a:pt x="30416" y="16307"/>
                </a:lnTo>
                <a:lnTo>
                  <a:pt x="31184" y="16298"/>
                </a:lnTo>
                <a:lnTo>
                  <a:pt x="31951" y="16307"/>
                </a:lnTo>
                <a:lnTo>
                  <a:pt x="33452" y="16467"/>
                </a:lnTo>
                <a:lnTo>
                  <a:pt x="34907" y="16762"/>
                </a:lnTo>
                <a:lnTo>
                  <a:pt x="36309" y="17200"/>
                </a:lnTo>
                <a:lnTo>
                  <a:pt x="37640" y="17762"/>
                </a:lnTo>
                <a:lnTo>
                  <a:pt x="38908" y="18450"/>
                </a:lnTo>
                <a:lnTo>
                  <a:pt x="40096" y="19253"/>
                </a:lnTo>
                <a:lnTo>
                  <a:pt x="41203" y="20164"/>
                </a:lnTo>
                <a:lnTo>
                  <a:pt x="42212" y="21173"/>
                </a:lnTo>
                <a:lnTo>
                  <a:pt x="43123" y="22272"/>
                </a:lnTo>
                <a:lnTo>
                  <a:pt x="43918" y="23459"/>
                </a:lnTo>
                <a:lnTo>
                  <a:pt x="44605" y="24728"/>
                </a:lnTo>
                <a:lnTo>
                  <a:pt x="45177" y="26058"/>
                </a:lnTo>
                <a:lnTo>
                  <a:pt x="45605" y="27460"/>
                </a:lnTo>
                <a:lnTo>
                  <a:pt x="45909" y="28916"/>
                </a:lnTo>
                <a:lnTo>
                  <a:pt x="46061" y="30416"/>
                </a:lnTo>
                <a:lnTo>
                  <a:pt x="46070" y="31184"/>
                </a:lnTo>
                <a:lnTo>
                  <a:pt x="62367" y="31184"/>
                </a:lnTo>
                <a:lnTo>
                  <a:pt x="62358" y="30380"/>
                </a:lnTo>
                <a:lnTo>
                  <a:pt x="62278" y="28782"/>
                </a:lnTo>
                <a:lnTo>
                  <a:pt x="62117" y="27210"/>
                </a:lnTo>
                <a:lnTo>
                  <a:pt x="61885" y="25665"/>
                </a:lnTo>
                <a:lnTo>
                  <a:pt x="61572" y="24138"/>
                </a:lnTo>
                <a:lnTo>
                  <a:pt x="61188" y="22647"/>
                </a:lnTo>
                <a:lnTo>
                  <a:pt x="60733" y="21182"/>
                </a:lnTo>
                <a:lnTo>
                  <a:pt x="60206" y="19745"/>
                </a:lnTo>
                <a:lnTo>
                  <a:pt x="59617" y="18352"/>
                </a:lnTo>
                <a:lnTo>
                  <a:pt x="58956" y="16985"/>
                </a:lnTo>
                <a:lnTo>
                  <a:pt x="58241" y="15664"/>
                </a:lnTo>
                <a:lnTo>
                  <a:pt x="57455" y="14378"/>
                </a:lnTo>
                <a:lnTo>
                  <a:pt x="56616" y="13128"/>
                </a:lnTo>
                <a:lnTo>
                  <a:pt x="55723" y="11931"/>
                </a:lnTo>
                <a:lnTo>
                  <a:pt x="54768" y="10779"/>
                </a:lnTo>
                <a:lnTo>
                  <a:pt x="53758" y="9672"/>
                </a:lnTo>
                <a:lnTo>
                  <a:pt x="52705" y="8609"/>
                </a:lnTo>
                <a:lnTo>
                  <a:pt x="51597" y="7600"/>
                </a:lnTo>
                <a:lnTo>
                  <a:pt x="50437" y="6653"/>
                </a:lnTo>
                <a:lnTo>
                  <a:pt x="49240" y="5751"/>
                </a:lnTo>
                <a:lnTo>
                  <a:pt x="47990" y="4912"/>
                </a:lnTo>
                <a:lnTo>
                  <a:pt x="46704" y="4126"/>
                </a:lnTo>
                <a:lnTo>
                  <a:pt x="45382" y="3412"/>
                </a:lnTo>
                <a:lnTo>
                  <a:pt x="44016" y="2751"/>
                </a:lnTo>
                <a:lnTo>
                  <a:pt x="42623" y="2162"/>
                </a:lnTo>
                <a:lnTo>
                  <a:pt x="41185" y="1635"/>
                </a:lnTo>
                <a:lnTo>
                  <a:pt x="39721" y="1179"/>
                </a:lnTo>
                <a:lnTo>
                  <a:pt x="38229" y="795"/>
                </a:lnTo>
                <a:lnTo>
                  <a:pt x="36702" y="483"/>
                </a:lnTo>
                <a:lnTo>
                  <a:pt x="35157" y="251"/>
                </a:lnTo>
                <a:lnTo>
                  <a:pt x="33586" y="90"/>
                </a:lnTo>
                <a:lnTo>
                  <a:pt x="31987" y="9"/>
                </a:lnTo>
                <a:lnTo>
                  <a:pt x="311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8E8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4705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3BC57F"/>
              </a:buClr>
              <a:buSzPts val="3200"/>
              <a:buFont typeface="Oswald SemiBold"/>
              <a:buNone/>
              <a:defRPr sz="3200">
                <a:solidFill>
                  <a:srgbClr val="3BC57F"/>
                </a:solidFill>
                <a:latin typeface="Oswald SemiBold"/>
                <a:ea typeface="Oswald SemiBold"/>
                <a:cs typeface="Oswald SemiBold"/>
                <a:sym typeface="Oswald SemiBold"/>
              </a:defRPr>
            </a:lvl1pPr>
            <a:lvl2pPr lvl="1">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2pPr>
            <a:lvl3pPr lvl="2">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3pPr>
            <a:lvl4pPr lvl="3">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4pPr>
            <a:lvl5pPr lvl="4">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5pPr>
            <a:lvl6pPr lvl="5">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6pPr>
            <a:lvl7pPr lvl="6">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7pPr>
            <a:lvl8pPr lvl="7">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8pPr>
            <a:lvl9pPr lvl="8">
              <a:spcBef>
                <a:spcPts val="0"/>
              </a:spcBef>
              <a:spcAft>
                <a:spcPts val="0"/>
              </a:spcAft>
              <a:buClr>
                <a:srgbClr val="3BC57F"/>
              </a:buClr>
              <a:buSzPts val="3200"/>
              <a:buFont typeface="Montserrat"/>
              <a:buNone/>
              <a:defRPr sz="3200" b="1">
                <a:solidFill>
                  <a:srgbClr val="3BC57F"/>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7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
          <p15:clr>
            <a:srgbClr val="EA4335"/>
          </p15:clr>
        </p15:guide>
        <p15:guide id="2" pos="408">
          <p15:clr>
            <a:srgbClr val="EA4335"/>
          </p15:clr>
        </p15:guide>
        <p15:guide id="3" pos="5359">
          <p15:clr>
            <a:srgbClr val="EA4335"/>
          </p15:clr>
        </p15:guide>
        <p15:guide id="4" orient="horz" pos="296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iea.org/reports/co2-emissions-in-2022" TargetMode="External"/><Relationship Id="rId2" Type="http://schemas.openxmlformats.org/officeDocument/2006/relationships/hyperlink" Target="https://ourworldindata.org/co2-emissions" TargetMode="External"/><Relationship Id="rId1" Type="http://schemas.openxmlformats.org/officeDocument/2006/relationships/slideLayout" Target="../slideLayouts/slideLayout5.xml"/><Relationship Id="rId4" Type="http://schemas.openxmlformats.org/officeDocument/2006/relationships/hyperlink" Target="https://data.worldbank.org/indicator/EN.ATM.CO2E.P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Shape 220"/>
        <p:cNvGrpSpPr/>
        <p:nvPr/>
      </p:nvGrpSpPr>
      <p:grpSpPr>
        <a:xfrm>
          <a:off x="0" y="0"/>
          <a:ext cx="0" cy="0"/>
          <a:chOff x="0" y="0"/>
          <a:chExt cx="0" cy="0"/>
        </a:xfrm>
      </p:grpSpPr>
      <p:grpSp>
        <p:nvGrpSpPr>
          <p:cNvPr id="224" name="Google Shape;224;p30"/>
          <p:cNvGrpSpPr/>
          <p:nvPr/>
        </p:nvGrpSpPr>
        <p:grpSpPr>
          <a:xfrm>
            <a:off x="7644962" y="1214528"/>
            <a:ext cx="389288" cy="389154"/>
            <a:chOff x="1122400" y="1402350"/>
            <a:chExt cx="654375" cy="654150"/>
          </a:xfrm>
        </p:grpSpPr>
        <p:sp>
          <p:nvSpPr>
            <p:cNvPr id="225" name="Google Shape;225;p30"/>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0"/>
          <p:cNvGrpSpPr/>
          <p:nvPr/>
        </p:nvGrpSpPr>
        <p:grpSpPr>
          <a:xfrm>
            <a:off x="7830612" y="4363463"/>
            <a:ext cx="269472" cy="269379"/>
            <a:chOff x="1122400" y="1402350"/>
            <a:chExt cx="654375" cy="654150"/>
          </a:xfrm>
        </p:grpSpPr>
        <p:sp>
          <p:nvSpPr>
            <p:cNvPr id="237" name="Google Shape;237;p30"/>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0"/>
          <p:cNvGrpSpPr/>
          <p:nvPr/>
        </p:nvGrpSpPr>
        <p:grpSpPr>
          <a:xfrm>
            <a:off x="549451" y="4363473"/>
            <a:ext cx="415855" cy="415712"/>
            <a:chOff x="1122400" y="1402350"/>
            <a:chExt cx="654375" cy="654150"/>
          </a:xfrm>
        </p:grpSpPr>
        <p:sp>
          <p:nvSpPr>
            <p:cNvPr id="249" name="Google Shape;249;p30"/>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0"/>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0"/>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0"/>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30"/>
          <p:cNvGrpSpPr/>
          <p:nvPr/>
        </p:nvGrpSpPr>
        <p:grpSpPr>
          <a:xfrm>
            <a:off x="2847361" y="872877"/>
            <a:ext cx="631210" cy="630993"/>
            <a:chOff x="1122400" y="1402350"/>
            <a:chExt cx="654375" cy="654150"/>
          </a:xfrm>
        </p:grpSpPr>
        <p:sp>
          <p:nvSpPr>
            <p:cNvPr id="261" name="Google Shape;261;p30"/>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0"/>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0"/>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818F72F-2124-A366-F4B1-894A7792FD16}"/>
              </a:ext>
            </a:extLst>
          </p:cNvPr>
          <p:cNvSpPr>
            <a:spLocks noGrp="1"/>
          </p:cNvSpPr>
          <p:nvPr>
            <p:ph type="ctrTitle"/>
          </p:nvPr>
        </p:nvSpPr>
        <p:spPr>
          <a:xfrm>
            <a:off x="4288151" y="763225"/>
            <a:ext cx="3633871" cy="2504972"/>
          </a:xfrm>
        </p:spPr>
        <p:txBody>
          <a:bodyPr/>
          <a:lstStyle/>
          <a:p>
            <a:br>
              <a:rPr lang="en-US" b="1"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US" b="1"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b="1"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t>Agri-food CO2 emission</a:t>
            </a:r>
            <a:br>
              <a:rPr lang="en-US" b="1" i="0" dirty="0">
                <a:solidFill>
                  <a:schemeClr val="bg1"/>
                </a:solidFill>
                <a:effectLst/>
                <a:latin typeface="Cascadia Code SemiBold" panose="020B0609020000020004" pitchFamily="49" charset="0"/>
                <a:ea typeface="Cascadia Code SemiBold" panose="020B0609020000020004" pitchFamily="49" charset="0"/>
                <a:cs typeface="Cascadia Code SemiBold" panose="020B0609020000020004" pitchFamily="49" charset="0"/>
              </a:rPr>
            </a:br>
            <a:endPar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3"/>
          <p:cNvSpPr/>
          <p:nvPr/>
        </p:nvSpPr>
        <p:spPr>
          <a:xfrm>
            <a:off x="-170376" y="1785691"/>
            <a:ext cx="3590351" cy="359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latin typeface="Oswald SemiBold" panose="00000700000000000000" pitchFamily="2" charset="0"/>
            </a:endParaRPr>
          </a:p>
        </p:txBody>
      </p:sp>
      <p:sp>
        <p:nvSpPr>
          <p:cNvPr id="3" name="TextBox 2">
            <a:extLst>
              <a:ext uri="{FF2B5EF4-FFF2-40B4-BE49-F238E27FC236}">
                <a16:creationId xmlns:a16="http://schemas.microsoft.com/office/drawing/2014/main" id="{F67ADB5C-C5D8-3A2B-13C8-E4D9AB9D9411}"/>
              </a:ext>
            </a:extLst>
          </p:cNvPr>
          <p:cNvSpPr txBox="1"/>
          <p:nvPr/>
        </p:nvSpPr>
        <p:spPr>
          <a:xfrm>
            <a:off x="503256" y="3462091"/>
            <a:ext cx="2916719" cy="584775"/>
          </a:xfrm>
          <a:prstGeom prst="rect">
            <a:avLst/>
          </a:prstGeom>
          <a:noFill/>
        </p:spPr>
        <p:txBody>
          <a:bodyPr wrap="square" rtlCol="0">
            <a:spAutoFit/>
          </a:bodyPr>
          <a:lstStyle/>
          <a:p>
            <a:r>
              <a:rPr lang="en-US" sz="3200" dirty="0">
                <a:latin typeface="Bahnschrift SemiBold" panose="020B0502040204020203" pitchFamily="34" charset="0"/>
                <a:ea typeface="Roboto Medium"/>
                <a:cs typeface="Roboto Medium"/>
                <a:sym typeface="Roboto Medium"/>
              </a:rPr>
              <a:t>Hypothesis</a:t>
            </a:r>
            <a:endParaRPr lang="en-US" sz="3200" dirty="0">
              <a:latin typeface="Bahnschrift SemiBold" panose="020B0502040204020203" pitchFamily="34" charset="0"/>
            </a:endParaRPr>
          </a:p>
        </p:txBody>
      </p:sp>
      <p:sp>
        <p:nvSpPr>
          <p:cNvPr id="9" name="TextBox 8">
            <a:extLst>
              <a:ext uri="{FF2B5EF4-FFF2-40B4-BE49-F238E27FC236}">
                <a16:creationId xmlns:a16="http://schemas.microsoft.com/office/drawing/2014/main" id="{F44496A5-7C12-7812-53F2-907B27093C78}"/>
              </a:ext>
            </a:extLst>
          </p:cNvPr>
          <p:cNvSpPr txBox="1"/>
          <p:nvPr/>
        </p:nvSpPr>
        <p:spPr>
          <a:xfrm>
            <a:off x="3009900" y="989728"/>
            <a:ext cx="6050280" cy="671915"/>
          </a:xfrm>
          <a:prstGeom prst="rect">
            <a:avLst/>
          </a:prstGeom>
          <a:noFill/>
        </p:spPr>
        <p:txBody>
          <a:bodyPr wrap="square">
            <a:spAutoFit/>
          </a:bodyPr>
          <a:lstStyle/>
          <a:p>
            <a:pPr marL="0" marR="0" algn="ctr">
              <a:lnSpc>
                <a:spcPct val="107000"/>
              </a:lnSpc>
              <a:spcBef>
                <a:spcPts val="0"/>
              </a:spcBef>
              <a:spcAft>
                <a:spcPts val="800"/>
              </a:spcAft>
            </a:pPr>
            <a:r>
              <a:rPr lang="en-US" sz="18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Relationship Between Average Temperature and Emissions Based on year.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descr="A graph on a computer screen&#10;&#10;Description automatically generated">
            <a:extLst>
              <a:ext uri="{FF2B5EF4-FFF2-40B4-BE49-F238E27FC236}">
                <a16:creationId xmlns:a16="http://schemas.microsoft.com/office/drawing/2014/main" id="{D955428E-909A-FAB6-80B1-B09DB4815B72}"/>
              </a:ext>
            </a:extLst>
          </p:cNvPr>
          <p:cNvPicPr>
            <a:picLocks noChangeAspect="1"/>
          </p:cNvPicPr>
          <p:nvPr/>
        </p:nvPicPr>
        <p:blipFill>
          <a:blip r:embed="rId3"/>
          <a:stretch>
            <a:fillRect/>
          </a:stretch>
        </p:blipFill>
        <p:spPr>
          <a:xfrm>
            <a:off x="3556367" y="1785691"/>
            <a:ext cx="4957345" cy="2572704"/>
          </a:xfrm>
          <a:prstGeom prst="rect">
            <a:avLst/>
          </a:prstGeom>
        </p:spPr>
      </p:pic>
    </p:spTree>
    <p:extLst>
      <p:ext uri="{BB962C8B-B14F-4D97-AF65-F5344CB8AC3E}">
        <p14:creationId xmlns:p14="http://schemas.microsoft.com/office/powerpoint/2010/main" val="318041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A906A-F256-5E13-49FA-E291774B231D}"/>
              </a:ext>
            </a:extLst>
          </p:cNvPr>
          <p:cNvSpPr txBox="1"/>
          <p:nvPr/>
        </p:nvSpPr>
        <p:spPr>
          <a:xfrm>
            <a:off x="2461260" y="251460"/>
            <a:ext cx="3512820" cy="584775"/>
          </a:xfrm>
          <a:prstGeom prst="rect">
            <a:avLst/>
          </a:prstGeom>
          <a:noFill/>
        </p:spPr>
        <p:txBody>
          <a:bodyPr wrap="square" rtlCol="0">
            <a:spAutoFit/>
          </a:bodyPr>
          <a:lstStyle/>
          <a:p>
            <a:pPr algn="ctr"/>
            <a:r>
              <a:rPr lang="en-US" sz="3200" dirty="0">
                <a:latin typeface="Bahnschrift SemiBold" panose="020B0502040204020203" pitchFamily="34" charset="0"/>
              </a:rPr>
              <a:t>Dashboard</a:t>
            </a:r>
          </a:p>
        </p:txBody>
      </p:sp>
      <p:pic>
        <p:nvPicPr>
          <p:cNvPr id="3" name="Picture 2">
            <a:extLst>
              <a:ext uri="{FF2B5EF4-FFF2-40B4-BE49-F238E27FC236}">
                <a16:creationId xmlns:a16="http://schemas.microsoft.com/office/drawing/2014/main" id="{9ACECD1D-5046-7286-AC8C-8F515C8A6C35}"/>
              </a:ext>
            </a:extLst>
          </p:cNvPr>
          <p:cNvPicPr>
            <a:picLocks noChangeAspect="1"/>
          </p:cNvPicPr>
          <p:nvPr/>
        </p:nvPicPr>
        <p:blipFill>
          <a:blip r:embed="rId2"/>
          <a:stretch>
            <a:fillRect/>
          </a:stretch>
        </p:blipFill>
        <p:spPr>
          <a:xfrm>
            <a:off x="487680" y="995045"/>
            <a:ext cx="5943600" cy="3153410"/>
          </a:xfrm>
          <a:prstGeom prst="rect">
            <a:avLst/>
          </a:prstGeom>
        </p:spPr>
      </p:pic>
      <p:sp>
        <p:nvSpPr>
          <p:cNvPr id="7" name="TextBox 6">
            <a:extLst>
              <a:ext uri="{FF2B5EF4-FFF2-40B4-BE49-F238E27FC236}">
                <a16:creationId xmlns:a16="http://schemas.microsoft.com/office/drawing/2014/main" id="{61F20C08-878A-BB7F-EDC2-914E26E6D6CB}"/>
              </a:ext>
            </a:extLst>
          </p:cNvPr>
          <p:cNvSpPr txBox="1"/>
          <p:nvPr/>
        </p:nvSpPr>
        <p:spPr>
          <a:xfrm>
            <a:off x="6812280" y="1127760"/>
            <a:ext cx="2087880" cy="1815882"/>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rPr>
              <a:t>In dashboard the four charts together show that agricultural emissions have been increasing steadily over the years, with the largest increase in emissions coming from the livestock sector. </a:t>
            </a:r>
            <a:endParaRPr lang="en-US" dirty="0"/>
          </a:p>
        </p:txBody>
      </p:sp>
      <p:grpSp>
        <p:nvGrpSpPr>
          <p:cNvPr id="20" name="Google Shape;555;p35">
            <a:extLst>
              <a:ext uri="{FF2B5EF4-FFF2-40B4-BE49-F238E27FC236}">
                <a16:creationId xmlns:a16="http://schemas.microsoft.com/office/drawing/2014/main" id="{4EE96F49-6BA7-A349-F1E6-9ED88851230A}"/>
              </a:ext>
            </a:extLst>
          </p:cNvPr>
          <p:cNvGrpSpPr/>
          <p:nvPr/>
        </p:nvGrpSpPr>
        <p:grpSpPr>
          <a:xfrm>
            <a:off x="7856220" y="4148455"/>
            <a:ext cx="694685" cy="694446"/>
            <a:chOff x="1122400" y="1402350"/>
            <a:chExt cx="654375" cy="654150"/>
          </a:xfrm>
        </p:grpSpPr>
        <p:sp>
          <p:nvSpPr>
            <p:cNvPr id="21" name="Google Shape;556;p35">
              <a:extLst>
                <a:ext uri="{FF2B5EF4-FFF2-40B4-BE49-F238E27FC236}">
                  <a16:creationId xmlns:a16="http://schemas.microsoft.com/office/drawing/2014/main" id="{2972C289-77E0-4C53-C0E3-CB655B243C59}"/>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57;p35">
              <a:extLst>
                <a:ext uri="{FF2B5EF4-FFF2-40B4-BE49-F238E27FC236}">
                  <a16:creationId xmlns:a16="http://schemas.microsoft.com/office/drawing/2014/main" id="{56B9A1E6-DB16-F418-5850-2481C12FEFFB}"/>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58;p35">
              <a:extLst>
                <a:ext uri="{FF2B5EF4-FFF2-40B4-BE49-F238E27FC236}">
                  <a16:creationId xmlns:a16="http://schemas.microsoft.com/office/drawing/2014/main" id="{62D6BC46-AA41-D6F9-FBD0-039469EAE38F}"/>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9;p35">
              <a:extLst>
                <a:ext uri="{FF2B5EF4-FFF2-40B4-BE49-F238E27FC236}">
                  <a16:creationId xmlns:a16="http://schemas.microsoft.com/office/drawing/2014/main" id="{31DF3A4C-95AC-8A34-BA5D-8E32146B834E}"/>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60;p35">
              <a:extLst>
                <a:ext uri="{FF2B5EF4-FFF2-40B4-BE49-F238E27FC236}">
                  <a16:creationId xmlns:a16="http://schemas.microsoft.com/office/drawing/2014/main" id="{C4B2793D-59BF-1662-9763-9B53710C3908}"/>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61;p35">
              <a:extLst>
                <a:ext uri="{FF2B5EF4-FFF2-40B4-BE49-F238E27FC236}">
                  <a16:creationId xmlns:a16="http://schemas.microsoft.com/office/drawing/2014/main" id="{94444C6E-5A2B-7800-81E2-57C1553E3DEA}"/>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2;p35">
              <a:extLst>
                <a:ext uri="{FF2B5EF4-FFF2-40B4-BE49-F238E27FC236}">
                  <a16:creationId xmlns:a16="http://schemas.microsoft.com/office/drawing/2014/main" id="{DB559122-4FD6-B34A-D63B-F1469DB367FF}"/>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3;p35">
              <a:extLst>
                <a:ext uri="{FF2B5EF4-FFF2-40B4-BE49-F238E27FC236}">
                  <a16:creationId xmlns:a16="http://schemas.microsoft.com/office/drawing/2014/main" id="{87F01E38-657D-02AD-6722-0984FDFA694B}"/>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64;p35">
              <a:extLst>
                <a:ext uri="{FF2B5EF4-FFF2-40B4-BE49-F238E27FC236}">
                  <a16:creationId xmlns:a16="http://schemas.microsoft.com/office/drawing/2014/main" id="{18716564-8AC5-74B1-F270-7792800FF033}"/>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5;p35">
              <a:extLst>
                <a:ext uri="{FF2B5EF4-FFF2-40B4-BE49-F238E27FC236}">
                  <a16:creationId xmlns:a16="http://schemas.microsoft.com/office/drawing/2014/main" id="{09E59D27-41D4-C748-8753-049BE79557AA}"/>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66;p35">
              <a:extLst>
                <a:ext uri="{FF2B5EF4-FFF2-40B4-BE49-F238E27FC236}">
                  <a16:creationId xmlns:a16="http://schemas.microsoft.com/office/drawing/2014/main" id="{FC23E176-F6ED-88FD-62B3-704FC425F9B9}"/>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42;p35">
            <a:extLst>
              <a:ext uri="{FF2B5EF4-FFF2-40B4-BE49-F238E27FC236}">
                <a16:creationId xmlns:a16="http://schemas.microsoft.com/office/drawing/2014/main" id="{CAB9D94C-5567-D0D8-FCAD-E50338149861}"/>
              </a:ext>
            </a:extLst>
          </p:cNvPr>
          <p:cNvGrpSpPr/>
          <p:nvPr/>
        </p:nvGrpSpPr>
        <p:grpSpPr>
          <a:xfrm>
            <a:off x="7130727" y="3984865"/>
            <a:ext cx="925286" cy="924968"/>
            <a:chOff x="1122400" y="1402350"/>
            <a:chExt cx="654375" cy="654150"/>
          </a:xfrm>
        </p:grpSpPr>
        <p:sp>
          <p:nvSpPr>
            <p:cNvPr id="33" name="Google Shape;543;p35">
              <a:extLst>
                <a:ext uri="{FF2B5EF4-FFF2-40B4-BE49-F238E27FC236}">
                  <a16:creationId xmlns:a16="http://schemas.microsoft.com/office/drawing/2014/main" id="{FD389D98-EE8C-C190-ADE3-74E81EF2C17D}"/>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35">
              <a:extLst>
                <a:ext uri="{FF2B5EF4-FFF2-40B4-BE49-F238E27FC236}">
                  <a16:creationId xmlns:a16="http://schemas.microsoft.com/office/drawing/2014/main" id="{C3A254D6-6A90-82F3-C828-CCAB27836AB0}"/>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35">
              <a:extLst>
                <a:ext uri="{FF2B5EF4-FFF2-40B4-BE49-F238E27FC236}">
                  <a16:creationId xmlns:a16="http://schemas.microsoft.com/office/drawing/2014/main" id="{0B859AF6-6D28-8FF1-4D61-F02935A2BB08}"/>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35">
              <a:extLst>
                <a:ext uri="{FF2B5EF4-FFF2-40B4-BE49-F238E27FC236}">
                  <a16:creationId xmlns:a16="http://schemas.microsoft.com/office/drawing/2014/main" id="{1A7B2C1D-81DD-6F88-9868-1F5AC4E2BE79}"/>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35">
              <a:extLst>
                <a:ext uri="{FF2B5EF4-FFF2-40B4-BE49-F238E27FC236}">
                  <a16:creationId xmlns:a16="http://schemas.microsoft.com/office/drawing/2014/main" id="{FFD22473-CB1D-E314-EF77-E0EDB79394A5}"/>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35">
              <a:extLst>
                <a:ext uri="{FF2B5EF4-FFF2-40B4-BE49-F238E27FC236}">
                  <a16:creationId xmlns:a16="http://schemas.microsoft.com/office/drawing/2014/main" id="{388EC644-D0C3-5F08-60BD-4B05BF93C3E0}"/>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35">
              <a:extLst>
                <a:ext uri="{FF2B5EF4-FFF2-40B4-BE49-F238E27FC236}">
                  <a16:creationId xmlns:a16="http://schemas.microsoft.com/office/drawing/2014/main" id="{ED76EBC3-C05F-32E1-9A5E-51C3433E3734}"/>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35">
              <a:extLst>
                <a:ext uri="{FF2B5EF4-FFF2-40B4-BE49-F238E27FC236}">
                  <a16:creationId xmlns:a16="http://schemas.microsoft.com/office/drawing/2014/main" id="{F6AF0E00-F0CB-1033-B769-21156321BF1B}"/>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35">
              <a:extLst>
                <a:ext uri="{FF2B5EF4-FFF2-40B4-BE49-F238E27FC236}">
                  <a16:creationId xmlns:a16="http://schemas.microsoft.com/office/drawing/2014/main" id="{E4B9105F-61F7-E6F2-7177-8EF6F348C71F}"/>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35">
              <a:extLst>
                <a:ext uri="{FF2B5EF4-FFF2-40B4-BE49-F238E27FC236}">
                  <a16:creationId xmlns:a16="http://schemas.microsoft.com/office/drawing/2014/main" id="{8B3BBF77-7D3E-AEBB-1F28-C8BF3EBE1D21}"/>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35">
              <a:extLst>
                <a:ext uri="{FF2B5EF4-FFF2-40B4-BE49-F238E27FC236}">
                  <a16:creationId xmlns:a16="http://schemas.microsoft.com/office/drawing/2014/main" id="{906880F8-B2EE-39AE-39DF-98E7E1FF13C7}"/>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560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D12C5-24B3-5B94-EAAB-1FD8E14F71E0}"/>
              </a:ext>
            </a:extLst>
          </p:cNvPr>
          <p:cNvSpPr txBox="1"/>
          <p:nvPr/>
        </p:nvSpPr>
        <p:spPr>
          <a:xfrm>
            <a:off x="960871" y="1953841"/>
            <a:ext cx="7265665" cy="95410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project underscores the agri-food sector's significant role in global CO2 emissions and climate change. Understanding emissions is key for shaping sustainable policies. Machine learning and forecasting aid in developing effective strategies. Prioritizing sustainability and responsible agricultural practices will lead to a more sustainable future.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804D6B14-4531-DE03-061D-CF9F6988DC84}"/>
              </a:ext>
            </a:extLst>
          </p:cNvPr>
          <p:cNvSpPr txBox="1"/>
          <p:nvPr/>
        </p:nvSpPr>
        <p:spPr>
          <a:xfrm>
            <a:off x="3530346" y="506949"/>
            <a:ext cx="2293620" cy="584775"/>
          </a:xfrm>
          <a:prstGeom prst="rect">
            <a:avLst/>
          </a:prstGeom>
          <a:noFill/>
        </p:spPr>
        <p:txBody>
          <a:bodyPr wrap="square" rtlCol="0">
            <a:spAutoFit/>
          </a:bodyPr>
          <a:lstStyle/>
          <a:p>
            <a:r>
              <a:rPr lang="en-US" sz="3200" dirty="0">
                <a:latin typeface="Bahnschrift SemiBold" panose="020B0502040204020203" pitchFamily="34" charset="0"/>
              </a:rPr>
              <a:t>Conclusion</a:t>
            </a:r>
          </a:p>
        </p:txBody>
      </p:sp>
      <p:grpSp>
        <p:nvGrpSpPr>
          <p:cNvPr id="8" name="Google Shape;555;p35">
            <a:extLst>
              <a:ext uri="{FF2B5EF4-FFF2-40B4-BE49-F238E27FC236}">
                <a16:creationId xmlns:a16="http://schemas.microsoft.com/office/drawing/2014/main" id="{C33D552A-48BF-D58F-561D-AD27E68E05C6}"/>
              </a:ext>
            </a:extLst>
          </p:cNvPr>
          <p:cNvGrpSpPr/>
          <p:nvPr/>
        </p:nvGrpSpPr>
        <p:grpSpPr>
          <a:xfrm>
            <a:off x="596235" y="328996"/>
            <a:ext cx="694685" cy="694446"/>
            <a:chOff x="1122400" y="1402350"/>
            <a:chExt cx="654375" cy="654150"/>
          </a:xfrm>
        </p:grpSpPr>
        <p:sp>
          <p:nvSpPr>
            <p:cNvPr id="9" name="Google Shape;556;p35">
              <a:extLst>
                <a:ext uri="{FF2B5EF4-FFF2-40B4-BE49-F238E27FC236}">
                  <a16:creationId xmlns:a16="http://schemas.microsoft.com/office/drawing/2014/main" id="{B4BF369D-FEBD-0C6A-E2C4-88E650926C4B}"/>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7;p35">
              <a:extLst>
                <a:ext uri="{FF2B5EF4-FFF2-40B4-BE49-F238E27FC236}">
                  <a16:creationId xmlns:a16="http://schemas.microsoft.com/office/drawing/2014/main" id="{091FD21B-A653-73FD-5E1E-F16A62DA0C85}"/>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8;p35">
              <a:extLst>
                <a:ext uri="{FF2B5EF4-FFF2-40B4-BE49-F238E27FC236}">
                  <a16:creationId xmlns:a16="http://schemas.microsoft.com/office/drawing/2014/main" id="{113DE8E9-1685-0822-55F2-525B140D9015}"/>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9;p35">
              <a:extLst>
                <a:ext uri="{FF2B5EF4-FFF2-40B4-BE49-F238E27FC236}">
                  <a16:creationId xmlns:a16="http://schemas.microsoft.com/office/drawing/2014/main" id="{C5F91A63-B470-894B-EB0C-753681C1D8F5}"/>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0;p35">
              <a:extLst>
                <a:ext uri="{FF2B5EF4-FFF2-40B4-BE49-F238E27FC236}">
                  <a16:creationId xmlns:a16="http://schemas.microsoft.com/office/drawing/2014/main" id="{8F27E28A-F2C6-922D-0889-7043D98BA3C6}"/>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1;p35">
              <a:extLst>
                <a:ext uri="{FF2B5EF4-FFF2-40B4-BE49-F238E27FC236}">
                  <a16:creationId xmlns:a16="http://schemas.microsoft.com/office/drawing/2014/main" id="{315352F7-D97D-CAEE-D564-0B977E5959DB}"/>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2;p35">
              <a:extLst>
                <a:ext uri="{FF2B5EF4-FFF2-40B4-BE49-F238E27FC236}">
                  <a16:creationId xmlns:a16="http://schemas.microsoft.com/office/drawing/2014/main" id="{CC66D780-FFD6-87A4-5AF3-F9121B637715}"/>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3;p35">
              <a:extLst>
                <a:ext uri="{FF2B5EF4-FFF2-40B4-BE49-F238E27FC236}">
                  <a16:creationId xmlns:a16="http://schemas.microsoft.com/office/drawing/2014/main" id="{6C02DF6C-FB35-3F0E-BB24-F5B66F1BC113}"/>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4;p35">
              <a:extLst>
                <a:ext uri="{FF2B5EF4-FFF2-40B4-BE49-F238E27FC236}">
                  <a16:creationId xmlns:a16="http://schemas.microsoft.com/office/drawing/2014/main" id="{708B3E87-4ED3-2E78-575A-79269272750B}"/>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5;p35">
              <a:extLst>
                <a:ext uri="{FF2B5EF4-FFF2-40B4-BE49-F238E27FC236}">
                  <a16:creationId xmlns:a16="http://schemas.microsoft.com/office/drawing/2014/main" id="{E236832A-6E02-570C-A177-4EA1A52725A9}"/>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6;p35">
              <a:extLst>
                <a:ext uri="{FF2B5EF4-FFF2-40B4-BE49-F238E27FC236}">
                  <a16:creationId xmlns:a16="http://schemas.microsoft.com/office/drawing/2014/main" id="{956B3027-8DAD-3B82-85F9-CA8F55A02BCA}"/>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42;p35">
            <a:extLst>
              <a:ext uri="{FF2B5EF4-FFF2-40B4-BE49-F238E27FC236}">
                <a16:creationId xmlns:a16="http://schemas.microsoft.com/office/drawing/2014/main" id="{EC3F0682-0DF1-F2D1-08EA-0E86E595B708}"/>
              </a:ext>
            </a:extLst>
          </p:cNvPr>
          <p:cNvGrpSpPr/>
          <p:nvPr/>
        </p:nvGrpSpPr>
        <p:grpSpPr>
          <a:xfrm>
            <a:off x="7305987" y="135988"/>
            <a:ext cx="925286" cy="924968"/>
            <a:chOff x="1122400" y="1402350"/>
            <a:chExt cx="654375" cy="654150"/>
          </a:xfrm>
        </p:grpSpPr>
        <p:sp>
          <p:nvSpPr>
            <p:cNvPr id="21" name="Google Shape;543;p35">
              <a:extLst>
                <a:ext uri="{FF2B5EF4-FFF2-40B4-BE49-F238E27FC236}">
                  <a16:creationId xmlns:a16="http://schemas.microsoft.com/office/drawing/2014/main" id="{29A3D491-1E5B-AD99-0812-BA64C8ECB12C}"/>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4;p35">
              <a:extLst>
                <a:ext uri="{FF2B5EF4-FFF2-40B4-BE49-F238E27FC236}">
                  <a16:creationId xmlns:a16="http://schemas.microsoft.com/office/drawing/2014/main" id="{7ABAEC9B-9BB1-E831-F2E4-3049D83CDDFA}"/>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5;p35">
              <a:extLst>
                <a:ext uri="{FF2B5EF4-FFF2-40B4-BE49-F238E27FC236}">
                  <a16:creationId xmlns:a16="http://schemas.microsoft.com/office/drawing/2014/main" id="{F79EE8EE-B08E-AA9F-012C-845BA1BBB46C}"/>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6;p35">
              <a:extLst>
                <a:ext uri="{FF2B5EF4-FFF2-40B4-BE49-F238E27FC236}">
                  <a16:creationId xmlns:a16="http://schemas.microsoft.com/office/drawing/2014/main" id="{1100FCDC-0ED2-E92C-7350-3E8A6F8F1D7E}"/>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7;p35">
              <a:extLst>
                <a:ext uri="{FF2B5EF4-FFF2-40B4-BE49-F238E27FC236}">
                  <a16:creationId xmlns:a16="http://schemas.microsoft.com/office/drawing/2014/main" id="{53EE24C6-D1FF-8F4E-5865-1BC72C99CE3B}"/>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8;p35">
              <a:extLst>
                <a:ext uri="{FF2B5EF4-FFF2-40B4-BE49-F238E27FC236}">
                  <a16:creationId xmlns:a16="http://schemas.microsoft.com/office/drawing/2014/main" id="{23FC5347-DE5D-6657-F077-3417BDC96B0D}"/>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p35">
              <a:extLst>
                <a:ext uri="{FF2B5EF4-FFF2-40B4-BE49-F238E27FC236}">
                  <a16:creationId xmlns:a16="http://schemas.microsoft.com/office/drawing/2014/main" id="{24BCD612-BA7C-F02A-D13E-2E82984F83DA}"/>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0;p35">
              <a:extLst>
                <a:ext uri="{FF2B5EF4-FFF2-40B4-BE49-F238E27FC236}">
                  <a16:creationId xmlns:a16="http://schemas.microsoft.com/office/drawing/2014/main" id="{B487AAA5-B298-1CCF-D544-DCDF90705E32}"/>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1;p35">
              <a:extLst>
                <a:ext uri="{FF2B5EF4-FFF2-40B4-BE49-F238E27FC236}">
                  <a16:creationId xmlns:a16="http://schemas.microsoft.com/office/drawing/2014/main" id="{A820645C-3A0A-2CBF-12DC-CA26E48E6FB9}"/>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2;p35">
              <a:extLst>
                <a:ext uri="{FF2B5EF4-FFF2-40B4-BE49-F238E27FC236}">
                  <a16:creationId xmlns:a16="http://schemas.microsoft.com/office/drawing/2014/main" id="{D6EEF94B-2215-3376-0BEE-0207ADD92149}"/>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3;p35">
              <a:extLst>
                <a:ext uri="{FF2B5EF4-FFF2-40B4-BE49-F238E27FC236}">
                  <a16:creationId xmlns:a16="http://schemas.microsoft.com/office/drawing/2014/main" id="{2074E4DC-10F3-FA3A-5161-F07301FA816C}"/>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42;p35">
            <a:extLst>
              <a:ext uri="{FF2B5EF4-FFF2-40B4-BE49-F238E27FC236}">
                <a16:creationId xmlns:a16="http://schemas.microsoft.com/office/drawing/2014/main" id="{78BABAE1-76AD-09EE-B856-5B811A967576}"/>
              </a:ext>
            </a:extLst>
          </p:cNvPr>
          <p:cNvGrpSpPr/>
          <p:nvPr/>
        </p:nvGrpSpPr>
        <p:grpSpPr>
          <a:xfrm>
            <a:off x="1132513" y="133019"/>
            <a:ext cx="925286" cy="924968"/>
            <a:chOff x="1122400" y="1402350"/>
            <a:chExt cx="654375" cy="654150"/>
          </a:xfrm>
        </p:grpSpPr>
        <p:sp>
          <p:nvSpPr>
            <p:cNvPr id="33" name="Google Shape;543;p35">
              <a:extLst>
                <a:ext uri="{FF2B5EF4-FFF2-40B4-BE49-F238E27FC236}">
                  <a16:creationId xmlns:a16="http://schemas.microsoft.com/office/drawing/2014/main" id="{8434754D-4BB6-4BAB-29D2-505B8587C4DF}"/>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35">
              <a:extLst>
                <a:ext uri="{FF2B5EF4-FFF2-40B4-BE49-F238E27FC236}">
                  <a16:creationId xmlns:a16="http://schemas.microsoft.com/office/drawing/2014/main" id="{B11C4B09-AFFE-0B3C-566F-092E19F38291}"/>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35">
              <a:extLst>
                <a:ext uri="{FF2B5EF4-FFF2-40B4-BE49-F238E27FC236}">
                  <a16:creationId xmlns:a16="http://schemas.microsoft.com/office/drawing/2014/main" id="{665823FF-BC88-1F75-5262-D1E59912F549}"/>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35">
              <a:extLst>
                <a:ext uri="{FF2B5EF4-FFF2-40B4-BE49-F238E27FC236}">
                  <a16:creationId xmlns:a16="http://schemas.microsoft.com/office/drawing/2014/main" id="{34ED9946-F08A-5372-B3DE-D1F2685967B6}"/>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35">
              <a:extLst>
                <a:ext uri="{FF2B5EF4-FFF2-40B4-BE49-F238E27FC236}">
                  <a16:creationId xmlns:a16="http://schemas.microsoft.com/office/drawing/2014/main" id="{61C9B2F7-FB70-2F5C-DE8D-1A6480E1F239}"/>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35">
              <a:extLst>
                <a:ext uri="{FF2B5EF4-FFF2-40B4-BE49-F238E27FC236}">
                  <a16:creationId xmlns:a16="http://schemas.microsoft.com/office/drawing/2014/main" id="{AAA664E6-C996-FB4A-3542-3039898926AC}"/>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35">
              <a:extLst>
                <a:ext uri="{FF2B5EF4-FFF2-40B4-BE49-F238E27FC236}">
                  <a16:creationId xmlns:a16="http://schemas.microsoft.com/office/drawing/2014/main" id="{5E107B87-E551-BFAA-2D5A-14B68F86C033}"/>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35">
              <a:extLst>
                <a:ext uri="{FF2B5EF4-FFF2-40B4-BE49-F238E27FC236}">
                  <a16:creationId xmlns:a16="http://schemas.microsoft.com/office/drawing/2014/main" id="{EB542704-F831-660C-AEB9-2493DAAFD061}"/>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35">
              <a:extLst>
                <a:ext uri="{FF2B5EF4-FFF2-40B4-BE49-F238E27FC236}">
                  <a16:creationId xmlns:a16="http://schemas.microsoft.com/office/drawing/2014/main" id="{B181805D-0D65-4DA0-D5A7-71217126FF89}"/>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35">
              <a:extLst>
                <a:ext uri="{FF2B5EF4-FFF2-40B4-BE49-F238E27FC236}">
                  <a16:creationId xmlns:a16="http://schemas.microsoft.com/office/drawing/2014/main" id="{671D8712-47BC-C613-DB9D-3BA53858ADAF}"/>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35">
              <a:extLst>
                <a:ext uri="{FF2B5EF4-FFF2-40B4-BE49-F238E27FC236}">
                  <a16:creationId xmlns:a16="http://schemas.microsoft.com/office/drawing/2014/main" id="{19AE545D-0D42-11F5-2544-11C0BEA88148}"/>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555;p35">
            <a:extLst>
              <a:ext uri="{FF2B5EF4-FFF2-40B4-BE49-F238E27FC236}">
                <a16:creationId xmlns:a16="http://schemas.microsoft.com/office/drawing/2014/main" id="{F1E99707-8689-7562-B602-D3C3CCB66632}"/>
              </a:ext>
            </a:extLst>
          </p:cNvPr>
          <p:cNvGrpSpPr/>
          <p:nvPr/>
        </p:nvGrpSpPr>
        <p:grpSpPr>
          <a:xfrm>
            <a:off x="8086952" y="301765"/>
            <a:ext cx="694685" cy="694446"/>
            <a:chOff x="1122400" y="1402350"/>
            <a:chExt cx="654375" cy="654150"/>
          </a:xfrm>
        </p:grpSpPr>
        <p:sp>
          <p:nvSpPr>
            <p:cNvPr id="45" name="Google Shape;556;p35">
              <a:extLst>
                <a:ext uri="{FF2B5EF4-FFF2-40B4-BE49-F238E27FC236}">
                  <a16:creationId xmlns:a16="http://schemas.microsoft.com/office/drawing/2014/main" id="{41B424C9-86D6-4141-29A5-529B9D97C2A1}"/>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7;p35">
              <a:extLst>
                <a:ext uri="{FF2B5EF4-FFF2-40B4-BE49-F238E27FC236}">
                  <a16:creationId xmlns:a16="http://schemas.microsoft.com/office/drawing/2014/main" id="{12920FA9-A14B-59B0-92D6-B6DC1BCFDA1B}"/>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8;p35">
              <a:extLst>
                <a:ext uri="{FF2B5EF4-FFF2-40B4-BE49-F238E27FC236}">
                  <a16:creationId xmlns:a16="http://schemas.microsoft.com/office/drawing/2014/main" id="{EC12C9A0-22A7-4B93-4D7F-A752A9EA70A0}"/>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9;p35">
              <a:extLst>
                <a:ext uri="{FF2B5EF4-FFF2-40B4-BE49-F238E27FC236}">
                  <a16:creationId xmlns:a16="http://schemas.microsoft.com/office/drawing/2014/main" id="{C649799E-8D2A-B899-7089-9706D4E2F7D0}"/>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0;p35">
              <a:extLst>
                <a:ext uri="{FF2B5EF4-FFF2-40B4-BE49-F238E27FC236}">
                  <a16:creationId xmlns:a16="http://schemas.microsoft.com/office/drawing/2014/main" id="{A4767253-C81E-7ED3-CE8C-3864E40AAD26}"/>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1;p35">
              <a:extLst>
                <a:ext uri="{FF2B5EF4-FFF2-40B4-BE49-F238E27FC236}">
                  <a16:creationId xmlns:a16="http://schemas.microsoft.com/office/drawing/2014/main" id="{42FFE9DE-8453-A103-A259-B81643CD08B4}"/>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2;p35">
              <a:extLst>
                <a:ext uri="{FF2B5EF4-FFF2-40B4-BE49-F238E27FC236}">
                  <a16:creationId xmlns:a16="http://schemas.microsoft.com/office/drawing/2014/main" id="{CE0204AE-8D67-24B4-F9DE-878B2457A734}"/>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3;p35">
              <a:extLst>
                <a:ext uri="{FF2B5EF4-FFF2-40B4-BE49-F238E27FC236}">
                  <a16:creationId xmlns:a16="http://schemas.microsoft.com/office/drawing/2014/main" id="{5FF37A2B-4257-6ACC-8D1C-BF2A96950462}"/>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4;p35">
              <a:extLst>
                <a:ext uri="{FF2B5EF4-FFF2-40B4-BE49-F238E27FC236}">
                  <a16:creationId xmlns:a16="http://schemas.microsoft.com/office/drawing/2014/main" id="{CF663820-FC06-084E-99F6-9F6FDC530674}"/>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5;p35">
              <a:extLst>
                <a:ext uri="{FF2B5EF4-FFF2-40B4-BE49-F238E27FC236}">
                  <a16:creationId xmlns:a16="http://schemas.microsoft.com/office/drawing/2014/main" id="{753BF39D-0533-1D36-C842-848920449E0A}"/>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6;p35">
              <a:extLst>
                <a:ext uri="{FF2B5EF4-FFF2-40B4-BE49-F238E27FC236}">
                  <a16:creationId xmlns:a16="http://schemas.microsoft.com/office/drawing/2014/main" id="{AFD7A2C8-DB7A-A47F-E8A6-1B34FD56BB7E}"/>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Rectangle 55">
            <a:extLst>
              <a:ext uri="{FF2B5EF4-FFF2-40B4-BE49-F238E27FC236}">
                <a16:creationId xmlns:a16="http://schemas.microsoft.com/office/drawing/2014/main" id="{23B16628-ADEE-AC1C-09D3-999E31FECB8B}"/>
              </a:ext>
            </a:extLst>
          </p:cNvPr>
          <p:cNvSpPr/>
          <p:nvPr/>
        </p:nvSpPr>
        <p:spPr>
          <a:xfrm>
            <a:off x="1021080" y="1386840"/>
            <a:ext cx="7444740" cy="73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64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D12C5-24B3-5B94-EAAB-1FD8E14F71E0}"/>
              </a:ext>
            </a:extLst>
          </p:cNvPr>
          <p:cNvSpPr txBox="1"/>
          <p:nvPr/>
        </p:nvSpPr>
        <p:spPr>
          <a:xfrm>
            <a:off x="960871" y="1953841"/>
            <a:ext cx="7265665" cy="2666692"/>
          </a:xfrm>
          <a:prstGeom prst="rect">
            <a:avLst/>
          </a:prstGeom>
          <a:noFill/>
        </p:spPr>
        <p:txBody>
          <a:bodyPr wrap="square">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[1]. Co2 Emissions by Hannah Ritchie and Max Roser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website: </a:t>
            </a:r>
            <a:r>
              <a:rPr lang="en-US" sz="18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2"/>
              </a:rPr>
              <a:t>https://ourworldindata.org/co2-emissions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[2]. Co2 Emissions in 2022 by International Energy Agency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website: </a:t>
            </a:r>
            <a:r>
              <a:rPr lang="en-US" sz="18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3"/>
              </a:rPr>
              <a:t>https://www.iea.org/reports/co2-emissions-in-2022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[3]. Emissions data are sourced from Climate Watch Historical GHG Emissions(2020)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website: </a:t>
            </a:r>
            <a:r>
              <a:rPr lang="en-US" sz="1800" u="sng" kern="100" dirty="0">
                <a:solidFill>
                  <a:srgbClr val="0000FF"/>
                </a:solidFill>
                <a:effectLst/>
                <a:latin typeface="Calibri" panose="020F0502020204030204" pitchFamily="34" charset="0"/>
                <a:ea typeface="Calibri" panose="020F0502020204030204" pitchFamily="34" charset="0"/>
                <a:cs typeface="Calibri" panose="020F0502020204030204" pitchFamily="34" charset="0"/>
                <a:hlinkClick r:id="rId4"/>
              </a:rPr>
              <a:t>https://data.worldbank.org/indicator/EN.ATM.CO2E.PC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4D6B14-4531-DE03-061D-CF9F6988DC84}"/>
              </a:ext>
            </a:extLst>
          </p:cNvPr>
          <p:cNvSpPr txBox="1"/>
          <p:nvPr/>
        </p:nvSpPr>
        <p:spPr>
          <a:xfrm>
            <a:off x="3530346" y="506949"/>
            <a:ext cx="2293620" cy="584775"/>
          </a:xfrm>
          <a:prstGeom prst="rect">
            <a:avLst/>
          </a:prstGeom>
          <a:noFill/>
        </p:spPr>
        <p:txBody>
          <a:bodyPr wrap="square" rtlCol="0">
            <a:spAutoFit/>
          </a:bodyPr>
          <a:lstStyle/>
          <a:p>
            <a:r>
              <a:rPr lang="en-US" sz="3200" dirty="0">
                <a:latin typeface="Bahnschrift SemiBold" panose="020B0502040204020203" pitchFamily="34" charset="0"/>
              </a:rPr>
              <a:t>References</a:t>
            </a:r>
          </a:p>
        </p:txBody>
      </p:sp>
      <p:grpSp>
        <p:nvGrpSpPr>
          <p:cNvPr id="8" name="Google Shape;555;p35">
            <a:extLst>
              <a:ext uri="{FF2B5EF4-FFF2-40B4-BE49-F238E27FC236}">
                <a16:creationId xmlns:a16="http://schemas.microsoft.com/office/drawing/2014/main" id="{C33D552A-48BF-D58F-561D-AD27E68E05C6}"/>
              </a:ext>
            </a:extLst>
          </p:cNvPr>
          <p:cNvGrpSpPr/>
          <p:nvPr/>
        </p:nvGrpSpPr>
        <p:grpSpPr>
          <a:xfrm>
            <a:off x="596235" y="328996"/>
            <a:ext cx="694685" cy="694446"/>
            <a:chOff x="1122400" y="1402350"/>
            <a:chExt cx="654375" cy="654150"/>
          </a:xfrm>
        </p:grpSpPr>
        <p:sp>
          <p:nvSpPr>
            <p:cNvPr id="9" name="Google Shape;556;p35">
              <a:extLst>
                <a:ext uri="{FF2B5EF4-FFF2-40B4-BE49-F238E27FC236}">
                  <a16:creationId xmlns:a16="http://schemas.microsoft.com/office/drawing/2014/main" id="{B4BF369D-FEBD-0C6A-E2C4-88E650926C4B}"/>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7;p35">
              <a:extLst>
                <a:ext uri="{FF2B5EF4-FFF2-40B4-BE49-F238E27FC236}">
                  <a16:creationId xmlns:a16="http://schemas.microsoft.com/office/drawing/2014/main" id="{091FD21B-A653-73FD-5E1E-F16A62DA0C85}"/>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8;p35">
              <a:extLst>
                <a:ext uri="{FF2B5EF4-FFF2-40B4-BE49-F238E27FC236}">
                  <a16:creationId xmlns:a16="http://schemas.microsoft.com/office/drawing/2014/main" id="{113DE8E9-1685-0822-55F2-525B140D9015}"/>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9;p35">
              <a:extLst>
                <a:ext uri="{FF2B5EF4-FFF2-40B4-BE49-F238E27FC236}">
                  <a16:creationId xmlns:a16="http://schemas.microsoft.com/office/drawing/2014/main" id="{C5F91A63-B470-894B-EB0C-753681C1D8F5}"/>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60;p35">
              <a:extLst>
                <a:ext uri="{FF2B5EF4-FFF2-40B4-BE49-F238E27FC236}">
                  <a16:creationId xmlns:a16="http://schemas.microsoft.com/office/drawing/2014/main" id="{8F27E28A-F2C6-922D-0889-7043D98BA3C6}"/>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1;p35">
              <a:extLst>
                <a:ext uri="{FF2B5EF4-FFF2-40B4-BE49-F238E27FC236}">
                  <a16:creationId xmlns:a16="http://schemas.microsoft.com/office/drawing/2014/main" id="{315352F7-D97D-CAEE-D564-0B977E5959DB}"/>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2;p35">
              <a:extLst>
                <a:ext uri="{FF2B5EF4-FFF2-40B4-BE49-F238E27FC236}">
                  <a16:creationId xmlns:a16="http://schemas.microsoft.com/office/drawing/2014/main" id="{CC66D780-FFD6-87A4-5AF3-F9121B637715}"/>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3;p35">
              <a:extLst>
                <a:ext uri="{FF2B5EF4-FFF2-40B4-BE49-F238E27FC236}">
                  <a16:creationId xmlns:a16="http://schemas.microsoft.com/office/drawing/2014/main" id="{6C02DF6C-FB35-3F0E-BB24-F5B66F1BC113}"/>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4;p35">
              <a:extLst>
                <a:ext uri="{FF2B5EF4-FFF2-40B4-BE49-F238E27FC236}">
                  <a16:creationId xmlns:a16="http://schemas.microsoft.com/office/drawing/2014/main" id="{708B3E87-4ED3-2E78-575A-79269272750B}"/>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5;p35">
              <a:extLst>
                <a:ext uri="{FF2B5EF4-FFF2-40B4-BE49-F238E27FC236}">
                  <a16:creationId xmlns:a16="http://schemas.microsoft.com/office/drawing/2014/main" id="{E236832A-6E02-570C-A177-4EA1A52725A9}"/>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6;p35">
              <a:extLst>
                <a:ext uri="{FF2B5EF4-FFF2-40B4-BE49-F238E27FC236}">
                  <a16:creationId xmlns:a16="http://schemas.microsoft.com/office/drawing/2014/main" id="{956B3027-8DAD-3B82-85F9-CA8F55A02BCA}"/>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42;p35">
            <a:extLst>
              <a:ext uri="{FF2B5EF4-FFF2-40B4-BE49-F238E27FC236}">
                <a16:creationId xmlns:a16="http://schemas.microsoft.com/office/drawing/2014/main" id="{EC3F0682-0DF1-F2D1-08EA-0E86E595B708}"/>
              </a:ext>
            </a:extLst>
          </p:cNvPr>
          <p:cNvGrpSpPr/>
          <p:nvPr/>
        </p:nvGrpSpPr>
        <p:grpSpPr>
          <a:xfrm>
            <a:off x="7305987" y="135988"/>
            <a:ext cx="925286" cy="924968"/>
            <a:chOff x="1122400" y="1402350"/>
            <a:chExt cx="654375" cy="654150"/>
          </a:xfrm>
        </p:grpSpPr>
        <p:sp>
          <p:nvSpPr>
            <p:cNvPr id="21" name="Google Shape;543;p35">
              <a:extLst>
                <a:ext uri="{FF2B5EF4-FFF2-40B4-BE49-F238E27FC236}">
                  <a16:creationId xmlns:a16="http://schemas.microsoft.com/office/drawing/2014/main" id="{29A3D491-1E5B-AD99-0812-BA64C8ECB12C}"/>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4;p35">
              <a:extLst>
                <a:ext uri="{FF2B5EF4-FFF2-40B4-BE49-F238E27FC236}">
                  <a16:creationId xmlns:a16="http://schemas.microsoft.com/office/drawing/2014/main" id="{7ABAEC9B-9BB1-E831-F2E4-3049D83CDDFA}"/>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5;p35">
              <a:extLst>
                <a:ext uri="{FF2B5EF4-FFF2-40B4-BE49-F238E27FC236}">
                  <a16:creationId xmlns:a16="http://schemas.microsoft.com/office/drawing/2014/main" id="{F79EE8EE-B08E-AA9F-012C-845BA1BBB46C}"/>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46;p35">
              <a:extLst>
                <a:ext uri="{FF2B5EF4-FFF2-40B4-BE49-F238E27FC236}">
                  <a16:creationId xmlns:a16="http://schemas.microsoft.com/office/drawing/2014/main" id="{1100FCDC-0ED2-E92C-7350-3E8A6F8F1D7E}"/>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47;p35">
              <a:extLst>
                <a:ext uri="{FF2B5EF4-FFF2-40B4-BE49-F238E27FC236}">
                  <a16:creationId xmlns:a16="http://schemas.microsoft.com/office/drawing/2014/main" id="{53EE24C6-D1FF-8F4E-5865-1BC72C99CE3B}"/>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48;p35">
              <a:extLst>
                <a:ext uri="{FF2B5EF4-FFF2-40B4-BE49-F238E27FC236}">
                  <a16:creationId xmlns:a16="http://schemas.microsoft.com/office/drawing/2014/main" id="{23FC5347-DE5D-6657-F077-3417BDC96B0D}"/>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49;p35">
              <a:extLst>
                <a:ext uri="{FF2B5EF4-FFF2-40B4-BE49-F238E27FC236}">
                  <a16:creationId xmlns:a16="http://schemas.microsoft.com/office/drawing/2014/main" id="{24BCD612-BA7C-F02A-D13E-2E82984F83DA}"/>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0;p35">
              <a:extLst>
                <a:ext uri="{FF2B5EF4-FFF2-40B4-BE49-F238E27FC236}">
                  <a16:creationId xmlns:a16="http://schemas.microsoft.com/office/drawing/2014/main" id="{B487AAA5-B298-1CCF-D544-DCDF90705E32}"/>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1;p35">
              <a:extLst>
                <a:ext uri="{FF2B5EF4-FFF2-40B4-BE49-F238E27FC236}">
                  <a16:creationId xmlns:a16="http://schemas.microsoft.com/office/drawing/2014/main" id="{A820645C-3A0A-2CBF-12DC-CA26E48E6FB9}"/>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2;p35">
              <a:extLst>
                <a:ext uri="{FF2B5EF4-FFF2-40B4-BE49-F238E27FC236}">
                  <a16:creationId xmlns:a16="http://schemas.microsoft.com/office/drawing/2014/main" id="{D6EEF94B-2215-3376-0BEE-0207ADD92149}"/>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3;p35">
              <a:extLst>
                <a:ext uri="{FF2B5EF4-FFF2-40B4-BE49-F238E27FC236}">
                  <a16:creationId xmlns:a16="http://schemas.microsoft.com/office/drawing/2014/main" id="{2074E4DC-10F3-FA3A-5161-F07301FA816C}"/>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542;p35">
            <a:extLst>
              <a:ext uri="{FF2B5EF4-FFF2-40B4-BE49-F238E27FC236}">
                <a16:creationId xmlns:a16="http://schemas.microsoft.com/office/drawing/2014/main" id="{78BABAE1-76AD-09EE-B856-5B811A967576}"/>
              </a:ext>
            </a:extLst>
          </p:cNvPr>
          <p:cNvGrpSpPr/>
          <p:nvPr/>
        </p:nvGrpSpPr>
        <p:grpSpPr>
          <a:xfrm>
            <a:off x="1132513" y="133019"/>
            <a:ext cx="925286" cy="924968"/>
            <a:chOff x="1122400" y="1402350"/>
            <a:chExt cx="654375" cy="654150"/>
          </a:xfrm>
        </p:grpSpPr>
        <p:sp>
          <p:nvSpPr>
            <p:cNvPr id="33" name="Google Shape;543;p35">
              <a:extLst>
                <a:ext uri="{FF2B5EF4-FFF2-40B4-BE49-F238E27FC236}">
                  <a16:creationId xmlns:a16="http://schemas.microsoft.com/office/drawing/2014/main" id="{8434754D-4BB6-4BAB-29D2-505B8587C4DF}"/>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4;p35">
              <a:extLst>
                <a:ext uri="{FF2B5EF4-FFF2-40B4-BE49-F238E27FC236}">
                  <a16:creationId xmlns:a16="http://schemas.microsoft.com/office/drawing/2014/main" id="{B11C4B09-AFFE-0B3C-566F-092E19F38291}"/>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5;p35">
              <a:extLst>
                <a:ext uri="{FF2B5EF4-FFF2-40B4-BE49-F238E27FC236}">
                  <a16:creationId xmlns:a16="http://schemas.microsoft.com/office/drawing/2014/main" id="{665823FF-BC88-1F75-5262-D1E59912F549}"/>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p35">
              <a:extLst>
                <a:ext uri="{FF2B5EF4-FFF2-40B4-BE49-F238E27FC236}">
                  <a16:creationId xmlns:a16="http://schemas.microsoft.com/office/drawing/2014/main" id="{34ED9946-F08A-5372-B3DE-D1F2685967B6}"/>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p35">
              <a:extLst>
                <a:ext uri="{FF2B5EF4-FFF2-40B4-BE49-F238E27FC236}">
                  <a16:creationId xmlns:a16="http://schemas.microsoft.com/office/drawing/2014/main" id="{61C9B2F7-FB70-2F5C-DE8D-1A6480E1F239}"/>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48;p35">
              <a:extLst>
                <a:ext uri="{FF2B5EF4-FFF2-40B4-BE49-F238E27FC236}">
                  <a16:creationId xmlns:a16="http://schemas.microsoft.com/office/drawing/2014/main" id="{AAA664E6-C996-FB4A-3542-3039898926AC}"/>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49;p35">
              <a:extLst>
                <a:ext uri="{FF2B5EF4-FFF2-40B4-BE49-F238E27FC236}">
                  <a16:creationId xmlns:a16="http://schemas.microsoft.com/office/drawing/2014/main" id="{5E107B87-E551-BFAA-2D5A-14B68F86C033}"/>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50;p35">
              <a:extLst>
                <a:ext uri="{FF2B5EF4-FFF2-40B4-BE49-F238E27FC236}">
                  <a16:creationId xmlns:a16="http://schemas.microsoft.com/office/drawing/2014/main" id="{EB542704-F831-660C-AEB9-2493DAAFD061}"/>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51;p35">
              <a:extLst>
                <a:ext uri="{FF2B5EF4-FFF2-40B4-BE49-F238E27FC236}">
                  <a16:creationId xmlns:a16="http://schemas.microsoft.com/office/drawing/2014/main" id="{B181805D-0D65-4DA0-D5A7-71217126FF89}"/>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52;p35">
              <a:extLst>
                <a:ext uri="{FF2B5EF4-FFF2-40B4-BE49-F238E27FC236}">
                  <a16:creationId xmlns:a16="http://schemas.microsoft.com/office/drawing/2014/main" id="{671D8712-47BC-C613-DB9D-3BA53858ADAF}"/>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53;p35">
              <a:extLst>
                <a:ext uri="{FF2B5EF4-FFF2-40B4-BE49-F238E27FC236}">
                  <a16:creationId xmlns:a16="http://schemas.microsoft.com/office/drawing/2014/main" id="{19AE545D-0D42-11F5-2544-11C0BEA88148}"/>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555;p35">
            <a:extLst>
              <a:ext uri="{FF2B5EF4-FFF2-40B4-BE49-F238E27FC236}">
                <a16:creationId xmlns:a16="http://schemas.microsoft.com/office/drawing/2014/main" id="{F1E99707-8689-7562-B602-D3C3CCB66632}"/>
              </a:ext>
            </a:extLst>
          </p:cNvPr>
          <p:cNvGrpSpPr/>
          <p:nvPr/>
        </p:nvGrpSpPr>
        <p:grpSpPr>
          <a:xfrm>
            <a:off x="8086952" y="301765"/>
            <a:ext cx="694685" cy="694446"/>
            <a:chOff x="1122400" y="1402350"/>
            <a:chExt cx="654375" cy="654150"/>
          </a:xfrm>
        </p:grpSpPr>
        <p:sp>
          <p:nvSpPr>
            <p:cNvPr id="45" name="Google Shape;556;p35">
              <a:extLst>
                <a:ext uri="{FF2B5EF4-FFF2-40B4-BE49-F238E27FC236}">
                  <a16:creationId xmlns:a16="http://schemas.microsoft.com/office/drawing/2014/main" id="{41B424C9-86D6-4141-29A5-529B9D97C2A1}"/>
                </a:ext>
              </a:extLst>
            </p:cNvPr>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57;p35">
              <a:extLst>
                <a:ext uri="{FF2B5EF4-FFF2-40B4-BE49-F238E27FC236}">
                  <a16:creationId xmlns:a16="http://schemas.microsoft.com/office/drawing/2014/main" id="{12920FA9-A14B-59B0-92D6-B6DC1BCFDA1B}"/>
                </a:ext>
              </a:extLst>
            </p:cNvPr>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58;p35">
              <a:extLst>
                <a:ext uri="{FF2B5EF4-FFF2-40B4-BE49-F238E27FC236}">
                  <a16:creationId xmlns:a16="http://schemas.microsoft.com/office/drawing/2014/main" id="{EC12C9A0-22A7-4B93-4D7F-A752A9EA70A0}"/>
                </a:ext>
              </a:extLst>
            </p:cNvPr>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59;p35">
              <a:extLst>
                <a:ext uri="{FF2B5EF4-FFF2-40B4-BE49-F238E27FC236}">
                  <a16:creationId xmlns:a16="http://schemas.microsoft.com/office/drawing/2014/main" id="{C649799E-8D2A-B899-7089-9706D4E2F7D0}"/>
                </a:ext>
              </a:extLst>
            </p:cNvPr>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60;p35">
              <a:extLst>
                <a:ext uri="{FF2B5EF4-FFF2-40B4-BE49-F238E27FC236}">
                  <a16:creationId xmlns:a16="http://schemas.microsoft.com/office/drawing/2014/main" id="{A4767253-C81E-7ED3-CE8C-3864E40AAD26}"/>
                </a:ext>
              </a:extLst>
            </p:cNvPr>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61;p35">
              <a:extLst>
                <a:ext uri="{FF2B5EF4-FFF2-40B4-BE49-F238E27FC236}">
                  <a16:creationId xmlns:a16="http://schemas.microsoft.com/office/drawing/2014/main" id="{42FFE9DE-8453-A103-A259-B81643CD08B4}"/>
                </a:ext>
              </a:extLst>
            </p:cNvPr>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62;p35">
              <a:extLst>
                <a:ext uri="{FF2B5EF4-FFF2-40B4-BE49-F238E27FC236}">
                  <a16:creationId xmlns:a16="http://schemas.microsoft.com/office/drawing/2014/main" id="{CE0204AE-8D67-24B4-F9DE-878B2457A734}"/>
                </a:ext>
              </a:extLst>
            </p:cNvPr>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63;p35">
              <a:extLst>
                <a:ext uri="{FF2B5EF4-FFF2-40B4-BE49-F238E27FC236}">
                  <a16:creationId xmlns:a16="http://schemas.microsoft.com/office/drawing/2014/main" id="{5FF37A2B-4257-6ACC-8D1C-BF2A96950462}"/>
                </a:ext>
              </a:extLst>
            </p:cNvPr>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64;p35">
              <a:extLst>
                <a:ext uri="{FF2B5EF4-FFF2-40B4-BE49-F238E27FC236}">
                  <a16:creationId xmlns:a16="http://schemas.microsoft.com/office/drawing/2014/main" id="{CF663820-FC06-084E-99F6-9F6FDC530674}"/>
                </a:ext>
              </a:extLst>
            </p:cNvPr>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65;p35">
              <a:extLst>
                <a:ext uri="{FF2B5EF4-FFF2-40B4-BE49-F238E27FC236}">
                  <a16:creationId xmlns:a16="http://schemas.microsoft.com/office/drawing/2014/main" id="{753BF39D-0533-1D36-C842-848920449E0A}"/>
                </a:ext>
              </a:extLst>
            </p:cNvPr>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66;p35">
              <a:extLst>
                <a:ext uri="{FF2B5EF4-FFF2-40B4-BE49-F238E27FC236}">
                  <a16:creationId xmlns:a16="http://schemas.microsoft.com/office/drawing/2014/main" id="{AFD7A2C8-DB7A-A47F-E8A6-1B34FD56BB7E}"/>
                </a:ext>
              </a:extLst>
            </p:cNvPr>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Rectangle 55">
            <a:extLst>
              <a:ext uri="{FF2B5EF4-FFF2-40B4-BE49-F238E27FC236}">
                <a16:creationId xmlns:a16="http://schemas.microsoft.com/office/drawing/2014/main" id="{23B16628-ADEE-AC1C-09D3-999E31FECB8B}"/>
              </a:ext>
            </a:extLst>
          </p:cNvPr>
          <p:cNvSpPr/>
          <p:nvPr/>
        </p:nvSpPr>
        <p:spPr>
          <a:xfrm>
            <a:off x="1021080" y="1386840"/>
            <a:ext cx="7444740" cy="739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55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8DA20D-988D-28C0-5CB6-ABF006E55A8C}"/>
              </a:ext>
            </a:extLst>
          </p:cNvPr>
          <p:cNvSpPr txBox="1"/>
          <p:nvPr/>
        </p:nvSpPr>
        <p:spPr>
          <a:xfrm>
            <a:off x="4288151" y="1714499"/>
            <a:ext cx="3746100" cy="1101325"/>
          </a:xfrm>
          <a:prstGeom prst="rect">
            <a:avLst/>
          </a:prstGeom>
          <a:noFill/>
          <a:ln>
            <a:noFill/>
          </a:ln>
        </p:spPr>
        <p:txBody>
          <a:bodyPr spcFirstLastPara="1" wrap="square" lIns="91425" tIns="91425" rIns="91425" bIns="91425" rtlCol="0" anchor="b" anchorCtr="0">
            <a:normAutofit/>
          </a:bodyPr>
          <a:lstStyle/>
          <a:p>
            <a:pPr>
              <a:spcAft>
                <a:spcPts val="600"/>
              </a:spcAft>
              <a:buClr>
                <a:srgbClr val="3BC57F"/>
              </a:buClr>
              <a:buSzPts val="3600"/>
            </a:pPr>
            <a:r>
              <a:rPr lang="en-US" sz="4800" b="0" i="0" u="none" strike="noStrike" cap="none" dirty="0">
                <a:solidFill>
                  <a:srgbClr val="3BC57F"/>
                </a:solidFill>
                <a:latin typeface="Bahnschrift SemiBold" panose="020B0502040204020203" pitchFamily="34" charset="0"/>
                <a:ea typeface="Oswald SemiBold"/>
                <a:cs typeface="Oswald SemiBold"/>
                <a:sym typeface="Oswald SemiBold"/>
              </a:rPr>
              <a:t>Thank you</a:t>
            </a:r>
          </a:p>
        </p:txBody>
      </p:sp>
    </p:spTree>
    <p:extLst>
      <p:ext uri="{BB962C8B-B14F-4D97-AF65-F5344CB8AC3E}">
        <p14:creationId xmlns:p14="http://schemas.microsoft.com/office/powerpoint/2010/main" val="64244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1"/>
          <p:cNvSpPr txBox="1">
            <a:spLocks noGrp="1"/>
          </p:cNvSpPr>
          <p:nvPr>
            <p:ph type="title"/>
          </p:nvPr>
        </p:nvSpPr>
        <p:spPr>
          <a:xfrm>
            <a:off x="779675" y="457200"/>
            <a:ext cx="760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 dirty="0">
                <a:latin typeface="Bahnschrift SemiBold" panose="020B0502040204020203" pitchFamily="34" charset="0"/>
              </a:rPr>
              <a:t>Contents</a:t>
            </a:r>
            <a:r>
              <a:rPr lang="id" dirty="0"/>
              <a:t> </a:t>
            </a:r>
            <a:endParaRPr dirty="0"/>
          </a:p>
        </p:txBody>
      </p:sp>
      <p:sp>
        <p:nvSpPr>
          <p:cNvPr id="277" name="Google Shape;277;p31"/>
          <p:cNvSpPr txBox="1">
            <a:spLocks noGrp="1"/>
          </p:cNvSpPr>
          <p:nvPr>
            <p:ph type="subTitle" idx="1"/>
          </p:nvPr>
        </p:nvSpPr>
        <p:spPr>
          <a:xfrm>
            <a:off x="658025" y="1129600"/>
            <a:ext cx="7849800" cy="3574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endParaRP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solidFill>
                  <a:schemeClr val="dk1"/>
                </a:solidFill>
                <a:latin typeface="Roboto Medium"/>
                <a:ea typeface="Roboto Medium"/>
                <a:cs typeface="Roboto Medium"/>
                <a:sym typeface="Roboto Medium"/>
              </a:rPr>
              <a:t>Introduction</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solidFill>
                  <a:schemeClr val="dk1"/>
                </a:solidFill>
                <a:latin typeface="Roboto Medium"/>
                <a:ea typeface="Roboto Medium"/>
                <a:cs typeface="Roboto Medium"/>
                <a:sym typeface="Roboto Medium"/>
              </a:rPr>
              <a:t>Dataset Overview</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solidFill>
                  <a:schemeClr val="dk1"/>
                </a:solidFill>
                <a:latin typeface="Roboto Medium"/>
                <a:ea typeface="Roboto Medium"/>
                <a:cs typeface="Roboto Medium"/>
                <a:sym typeface="Roboto Medium"/>
              </a:rPr>
              <a:t>Components</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latin typeface="Roboto Medium"/>
                <a:ea typeface="Roboto Medium"/>
                <a:cs typeface="Roboto Medium"/>
                <a:sym typeface="Roboto Medium"/>
              </a:rPr>
              <a:t>Data Visualization</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latin typeface="Roboto Medium"/>
                <a:ea typeface="Roboto Medium"/>
                <a:cs typeface="Roboto Medium"/>
                <a:sym typeface="Roboto Medium"/>
              </a:rPr>
              <a:t>Hypothesis</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latin typeface="Roboto Medium"/>
                <a:ea typeface="Roboto Medium"/>
                <a:cs typeface="Roboto Medium"/>
                <a:sym typeface="Roboto Medium"/>
              </a:rPr>
              <a:t>Dashboard</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latin typeface="Roboto Medium"/>
                <a:ea typeface="Roboto Medium"/>
                <a:cs typeface="Roboto Medium"/>
                <a:sym typeface="Roboto Medium"/>
              </a:rPr>
              <a:t>Conclusion</a:t>
            </a:r>
          </a:p>
          <a:p>
            <a:pPr marL="171450" lvl="0" indent="-171450" algn="l" rtl="0">
              <a:spcBef>
                <a:spcPts val="0"/>
              </a:spcBef>
              <a:spcAft>
                <a:spcPts val="0"/>
              </a:spcAft>
              <a:buClr>
                <a:schemeClr val="dk1"/>
              </a:buClr>
              <a:buSzPts val="1100"/>
              <a:buFont typeface="Arial" panose="020B0604020202020204" pitchFamily="34" charset="0"/>
              <a:buChar char="•"/>
            </a:pPr>
            <a:r>
              <a:rPr lang="en-US" sz="2000" dirty="0">
                <a:latin typeface="Roboto Medium"/>
                <a:ea typeface="Roboto Medium"/>
                <a:cs typeface="Roboto Medium"/>
                <a:sym typeface="Roboto Medium"/>
              </a:rPr>
              <a:t>Reference</a:t>
            </a:r>
            <a:r>
              <a:rPr lang="en-US" sz="1400" dirty="0">
                <a:latin typeface="Roboto Medium"/>
                <a:ea typeface="Roboto Medium"/>
                <a:cs typeface="Roboto Medium"/>
                <a:sym typeface="Roboto Medium"/>
              </a:rPr>
              <a:t> </a:t>
            </a:r>
            <a:endParaRPr sz="1400" dirty="0">
              <a:solidFill>
                <a:schemeClr val="dk1"/>
              </a:solidFill>
              <a:latin typeface="Roboto Medium"/>
              <a:ea typeface="Roboto Medium"/>
              <a:cs typeface="Roboto Medium"/>
              <a:sym typeface="Roboto Medium"/>
            </a:endParaRPr>
          </a:p>
        </p:txBody>
      </p:sp>
      <p:grpSp>
        <p:nvGrpSpPr>
          <p:cNvPr id="278" name="Google Shape;278;p31"/>
          <p:cNvGrpSpPr/>
          <p:nvPr/>
        </p:nvGrpSpPr>
        <p:grpSpPr>
          <a:xfrm>
            <a:off x="8116712" y="322500"/>
            <a:ext cx="269472" cy="269379"/>
            <a:chOff x="1122400" y="1402350"/>
            <a:chExt cx="654375" cy="654150"/>
          </a:xfrm>
        </p:grpSpPr>
        <p:sp>
          <p:nvSpPr>
            <p:cNvPr id="279" name="Google Shape;279;p31"/>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1"/>
          <p:cNvGrpSpPr/>
          <p:nvPr/>
        </p:nvGrpSpPr>
        <p:grpSpPr>
          <a:xfrm>
            <a:off x="388562" y="4614413"/>
            <a:ext cx="269472" cy="269379"/>
            <a:chOff x="1122400" y="1402350"/>
            <a:chExt cx="654375" cy="654150"/>
          </a:xfrm>
        </p:grpSpPr>
        <p:sp>
          <p:nvSpPr>
            <p:cNvPr id="291" name="Google Shape;291;p31"/>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1"/>
          <p:cNvGrpSpPr/>
          <p:nvPr/>
        </p:nvGrpSpPr>
        <p:grpSpPr>
          <a:xfrm>
            <a:off x="7440839" y="4614430"/>
            <a:ext cx="497063" cy="496762"/>
            <a:chOff x="1122400" y="1402350"/>
            <a:chExt cx="654375" cy="654150"/>
          </a:xfrm>
        </p:grpSpPr>
        <p:sp>
          <p:nvSpPr>
            <p:cNvPr id="303" name="Google Shape;303;p31"/>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658014" y="322506"/>
            <a:ext cx="464803" cy="464577"/>
            <a:chOff x="1122400" y="1402350"/>
            <a:chExt cx="654375" cy="654150"/>
          </a:xfrm>
        </p:grpSpPr>
        <p:sp>
          <p:nvSpPr>
            <p:cNvPr id="315" name="Google Shape;315;p31"/>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35"/>
          <p:cNvSpPr/>
          <p:nvPr/>
        </p:nvSpPr>
        <p:spPr>
          <a:xfrm>
            <a:off x="5341373" y="-225600"/>
            <a:ext cx="5298600" cy="529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txBox="1">
            <a:spLocks noGrp="1"/>
          </p:cNvSpPr>
          <p:nvPr>
            <p:ph type="subTitle" idx="1"/>
          </p:nvPr>
        </p:nvSpPr>
        <p:spPr>
          <a:xfrm>
            <a:off x="1069803" y="1095192"/>
            <a:ext cx="3569104" cy="2982919"/>
          </a:xfrm>
          <a:prstGeom prst="rect">
            <a:avLst/>
          </a:prstGeom>
        </p:spPr>
        <p:txBody>
          <a:bodyPr spcFirstLastPara="1" wrap="square" lIns="91425" tIns="91425" rIns="91425" bIns="91425" anchor="t" anchorCtr="0">
            <a:noAutofit/>
          </a:bodyPr>
          <a:lstStyle/>
          <a:p>
            <a:pPr marL="0" indent="0" algn="l"/>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Agri-Food CO2 Emission Dataset Forecasting with Machine Learning project is an ambitious endeavor that aims to analyze and predict carbon dioxide (CO2) emissions associated with the agricultural and food sectors. The dataset used in this project, available on Kaggle and curated by Alessandro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Lobello</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encompasses a comprehensive collection of relevant variables, offering valuable insights into the environmental impact of various agri-food activities.</a:t>
            </a:r>
          </a:p>
          <a:p>
            <a:pPr marL="0" lvl="0" indent="0" algn="l" rtl="0">
              <a:spcBef>
                <a:spcPts val="0"/>
              </a:spcBef>
              <a:spcAft>
                <a:spcPts val="0"/>
              </a:spcAft>
            </a:pPr>
            <a:endParaRPr lang="en-US" sz="1400" dirty="0"/>
          </a:p>
        </p:txBody>
      </p:sp>
      <p:sp>
        <p:nvSpPr>
          <p:cNvPr id="517" name="Google Shape;517;p35"/>
          <p:cNvSpPr txBox="1">
            <a:spLocks noGrp="1"/>
          </p:cNvSpPr>
          <p:nvPr>
            <p:ph type="title"/>
          </p:nvPr>
        </p:nvSpPr>
        <p:spPr>
          <a:xfrm>
            <a:off x="5865820" y="977475"/>
            <a:ext cx="392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C1C1C"/>
                </a:solidFill>
                <a:latin typeface="Bahnschrift SemiBold" panose="020B0502040204020203" pitchFamily="34" charset="0"/>
              </a:rPr>
              <a:t>Introduction</a:t>
            </a:r>
            <a:endParaRPr dirty="0">
              <a:solidFill>
                <a:srgbClr val="1C1C1C"/>
              </a:solidFill>
              <a:latin typeface="Bahnschrift SemiBold" panose="020B0502040204020203" pitchFamily="34" charset="0"/>
            </a:endParaRPr>
          </a:p>
        </p:txBody>
      </p:sp>
      <p:grpSp>
        <p:nvGrpSpPr>
          <p:cNvPr id="518" name="Google Shape;518;p35"/>
          <p:cNvGrpSpPr/>
          <p:nvPr/>
        </p:nvGrpSpPr>
        <p:grpSpPr>
          <a:xfrm>
            <a:off x="826537" y="3924675"/>
            <a:ext cx="269472" cy="269379"/>
            <a:chOff x="1122400" y="1402350"/>
            <a:chExt cx="654375" cy="654150"/>
          </a:xfrm>
        </p:grpSpPr>
        <p:sp>
          <p:nvSpPr>
            <p:cNvPr id="519" name="Google Shape;519;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5"/>
          <p:cNvGrpSpPr/>
          <p:nvPr/>
        </p:nvGrpSpPr>
        <p:grpSpPr>
          <a:xfrm>
            <a:off x="4077337" y="838600"/>
            <a:ext cx="269472" cy="269379"/>
            <a:chOff x="1122400" y="1402350"/>
            <a:chExt cx="654375" cy="654150"/>
          </a:xfrm>
        </p:grpSpPr>
        <p:sp>
          <p:nvSpPr>
            <p:cNvPr id="531" name="Google Shape;531;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5"/>
          <p:cNvGrpSpPr/>
          <p:nvPr/>
        </p:nvGrpSpPr>
        <p:grpSpPr>
          <a:xfrm>
            <a:off x="170712" y="182999"/>
            <a:ext cx="925286" cy="924968"/>
            <a:chOff x="1122400" y="1402350"/>
            <a:chExt cx="654375" cy="654150"/>
          </a:xfrm>
        </p:grpSpPr>
        <p:sp>
          <p:nvSpPr>
            <p:cNvPr id="543" name="Google Shape;543;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5"/>
          <p:cNvGrpSpPr/>
          <p:nvPr/>
        </p:nvGrpSpPr>
        <p:grpSpPr>
          <a:xfrm>
            <a:off x="6097946" y="3924675"/>
            <a:ext cx="694685" cy="694446"/>
            <a:chOff x="1122400" y="1402350"/>
            <a:chExt cx="654375" cy="654150"/>
          </a:xfrm>
        </p:grpSpPr>
        <p:sp>
          <p:nvSpPr>
            <p:cNvPr id="556" name="Google Shape;556;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5" name="Google Shape;515;p35"/>
          <p:cNvSpPr/>
          <p:nvPr/>
        </p:nvSpPr>
        <p:spPr>
          <a:xfrm>
            <a:off x="5341373" y="-225600"/>
            <a:ext cx="5298600" cy="5298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txBox="1">
            <a:spLocks noGrp="1"/>
          </p:cNvSpPr>
          <p:nvPr>
            <p:ph type="subTitle" idx="1"/>
          </p:nvPr>
        </p:nvSpPr>
        <p:spPr>
          <a:xfrm>
            <a:off x="1069803" y="1095192"/>
            <a:ext cx="3569104" cy="29829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The agricultural CO2 emission dataset has been constructed by merging and reprocessing approximately a dozen individual datasets from the Food and Agriculture Organization (FAO) and data from IPCC. These datasets were, cleaned, preprocessed and merged to create a comprehensive and cohesive dataset for analysis and forecasting purposes.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517" name="Google Shape;517;p35"/>
          <p:cNvSpPr txBox="1">
            <a:spLocks noGrp="1"/>
          </p:cNvSpPr>
          <p:nvPr>
            <p:ph type="title"/>
          </p:nvPr>
        </p:nvSpPr>
        <p:spPr>
          <a:xfrm>
            <a:off x="5865820" y="977475"/>
            <a:ext cx="3924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1C1C1C"/>
                </a:solidFill>
                <a:latin typeface="Bahnschrift SemiBold" panose="020B0502040204020203" pitchFamily="34" charset="0"/>
              </a:rPr>
              <a:t>Dataset Overview</a:t>
            </a:r>
            <a:endParaRPr dirty="0">
              <a:solidFill>
                <a:srgbClr val="1C1C1C"/>
              </a:solidFill>
              <a:latin typeface="Bahnschrift SemiBold" panose="020B0502040204020203" pitchFamily="34" charset="0"/>
            </a:endParaRPr>
          </a:p>
        </p:txBody>
      </p:sp>
      <p:grpSp>
        <p:nvGrpSpPr>
          <p:cNvPr id="518" name="Google Shape;518;p35"/>
          <p:cNvGrpSpPr/>
          <p:nvPr/>
        </p:nvGrpSpPr>
        <p:grpSpPr>
          <a:xfrm>
            <a:off x="826537" y="3924675"/>
            <a:ext cx="269472" cy="269379"/>
            <a:chOff x="1122400" y="1402350"/>
            <a:chExt cx="654375" cy="654150"/>
          </a:xfrm>
        </p:grpSpPr>
        <p:sp>
          <p:nvSpPr>
            <p:cNvPr id="519" name="Google Shape;519;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5"/>
          <p:cNvGrpSpPr/>
          <p:nvPr/>
        </p:nvGrpSpPr>
        <p:grpSpPr>
          <a:xfrm>
            <a:off x="4077337" y="838600"/>
            <a:ext cx="269472" cy="269379"/>
            <a:chOff x="1122400" y="1402350"/>
            <a:chExt cx="654375" cy="654150"/>
          </a:xfrm>
        </p:grpSpPr>
        <p:sp>
          <p:nvSpPr>
            <p:cNvPr id="531" name="Google Shape;531;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rgbClr val="3BC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5"/>
          <p:cNvGrpSpPr/>
          <p:nvPr/>
        </p:nvGrpSpPr>
        <p:grpSpPr>
          <a:xfrm>
            <a:off x="170712" y="182999"/>
            <a:ext cx="925286" cy="924968"/>
            <a:chOff x="1122400" y="1402350"/>
            <a:chExt cx="654375" cy="654150"/>
          </a:xfrm>
        </p:grpSpPr>
        <p:sp>
          <p:nvSpPr>
            <p:cNvPr id="543" name="Google Shape;543;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5"/>
          <p:cNvGrpSpPr/>
          <p:nvPr/>
        </p:nvGrpSpPr>
        <p:grpSpPr>
          <a:xfrm>
            <a:off x="6097946" y="3924667"/>
            <a:ext cx="694685" cy="694446"/>
            <a:chOff x="1122400" y="1402350"/>
            <a:chExt cx="654375" cy="654150"/>
          </a:xfrm>
        </p:grpSpPr>
        <p:sp>
          <p:nvSpPr>
            <p:cNvPr id="556" name="Google Shape;556;p35"/>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5"/>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9889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4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3200" dirty="0">
                <a:solidFill>
                  <a:schemeClr val="dk1"/>
                </a:solidFill>
                <a:latin typeface="Bahnschrift SemiBold" panose="020B0502040204020203" pitchFamily="34" charset="0"/>
                <a:ea typeface="Roboto Medium"/>
                <a:cs typeface="Roboto Medium"/>
                <a:sym typeface="Roboto Medium"/>
              </a:rPr>
              <a:t>Components</a:t>
            </a:r>
            <a:br>
              <a:rPr lang="en-US" sz="3200" dirty="0">
                <a:solidFill>
                  <a:schemeClr val="dk1"/>
                </a:solidFill>
                <a:latin typeface="Bahnschrift SemiBold" panose="020B0502040204020203" pitchFamily="34" charset="0"/>
                <a:ea typeface="Roboto Medium"/>
                <a:cs typeface="Roboto Medium"/>
                <a:sym typeface="Roboto Medium"/>
              </a:rPr>
            </a:br>
            <a:endParaRPr dirty="0">
              <a:latin typeface="Bahnschrift SemiBold" panose="020B0502040204020203" pitchFamily="34" charset="0"/>
            </a:endParaRPr>
          </a:p>
        </p:txBody>
      </p:sp>
      <p:sp>
        <p:nvSpPr>
          <p:cNvPr id="790" name="Google Shape;790;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152400" indent="0" algn="l" fontAlgn="base"/>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Some of the key components in Agrifood CO2 Emission</a:t>
            </a:r>
          </a:p>
          <a:p>
            <a:pPr marL="152400" indent="0" algn="l" fontAlgn="base"/>
            <a:endPar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Savanna fires</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Emissions from fires in savanna ecosystems.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Forest fires</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Emissions from fires in forested areas.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Crop Residues</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Emissions from burning or decomposing leftover plant material after crop harvesting.</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Rice Cultivation</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Emissions from methane released during rice cultivation.</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Drained organic soils (CO2)</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Emissions from carbon dioxide released when draining organic soils.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Rural population</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Number of people living in rural areas.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Urban population</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Number of people living in urban areas.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Total Population - Male</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Total number of male individuals in the population.</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Total Population - Female</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Total number of female individuals in the population.</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total emission</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Total greenhouse gas emissions from various sources.</a:t>
            </a:r>
          </a:p>
          <a:p>
            <a:pPr algn="l" fontAlgn="base">
              <a:buFont typeface="Arial" panose="020B0604020202020204" pitchFamily="34" charset="0"/>
              <a:buChar char="•"/>
            </a:pPr>
            <a:r>
              <a:rPr lang="en-US" sz="1400" b="1"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Average Temperature °C</a:t>
            </a:r>
            <a:r>
              <a:rPr lang="en-US" sz="1400" b="0" i="0" dirty="0">
                <a:solidFill>
                  <a:srgbClr val="3C4043"/>
                </a:solidFill>
                <a:effectLst/>
                <a:latin typeface="Calibri" panose="020F0502020204030204" pitchFamily="34" charset="0"/>
                <a:ea typeface="Calibri" panose="020F0502020204030204" pitchFamily="34" charset="0"/>
                <a:cs typeface="Calibri" panose="020F0502020204030204" pitchFamily="34" charset="0"/>
              </a:rPr>
              <a:t>: The average increasing of temperature (by year) in degrees Celsius</a:t>
            </a:r>
          </a:p>
          <a:p>
            <a:pPr marL="171450" lvl="0" indent="-171450" algn="l" rtl="0">
              <a:spcBef>
                <a:spcPts val="0"/>
              </a:spcBef>
              <a:spcAft>
                <a:spcPts val="0"/>
              </a:spcAft>
              <a:buClr>
                <a:schemeClr val="dk1"/>
              </a:buClr>
              <a:buSzPts val="1100"/>
              <a:buFont typeface="Arial" panose="020B0604020202020204" pitchFamily="34" charset="0"/>
              <a:buChar char="•"/>
            </a:pPr>
            <a:endParaRPr lang="en-US" sz="1400" dirty="0">
              <a:solidFill>
                <a:schemeClr val="dk1"/>
              </a:solidFill>
              <a:latin typeface="Calibri" panose="020F0502020204030204" pitchFamily="34" charset="0"/>
              <a:ea typeface="Calibri" panose="020F0502020204030204" pitchFamily="34" charset="0"/>
              <a:cs typeface="Calibri" panose="020F0502020204030204" pitchFamily="34" charset="0"/>
              <a:sym typeface="Roboto Medium"/>
            </a:endParaRPr>
          </a:p>
        </p:txBody>
      </p:sp>
      <p:grpSp>
        <p:nvGrpSpPr>
          <p:cNvPr id="794" name="Google Shape;794;p42"/>
          <p:cNvGrpSpPr/>
          <p:nvPr/>
        </p:nvGrpSpPr>
        <p:grpSpPr>
          <a:xfrm>
            <a:off x="46547" y="87571"/>
            <a:ext cx="557855" cy="557663"/>
            <a:chOff x="1122400" y="1402350"/>
            <a:chExt cx="654375" cy="654150"/>
          </a:xfrm>
        </p:grpSpPr>
        <p:sp>
          <p:nvSpPr>
            <p:cNvPr id="795" name="Google Shape;795;p42"/>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2"/>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2"/>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2"/>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2"/>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2"/>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42"/>
          <p:cNvGrpSpPr/>
          <p:nvPr/>
        </p:nvGrpSpPr>
        <p:grpSpPr>
          <a:xfrm>
            <a:off x="8539497" y="4424796"/>
            <a:ext cx="557855" cy="557663"/>
            <a:chOff x="1122400" y="1402350"/>
            <a:chExt cx="654375" cy="654150"/>
          </a:xfrm>
        </p:grpSpPr>
        <p:sp>
          <p:nvSpPr>
            <p:cNvPr id="807" name="Google Shape;807;p42"/>
            <p:cNvSpPr/>
            <p:nvPr/>
          </p:nvSpPr>
          <p:spPr>
            <a:xfrm>
              <a:off x="1310600" y="1402350"/>
              <a:ext cx="277975" cy="31050"/>
            </a:xfrm>
            <a:custGeom>
              <a:avLst/>
              <a:gdLst/>
              <a:ahLst/>
              <a:cxnLst/>
              <a:rect l="l" t="t" r="r" b="b"/>
              <a:pathLst>
                <a:path w="11119" h="1242" extrusionOk="0">
                  <a:moveTo>
                    <a:pt x="5564" y="1"/>
                  </a:moveTo>
                  <a:lnTo>
                    <a:pt x="4823" y="19"/>
                  </a:lnTo>
                  <a:lnTo>
                    <a:pt x="3376" y="179"/>
                  </a:lnTo>
                  <a:lnTo>
                    <a:pt x="1974" y="492"/>
                  </a:lnTo>
                  <a:lnTo>
                    <a:pt x="644" y="956"/>
                  </a:lnTo>
                  <a:lnTo>
                    <a:pt x="1" y="1242"/>
                  </a:lnTo>
                  <a:lnTo>
                    <a:pt x="11118" y="1242"/>
                  </a:lnTo>
                  <a:lnTo>
                    <a:pt x="10475" y="956"/>
                  </a:lnTo>
                  <a:lnTo>
                    <a:pt x="9145" y="492"/>
                  </a:lnTo>
                  <a:lnTo>
                    <a:pt x="7752" y="179"/>
                  </a:lnTo>
                  <a:lnTo>
                    <a:pt x="6305" y="19"/>
                  </a:lnTo>
                  <a:lnTo>
                    <a:pt x="5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2"/>
            <p:cNvSpPr/>
            <p:nvPr/>
          </p:nvSpPr>
          <p:spPr>
            <a:xfrm>
              <a:off x="1220625" y="1461950"/>
              <a:ext cx="457925" cy="33975"/>
            </a:xfrm>
            <a:custGeom>
              <a:avLst/>
              <a:gdLst/>
              <a:ahLst/>
              <a:cxnLst/>
              <a:rect l="l" t="t" r="r" b="b"/>
              <a:pathLst>
                <a:path w="18317" h="1359" extrusionOk="0">
                  <a:moveTo>
                    <a:pt x="1626" y="1"/>
                  </a:moveTo>
                  <a:lnTo>
                    <a:pt x="1197" y="314"/>
                  </a:lnTo>
                  <a:lnTo>
                    <a:pt x="385" y="992"/>
                  </a:lnTo>
                  <a:lnTo>
                    <a:pt x="1" y="1358"/>
                  </a:lnTo>
                  <a:lnTo>
                    <a:pt x="18316" y="1358"/>
                  </a:lnTo>
                  <a:lnTo>
                    <a:pt x="17932" y="992"/>
                  </a:lnTo>
                  <a:lnTo>
                    <a:pt x="17120" y="314"/>
                  </a:lnTo>
                  <a:lnTo>
                    <a:pt x="16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2"/>
            <p:cNvSpPr/>
            <p:nvPr/>
          </p:nvSpPr>
          <p:spPr>
            <a:xfrm>
              <a:off x="1170625" y="1524475"/>
              <a:ext cx="557925" cy="34175"/>
            </a:xfrm>
            <a:custGeom>
              <a:avLst/>
              <a:gdLst/>
              <a:ahLst/>
              <a:cxnLst/>
              <a:rect l="l" t="t" r="r" b="b"/>
              <a:pathLst>
                <a:path w="22317" h="1367" extrusionOk="0">
                  <a:moveTo>
                    <a:pt x="965" y="0"/>
                  </a:moveTo>
                  <a:lnTo>
                    <a:pt x="706" y="331"/>
                  </a:lnTo>
                  <a:lnTo>
                    <a:pt x="224" y="1009"/>
                  </a:lnTo>
                  <a:lnTo>
                    <a:pt x="0" y="1367"/>
                  </a:lnTo>
                  <a:lnTo>
                    <a:pt x="22316" y="1367"/>
                  </a:lnTo>
                  <a:lnTo>
                    <a:pt x="22093" y="1009"/>
                  </a:lnTo>
                  <a:lnTo>
                    <a:pt x="21611" y="331"/>
                  </a:lnTo>
                  <a:lnTo>
                    <a:pt x="213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40925" y="1587200"/>
              <a:ext cx="617325" cy="34175"/>
            </a:xfrm>
            <a:custGeom>
              <a:avLst/>
              <a:gdLst/>
              <a:ahLst/>
              <a:cxnLst/>
              <a:rect l="l" t="t" r="r" b="b"/>
              <a:pathLst>
                <a:path w="24693" h="1367" extrusionOk="0">
                  <a:moveTo>
                    <a:pt x="563" y="1"/>
                  </a:moveTo>
                  <a:lnTo>
                    <a:pt x="412" y="331"/>
                  </a:lnTo>
                  <a:lnTo>
                    <a:pt x="126" y="1019"/>
                  </a:lnTo>
                  <a:lnTo>
                    <a:pt x="1" y="1367"/>
                  </a:lnTo>
                  <a:lnTo>
                    <a:pt x="24692" y="1367"/>
                  </a:lnTo>
                  <a:lnTo>
                    <a:pt x="24567" y="1019"/>
                  </a:lnTo>
                  <a:lnTo>
                    <a:pt x="24281" y="331"/>
                  </a:lnTo>
                  <a:lnTo>
                    <a:pt x="241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125750" y="1649925"/>
              <a:ext cx="647675" cy="33975"/>
            </a:xfrm>
            <a:custGeom>
              <a:avLst/>
              <a:gdLst/>
              <a:ahLst/>
              <a:cxnLst/>
              <a:rect l="l" t="t" r="r" b="b"/>
              <a:pathLst>
                <a:path w="25907" h="1359" extrusionOk="0">
                  <a:moveTo>
                    <a:pt x="260" y="1"/>
                  </a:moveTo>
                  <a:lnTo>
                    <a:pt x="108" y="671"/>
                  </a:lnTo>
                  <a:lnTo>
                    <a:pt x="1" y="1358"/>
                  </a:lnTo>
                  <a:lnTo>
                    <a:pt x="25906" y="1358"/>
                  </a:lnTo>
                  <a:lnTo>
                    <a:pt x="25799" y="671"/>
                  </a:lnTo>
                  <a:lnTo>
                    <a:pt x="25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1122400" y="1712450"/>
              <a:ext cx="654375" cy="33950"/>
            </a:xfrm>
            <a:custGeom>
              <a:avLst/>
              <a:gdLst/>
              <a:ahLst/>
              <a:cxnLst/>
              <a:rect l="l" t="t" r="r" b="b"/>
              <a:pathLst>
                <a:path w="26175" h="1358" extrusionOk="0">
                  <a:moveTo>
                    <a:pt x="18" y="0"/>
                  </a:moveTo>
                  <a:lnTo>
                    <a:pt x="10" y="340"/>
                  </a:lnTo>
                  <a:lnTo>
                    <a:pt x="1" y="688"/>
                  </a:lnTo>
                  <a:lnTo>
                    <a:pt x="10" y="1027"/>
                  </a:lnTo>
                  <a:lnTo>
                    <a:pt x="18" y="1358"/>
                  </a:lnTo>
                  <a:lnTo>
                    <a:pt x="26148" y="1358"/>
                  </a:lnTo>
                  <a:lnTo>
                    <a:pt x="26165" y="1027"/>
                  </a:lnTo>
                  <a:lnTo>
                    <a:pt x="26174" y="688"/>
                  </a:lnTo>
                  <a:lnTo>
                    <a:pt x="26165" y="340"/>
                  </a:lnTo>
                  <a:lnTo>
                    <a:pt x="26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1125750" y="1775175"/>
              <a:ext cx="647675" cy="33975"/>
            </a:xfrm>
            <a:custGeom>
              <a:avLst/>
              <a:gdLst/>
              <a:ahLst/>
              <a:cxnLst/>
              <a:rect l="l" t="t" r="r" b="b"/>
              <a:pathLst>
                <a:path w="25907" h="1359" extrusionOk="0">
                  <a:moveTo>
                    <a:pt x="1" y="1"/>
                  </a:moveTo>
                  <a:lnTo>
                    <a:pt x="108" y="688"/>
                  </a:lnTo>
                  <a:lnTo>
                    <a:pt x="260" y="1358"/>
                  </a:lnTo>
                  <a:lnTo>
                    <a:pt x="25647" y="1358"/>
                  </a:lnTo>
                  <a:lnTo>
                    <a:pt x="25799" y="688"/>
                  </a:lnTo>
                  <a:lnTo>
                    <a:pt x="259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40925" y="1837700"/>
              <a:ext cx="617325" cy="33950"/>
            </a:xfrm>
            <a:custGeom>
              <a:avLst/>
              <a:gdLst/>
              <a:ahLst/>
              <a:cxnLst/>
              <a:rect l="l" t="t" r="r" b="b"/>
              <a:pathLst>
                <a:path w="24693" h="1358" extrusionOk="0">
                  <a:moveTo>
                    <a:pt x="1" y="0"/>
                  </a:moveTo>
                  <a:lnTo>
                    <a:pt x="126" y="348"/>
                  </a:lnTo>
                  <a:lnTo>
                    <a:pt x="412" y="1027"/>
                  </a:lnTo>
                  <a:lnTo>
                    <a:pt x="563" y="1357"/>
                  </a:lnTo>
                  <a:lnTo>
                    <a:pt x="24121" y="1357"/>
                  </a:lnTo>
                  <a:lnTo>
                    <a:pt x="24281" y="1027"/>
                  </a:lnTo>
                  <a:lnTo>
                    <a:pt x="24567" y="348"/>
                  </a:lnTo>
                  <a:lnTo>
                    <a:pt x="24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170625" y="1900200"/>
              <a:ext cx="557925" cy="34175"/>
            </a:xfrm>
            <a:custGeom>
              <a:avLst/>
              <a:gdLst/>
              <a:ahLst/>
              <a:cxnLst/>
              <a:rect l="l" t="t" r="r" b="b"/>
              <a:pathLst>
                <a:path w="22317" h="1367" extrusionOk="0">
                  <a:moveTo>
                    <a:pt x="0" y="0"/>
                  </a:moveTo>
                  <a:lnTo>
                    <a:pt x="224" y="358"/>
                  </a:lnTo>
                  <a:lnTo>
                    <a:pt x="706" y="1045"/>
                  </a:lnTo>
                  <a:lnTo>
                    <a:pt x="956" y="1367"/>
                  </a:lnTo>
                  <a:lnTo>
                    <a:pt x="21361" y="1367"/>
                  </a:lnTo>
                  <a:lnTo>
                    <a:pt x="21611" y="1045"/>
                  </a:lnTo>
                  <a:lnTo>
                    <a:pt x="22093" y="358"/>
                  </a:lnTo>
                  <a:lnTo>
                    <a:pt x="223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1220625" y="1962925"/>
              <a:ext cx="457925" cy="34200"/>
            </a:xfrm>
            <a:custGeom>
              <a:avLst/>
              <a:gdLst/>
              <a:ahLst/>
              <a:cxnLst/>
              <a:rect l="l" t="t" r="r" b="b"/>
              <a:pathLst>
                <a:path w="18317" h="1368" extrusionOk="0">
                  <a:moveTo>
                    <a:pt x="1" y="1"/>
                  </a:moveTo>
                  <a:lnTo>
                    <a:pt x="385" y="376"/>
                  </a:lnTo>
                  <a:lnTo>
                    <a:pt x="1206" y="1054"/>
                  </a:lnTo>
                  <a:lnTo>
                    <a:pt x="1635" y="1367"/>
                  </a:lnTo>
                  <a:lnTo>
                    <a:pt x="16673" y="1367"/>
                  </a:lnTo>
                  <a:lnTo>
                    <a:pt x="17111" y="1054"/>
                  </a:lnTo>
                  <a:lnTo>
                    <a:pt x="17932" y="376"/>
                  </a:lnTo>
                  <a:lnTo>
                    <a:pt x="183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1311050" y="2025675"/>
              <a:ext cx="277075" cy="30825"/>
            </a:xfrm>
            <a:custGeom>
              <a:avLst/>
              <a:gdLst/>
              <a:ahLst/>
              <a:cxnLst/>
              <a:rect l="l" t="t" r="r" b="b"/>
              <a:pathLst>
                <a:path w="11083" h="1233" extrusionOk="0">
                  <a:moveTo>
                    <a:pt x="0" y="0"/>
                  </a:moveTo>
                  <a:lnTo>
                    <a:pt x="634" y="286"/>
                  </a:lnTo>
                  <a:lnTo>
                    <a:pt x="1965" y="741"/>
                  </a:lnTo>
                  <a:lnTo>
                    <a:pt x="3358" y="1063"/>
                  </a:lnTo>
                  <a:lnTo>
                    <a:pt x="4805" y="1223"/>
                  </a:lnTo>
                  <a:lnTo>
                    <a:pt x="5546" y="1232"/>
                  </a:lnTo>
                  <a:lnTo>
                    <a:pt x="6278" y="1223"/>
                  </a:lnTo>
                  <a:lnTo>
                    <a:pt x="7725" y="1063"/>
                  </a:lnTo>
                  <a:lnTo>
                    <a:pt x="9118" y="741"/>
                  </a:lnTo>
                  <a:lnTo>
                    <a:pt x="10448" y="286"/>
                  </a:lnTo>
                  <a:lnTo>
                    <a:pt x="11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3"/>
          <p:cNvSpPr/>
          <p:nvPr/>
        </p:nvSpPr>
        <p:spPr>
          <a:xfrm>
            <a:off x="-170376" y="1785691"/>
            <a:ext cx="3590351" cy="359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latin typeface="Oswald SemiBold" panose="00000700000000000000" pitchFamily="2" charset="0"/>
            </a:endParaRPr>
          </a:p>
        </p:txBody>
      </p:sp>
      <p:sp>
        <p:nvSpPr>
          <p:cNvPr id="3" name="TextBox 2">
            <a:extLst>
              <a:ext uri="{FF2B5EF4-FFF2-40B4-BE49-F238E27FC236}">
                <a16:creationId xmlns:a16="http://schemas.microsoft.com/office/drawing/2014/main" id="{F67ADB5C-C5D8-3A2B-13C8-E4D9AB9D9411}"/>
              </a:ext>
            </a:extLst>
          </p:cNvPr>
          <p:cNvSpPr txBox="1"/>
          <p:nvPr/>
        </p:nvSpPr>
        <p:spPr>
          <a:xfrm>
            <a:off x="503256" y="3462091"/>
            <a:ext cx="2916719" cy="1569660"/>
          </a:xfrm>
          <a:prstGeom prst="rect">
            <a:avLst/>
          </a:prstGeom>
          <a:noFill/>
        </p:spPr>
        <p:txBody>
          <a:bodyPr wrap="square" rtlCol="0">
            <a:spAutoFit/>
          </a:bodyPr>
          <a:lstStyle/>
          <a:p>
            <a:r>
              <a:rPr lang="en-US" sz="3200" dirty="0">
                <a:latin typeface="Bahnschrift SemiBold" panose="020B0502040204020203" pitchFamily="34" charset="0"/>
                <a:ea typeface="Roboto Medium"/>
                <a:cs typeface="Roboto Medium"/>
                <a:sym typeface="Roboto Medium"/>
              </a:rPr>
              <a:t>Data   Visualization</a:t>
            </a:r>
          </a:p>
          <a:p>
            <a:pPr marL="0" lvl="0" indent="0" algn="l" rtl="0">
              <a:spcBef>
                <a:spcPts val="0"/>
              </a:spcBef>
              <a:spcAft>
                <a:spcPts val="0"/>
              </a:spcAft>
              <a:buNone/>
            </a:pPr>
            <a:endParaRPr lang="en-US" sz="3200" dirty="0">
              <a:latin typeface="Bahnschrift SemiBold" panose="020B0502040204020203" pitchFamily="34" charset="0"/>
            </a:endParaRPr>
          </a:p>
        </p:txBody>
      </p:sp>
      <p:sp>
        <p:nvSpPr>
          <p:cNvPr id="9" name="TextBox 8">
            <a:extLst>
              <a:ext uri="{FF2B5EF4-FFF2-40B4-BE49-F238E27FC236}">
                <a16:creationId xmlns:a16="http://schemas.microsoft.com/office/drawing/2014/main" id="{F44496A5-7C12-7812-53F2-907B27093C78}"/>
              </a:ext>
            </a:extLst>
          </p:cNvPr>
          <p:cNvSpPr txBox="1"/>
          <p:nvPr/>
        </p:nvSpPr>
        <p:spPr>
          <a:xfrm>
            <a:off x="4252591" y="989728"/>
            <a:ext cx="463677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Emissions Trends Over the Years</a:t>
            </a:r>
            <a:endParaRPr lang="en-US" sz="1600" dirty="0"/>
          </a:p>
        </p:txBody>
      </p:sp>
      <p:pic>
        <p:nvPicPr>
          <p:cNvPr id="12" name="Picture 11">
            <a:extLst>
              <a:ext uri="{FF2B5EF4-FFF2-40B4-BE49-F238E27FC236}">
                <a16:creationId xmlns:a16="http://schemas.microsoft.com/office/drawing/2014/main" id="{E8C601F2-4276-8013-4E5B-59EF69BDAF0A}"/>
              </a:ext>
            </a:extLst>
          </p:cNvPr>
          <p:cNvPicPr>
            <a:picLocks noChangeAspect="1"/>
          </p:cNvPicPr>
          <p:nvPr/>
        </p:nvPicPr>
        <p:blipFill rotWithShape="1">
          <a:blip r:embed="rId3"/>
          <a:srcRect l="7258" r="5463"/>
          <a:stretch/>
        </p:blipFill>
        <p:spPr>
          <a:xfrm>
            <a:off x="3896891" y="1592261"/>
            <a:ext cx="4532161" cy="2766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3"/>
          <p:cNvSpPr/>
          <p:nvPr/>
        </p:nvSpPr>
        <p:spPr>
          <a:xfrm>
            <a:off x="-170376" y="1785691"/>
            <a:ext cx="3590351" cy="359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latin typeface="Oswald SemiBold" panose="00000700000000000000" pitchFamily="2" charset="0"/>
            </a:endParaRPr>
          </a:p>
        </p:txBody>
      </p:sp>
      <p:sp>
        <p:nvSpPr>
          <p:cNvPr id="3" name="TextBox 2">
            <a:extLst>
              <a:ext uri="{FF2B5EF4-FFF2-40B4-BE49-F238E27FC236}">
                <a16:creationId xmlns:a16="http://schemas.microsoft.com/office/drawing/2014/main" id="{F67ADB5C-C5D8-3A2B-13C8-E4D9AB9D9411}"/>
              </a:ext>
            </a:extLst>
          </p:cNvPr>
          <p:cNvSpPr txBox="1"/>
          <p:nvPr/>
        </p:nvSpPr>
        <p:spPr>
          <a:xfrm>
            <a:off x="503256" y="3462091"/>
            <a:ext cx="2916719" cy="1569660"/>
          </a:xfrm>
          <a:prstGeom prst="rect">
            <a:avLst/>
          </a:prstGeom>
          <a:noFill/>
        </p:spPr>
        <p:txBody>
          <a:bodyPr wrap="square" rtlCol="0">
            <a:spAutoFit/>
          </a:bodyPr>
          <a:lstStyle/>
          <a:p>
            <a:r>
              <a:rPr lang="en-US" sz="3200" dirty="0">
                <a:latin typeface="Bahnschrift SemiBold" panose="020B0502040204020203" pitchFamily="34" charset="0"/>
                <a:ea typeface="Roboto Medium"/>
                <a:cs typeface="Roboto Medium"/>
                <a:sym typeface="Roboto Medium"/>
              </a:rPr>
              <a:t>Data   Visualization</a:t>
            </a:r>
          </a:p>
          <a:p>
            <a:pPr marL="0" lvl="0" indent="0" algn="l" rtl="0">
              <a:spcBef>
                <a:spcPts val="0"/>
              </a:spcBef>
              <a:spcAft>
                <a:spcPts val="0"/>
              </a:spcAft>
              <a:buNone/>
            </a:pPr>
            <a:endParaRPr lang="en-US" sz="3200" dirty="0">
              <a:latin typeface="Bahnschrift SemiBold" panose="020B0502040204020203" pitchFamily="34" charset="0"/>
            </a:endParaRPr>
          </a:p>
        </p:txBody>
      </p:sp>
      <p:sp>
        <p:nvSpPr>
          <p:cNvPr id="9" name="TextBox 8">
            <a:extLst>
              <a:ext uri="{FF2B5EF4-FFF2-40B4-BE49-F238E27FC236}">
                <a16:creationId xmlns:a16="http://schemas.microsoft.com/office/drawing/2014/main" id="{F44496A5-7C12-7812-53F2-907B27093C78}"/>
              </a:ext>
            </a:extLst>
          </p:cNvPr>
          <p:cNvSpPr txBox="1"/>
          <p:nvPr/>
        </p:nvSpPr>
        <p:spPr>
          <a:xfrm>
            <a:off x="3817620" y="989728"/>
            <a:ext cx="524256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Contribution of Different Sources to Total Emissions</a:t>
            </a:r>
            <a:endParaRPr lang="en-US" sz="1600" dirty="0"/>
          </a:p>
        </p:txBody>
      </p:sp>
      <p:pic>
        <p:nvPicPr>
          <p:cNvPr id="4" name="Picture 3">
            <a:extLst>
              <a:ext uri="{FF2B5EF4-FFF2-40B4-BE49-F238E27FC236}">
                <a16:creationId xmlns:a16="http://schemas.microsoft.com/office/drawing/2014/main" id="{962A5B4D-E066-C3D9-F0DE-56D1955A59FC}"/>
              </a:ext>
            </a:extLst>
          </p:cNvPr>
          <p:cNvPicPr>
            <a:picLocks noChangeAspect="1"/>
          </p:cNvPicPr>
          <p:nvPr/>
        </p:nvPicPr>
        <p:blipFill>
          <a:blip r:embed="rId3"/>
          <a:stretch>
            <a:fillRect/>
          </a:stretch>
        </p:blipFill>
        <p:spPr>
          <a:xfrm>
            <a:off x="3903107" y="1516380"/>
            <a:ext cx="4901222" cy="2952856"/>
          </a:xfrm>
          <a:prstGeom prst="rect">
            <a:avLst/>
          </a:prstGeom>
        </p:spPr>
      </p:pic>
    </p:spTree>
    <p:extLst>
      <p:ext uri="{BB962C8B-B14F-4D97-AF65-F5344CB8AC3E}">
        <p14:creationId xmlns:p14="http://schemas.microsoft.com/office/powerpoint/2010/main" val="59130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3"/>
          <p:cNvSpPr/>
          <p:nvPr/>
        </p:nvSpPr>
        <p:spPr>
          <a:xfrm>
            <a:off x="-170376" y="1785691"/>
            <a:ext cx="3590351" cy="359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latin typeface="Oswald SemiBold" panose="00000700000000000000" pitchFamily="2" charset="0"/>
            </a:endParaRPr>
          </a:p>
        </p:txBody>
      </p:sp>
      <p:sp>
        <p:nvSpPr>
          <p:cNvPr id="3" name="TextBox 2">
            <a:extLst>
              <a:ext uri="{FF2B5EF4-FFF2-40B4-BE49-F238E27FC236}">
                <a16:creationId xmlns:a16="http://schemas.microsoft.com/office/drawing/2014/main" id="{F67ADB5C-C5D8-3A2B-13C8-E4D9AB9D9411}"/>
              </a:ext>
            </a:extLst>
          </p:cNvPr>
          <p:cNvSpPr txBox="1"/>
          <p:nvPr/>
        </p:nvSpPr>
        <p:spPr>
          <a:xfrm>
            <a:off x="503256" y="3462091"/>
            <a:ext cx="2916719" cy="584775"/>
          </a:xfrm>
          <a:prstGeom prst="rect">
            <a:avLst/>
          </a:prstGeom>
          <a:noFill/>
        </p:spPr>
        <p:txBody>
          <a:bodyPr wrap="square" rtlCol="0">
            <a:spAutoFit/>
          </a:bodyPr>
          <a:lstStyle/>
          <a:p>
            <a:r>
              <a:rPr lang="en-US" sz="3200" dirty="0">
                <a:latin typeface="Bahnschrift SemiBold" panose="020B0502040204020203" pitchFamily="34" charset="0"/>
                <a:ea typeface="Roboto Medium"/>
                <a:cs typeface="Roboto Medium"/>
                <a:sym typeface="Roboto Medium"/>
              </a:rPr>
              <a:t>Hypothesis</a:t>
            </a:r>
            <a:endParaRPr lang="en-US" sz="3200" dirty="0">
              <a:latin typeface="Bahnschrift SemiBold" panose="020B0502040204020203" pitchFamily="34" charset="0"/>
            </a:endParaRPr>
          </a:p>
        </p:txBody>
      </p:sp>
      <p:sp>
        <p:nvSpPr>
          <p:cNvPr id="9" name="TextBox 8">
            <a:extLst>
              <a:ext uri="{FF2B5EF4-FFF2-40B4-BE49-F238E27FC236}">
                <a16:creationId xmlns:a16="http://schemas.microsoft.com/office/drawing/2014/main" id="{F44496A5-7C12-7812-53F2-907B27093C78}"/>
              </a:ext>
            </a:extLst>
          </p:cNvPr>
          <p:cNvSpPr txBox="1"/>
          <p:nvPr/>
        </p:nvSpPr>
        <p:spPr>
          <a:xfrm>
            <a:off x="3009900" y="989728"/>
            <a:ext cx="6050280" cy="646331"/>
          </a:xfrm>
          <a:prstGeom prst="rect">
            <a:avLst/>
          </a:prstGeom>
          <a:noFill/>
        </p:spPr>
        <p:txBody>
          <a:bodyPr wrap="square">
            <a:spAutoFit/>
          </a:bodyPr>
          <a:lstStyle/>
          <a:p>
            <a:pPr algn="ctr"/>
            <a:r>
              <a:rPr lang="en-US" sz="1800" b="1" dirty="0">
                <a:solidFill>
                  <a:srgbClr val="000000"/>
                </a:solidFill>
                <a:effectLst/>
                <a:latin typeface="Calibri" panose="020F0502020204030204" pitchFamily="34" charset="0"/>
                <a:ea typeface="Calibri" panose="020F0502020204030204" pitchFamily="34" charset="0"/>
              </a:rPr>
              <a:t>1.Agricultural Emissions and Population Trends Over the Years</a:t>
            </a:r>
            <a:endParaRPr lang="en-US" sz="1600" dirty="0"/>
          </a:p>
        </p:txBody>
      </p:sp>
      <p:pic>
        <p:nvPicPr>
          <p:cNvPr id="2" name="Picture 1">
            <a:extLst>
              <a:ext uri="{FF2B5EF4-FFF2-40B4-BE49-F238E27FC236}">
                <a16:creationId xmlns:a16="http://schemas.microsoft.com/office/drawing/2014/main" id="{FCC8EA4A-0728-9094-6816-11A45BD0D424}"/>
              </a:ext>
            </a:extLst>
          </p:cNvPr>
          <p:cNvPicPr>
            <a:picLocks noChangeAspect="1"/>
          </p:cNvPicPr>
          <p:nvPr/>
        </p:nvPicPr>
        <p:blipFill>
          <a:blip r:embed="rId3"/>
          <a:stretch>
            <a:fillRect/>
          </a:stretch>
        </p:blipFill>
        <p:spPr>
          <a:xfrm>
            <a:off x="3696029" y="1628068"/>
            <a:ext cx="4944715" cy="2761052"/>
          </a:xfrm>
          <a:prstGeom prst="rect">
            <a:avLst/>
          </a:prstGeom>
        </p:spPr>
      </p:pic>
    </p:spTree>
    <p:extLst>
      <p:ext uri="{BB962C8B-B14F-4D97-AF65-F5344CB8AC3E}">
        <p14:creationId xmlns:p14="http://schemas.microsoft.com/office/powerpoint/2010/main" val="10067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3" name="Google Shape;823;p43"/>
          <p:cNvSpPr/>
          <p:nvPr/>
        </p:nvSpPr>
        <p:spPr>
          <a:xfrm>
            <a:off x="-170376" y="1785691"/>
            <a:ext cx="3590351" cy="3592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200" dirty="0">
              <a:latin typeface="Oswald SemiBold" panose="00000700000000000000" pitchFamily="2" charset="0"/>
            </a:endParaRPr>
          </a:p>
        </p:txBody>
      </p:sp>
      <p:sp>
        <p:nvSpPr>
          <p:cNvPr id="3" name="TextBox 2">
            <a:extLst>
              <a:ext uri="{FF2B5EF4-FFF2-40B4-BE49-F238E27FC236}">
                <a16:creationId xmlns:a16="http://schemas.microsoft.com/office/drawing/2014/main" id="{F67ADB5C-C5D8-3A2B-13C8-E4D9AB9D9411}"/>
              </a:ext>
            </a:extLst>
          </p:cNvPr>
          <p:cNvSpPr txBox="1"/>
          <p:nvPr/>
        </p:nvSpPr>
        <p:spPr>
          <a:xfrm>
            <a:off x="503256" y="3462091"/>
            <a:ext cx="2916719" cy="584775"/>
          </a:xfrm>
          <a:prstGeom prst="rect">
            <a:avLst/>
          </a:prstGeom>
          <a:noFill/>
        </p:spPr>
        <p:txBody>
          <a:bodyPr wrap="square" rtlCol="0">
            <a:spAutoFit/>
          </a:bodyPr>
          <a:lstStyle/>
          <a:p>
            <a:r>
              <a:rPr lang="en-US" sz="3200" dirty="0">
                <a:latin typeface="Bahnschrift SemiBold" panose="020B0502040204020203" pitchFamily="34" charset="0"/>
                <a:ea typeface="Roboto Medium"/>
                <a:cs typeface="Roboto Medium"/>
                <a:sym typeface="Roboto Medium"/>
              </a:rPr>
              <a:t>Hypothesis</a:t>
            </a:r>
            <a:endParaRPr lang="en-US" sz="3200" dirty="0">
              <a:latin typeface="Bahnschrift SemiBold" panose="020B0502040204020203" pitchFamily="34" charset="0"/>
            </a:endParaRPr>
          </a:p>
        </p:txBody>
      </p:sp>
      <p:sp>
        <p:nvSpPr>
          <p:cNvPr id="9" name="TextBox 8">
            <a:extLst>
              <a:ext uri="{FF2B5EF4-FFF2-40B4-BE49-F238E27FC236}">
                <a16:creationId xmlns:a16="http://schemas.microsoft.com/office/drawing/2014/main" id="{F44496A5-7C12-7812-53F2-907B27093C78}"/>
              </a:ext>
            </a:extLst>
          </p:cNvPr>
          <p:cNvSpPr txBox="1"/>
          <p:nvPr/>
        </p:nvSpPr>
        <p:spPr>
          <a:xfrm>
            <a:off x="3009900" y="989728"/>
            <a:ext cx="6050280" cy="375552"/>
          </a:xfrm>
          <a:prstGeom prst="rect">
            <a:avLst/>
          </a:prstGeom>
          <a:noFill/>
        </p:spPr>
        <p:txBody>
          <a:bodyPr wrap="square">
            <a:spAutoFit/>
          </a:bodyPr>
          <a:lstStyle/>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Calibri" panose="020F0502020204030204" pitchFamily="34" charset="0"/>
              </a:rPr>
              <a:t>2. </a:t>
            </a:r>
            <a:r>
              <a:rPr lang="en-US" sz="18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Impact of Different Emission Sources on Total Emissions.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screenshot of a computer screen&#10;&#10;Description automatically generated">
            <a:extLst>
              <a:ext uri="{FF2B5EF4-FFF2-40B4-BE49-F238E27FC236}">
                <a16:creationId xmlns:a16="http://schemas.microsoft.com/office/drawing/2014/main" id="{B9F24839-9B7E-D2CB-B8A9-FA9749FCAF7E}"/>
              </a:ext>
            </a:extLst>
          </p:cNvPr>
          <p:cNvPicPr>
            <a:picLocks noChangeAspect="1"/>
          </p:cNvPicPr>
          <p:nvPr/>
        </p:nvPicPr>
        <p:blipFill>
          <a:blip r:embed="rId3"/>
          <a:stretch>
            <a:fillRect/>
          </a:stretch>
        </p:blipFill>
        <p:spPr>
          <a:xfrm>
            <a:off x="3643075" y="1631326"/>
            <a:ext cx="4997669" cy="2415540"/>
          </a:xfrm>
          <a:prstGeom prst="rect">
            <a:avLst/>
          </a:prstGeom>
        </p:spPr>
      </p:pic>
    </p:spTree>
    <p:extLst>
      <p:ext uri="{BB962C8B-B14F-4D97-AF65-F5344CB8AC3E}">
        <p14:creationId xmlns:p14="http://schemas.microsoft.com/office/powerpoint/2010/main" val="3726442397"/>
      </p:ext>
    </p:extLst>
  </p:cSld>
  <p:clrMapOvr>
    <a:masterClrMapping/>
  </p:clrMapOvr>
</p:sld>
</file>

<file path=ppt/theme/theme1.xml><?xml version="1.0" encoding="utf-8"?>
<a:theme xmlns:a="http://schemas.openxmlformats.org/drawingml/2006/main" name="CO2 Emissions in Transport Industry by Slidesgo">
  <a:themeElements>
    <a:clrScheme name="Simple Light">
      <a:dk1>
        <a:srgbClr val="1C1C1C"/>
      </a:dk1>
      <a:lt1>
        <a:srgbClr val="3BC57F"/>
      </a:lt1>
      <a:dk2>
        <a:srgbClr val="E8E8E8"/>
      </a:dk2>
      <a:lt2>
        <a:srgbClr val="FFFFFF"/>
      </a:lt2>
      <a:accent1>
        <a:srgbClr val="40C293"/>
      </a:accent1>
      <a:accent2>
        <a:srgbClr val="3BC47F"/>
      </a:accent2>
      <a:accent3>
        <a:srgbClr val="9E9E9E"/>
      </a:accent3>
      <a:accent4>
        <a:srgbClr val="3BC57F"/>
      </a:accent4>
      <a:accent5>
        <a:srgbClr val="E8E8E8"/>
      </a:accent5>
      <a:accent6>
        <a:srgbClr val="1C1C1C"/>
      </a:accent6>
      <a:hlink>
        <a:srgbClr val="1C1C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509</Words>
  <Application>Microsoft Office PowerPoint</Application>
  <PresentationFormat>On-screen Show (16:9)</PresentationFormat>
  <Paragraphs>51</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Roboto</vt:lpstr>
      <vt:lpstr>Roboto Medium</vt:lpstr>
      <vt:lpstr>Arial</vt:lpstr>
      <vt:lpstr>Calibri</vt:lpstr>
      <vt:lpstr>Oswald SemiBold</vt:lpstr>
      <vt:lpstr>Cascadia Code SemiBold</vt:lpstr>
      <vt:lpstr>Bahnschrift SemiBold</vt:lpstr>
      <vt:lpstr>CO2 Emissions in Transport Industry by Slidesgo</vt:lpstr>
      <vt:lpstr>  Agri-food CO2 emission </vt:lpstr>
      <vt:lpstr>Contents </vt:lpstr>
      <vt:lpstr>Introduction</vt:lpstr>
      <vt:lpstr>Dataset Overview</vt:lpstr>
      <vt:lpstr>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Agri-food CO2 emission </dc:title>
  <cp:lastModifiedBy>harin g</cp:lastModifiedBy>
  <cp:revision>4</cp:revision>
  <dcterms:modified xsi:type="dcterms:W3CDTF">2024-12-30T03:42:45Z</dcterms:modified>
</cp:coreProperties>
</file>