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4" r:id="rId3"/>
    <p:sldId id="273" r:id="rId4"/>
    <p:sldId id="272" r:id="rId5"/>
    <p:sldId id="266" r:id="rId6"/>
    <p:sldId id="267" r:id="rId7"/>
    <p:sldId id="270" r:id="rId8"/>
    <p:sldId id="271" r:id="rId9"/>
    <p:sldId id="269" r:id="rId10"/>
    <p:sldId id="260" r:id="rId11"/>
    <p:sldId id="261" r:id="rId12"/>
    <p:sldId id="262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31299A-D50C-452E-B370-F7C76A672E64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70FCCF-BFA2-41CE-9911-B2C7C5BAD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1299A-D50C-452E-B370-F7C76A672E64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70FCCF-BFA2-41CE-9911-B2C7C5BAD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1299A-D50C-452E-B370-F7C76A672E64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70FCCF-BFA2-41CE-9911-B2C7C5BAD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1299A-D50C-452E-B370-F7C76A672E64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70FCCF-BFA2-41CE-9911-B2C7C5BAD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1299A-D50C-452E-B370-F7C76A672E64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70FCCF-BFA2-41CE-9911-B2C7C5BAD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1299A-D50C-452E-B370-F7C76A672E64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70FCCF-BFA2-41CE-9911-B2C7C5BAD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1299A-D50C-452E-B370-F7C76A672E64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70FCCF-BFA2-41CE-9911-B2C7C5BAD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1299A-D50C-452E-B370-F7C76A672E64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70FCCF-BFA2-41CE-9911-B2C7C5BAD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1299A-D50C-452E-B370-F7C76A672E64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70FCCF-BFA2-41CE-9911-B2C7C5BAD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531299A-D50C-452E-B370-F7C76A672E64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70FCCF-BFA2-41CE-9911-B2C7C5BAD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31299A-D50C-452E-B370-F7C76A672E64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70FCCF-BFA2-41CE-9911-B2C7C5BAD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531299A-D50C-452E-B370-F7C76A672E64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E70FCCF-BFA2-41CE-9911-B2C7C5BAD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0"/>
            <a:ext cx="8208912" cy="48965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ONLINE TEST DRIVE</a:t>
            </a:r>
            <a:br>
              <a:rPr lang="en-US" dirty="0" smtClean="0"/>
            </a:b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dirty="0" smtClean="0"/>
              <a:t>SERVICE BOOKING 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068960"/>
            <a:ext cx="8387422" cy="1752600"/>
          </a:xfrm>
        </p:spPr>
        <p:txBody>
          <a:bodyPr>
            <a:normAutofit/>
          </a:bodyPr>
          <a:lstStyle/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5776" y="476672"/>
            <a:ext cx="3924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REGISTRATION</a:t>
            </a:r>
            <a:r>
              <a:rPr lang="en-US" sz="2800" dirty="0" smtClean="0"/>
              <a:t> </a:t>
            </a:r>
            <a:r>
              <a:rPr lang="en-US" sz="2800" dirty="0" smtClean="0"/>
              <a:t>TABLE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1340768"/>
          <a:ext cx="8136904" cy="484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226"/>
                <a:gridCol w="2034226"/>
                <a:gridCol w="2034226"/>
                <a:gridCol w="2034226"/>
              </a:tblGrid>
              <a:tr h="6526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FEILDS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DATATYPE (SIZE)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81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</a:tr>
              <a:tr h="3781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/>
                </a:tc>
              </a:tr>
              <a:tr h="378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int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 </a:t>
                      </a:r>
                      <a:endParaRPr lang="en-US" dirty="0"/>
                    </a:p>
                  </a:txBody>
                  <a:tcPr/>
                </a:tc>
              </a:tr>
              <a:tr h="3781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varchar</a:t>
                      </a:r>
                      <a:r>
                        <a:rPr lang="en-US" b="0" dirty="0" smtClean="0"/>
                        <a:t>(15)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License number</a:t>
                      </a:r>
                      <a:r>
                        <a:rPr lang="en-US" baseline="0" dirty="0" smtClean="0"/>
                        <a:t> of user</a:t>
                      </a:r>
                      <a:endParaRPr lang="en-US" dirty="0"/>
                    </a:p>
                  </a:txBody>
                  <a:tcPr/>
                </a:tc>
              </a:tr>
              <a:tr h="378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8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bigint10)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notnull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Contact number of user</a:t>
                      </a:r>
                      <a:endParaRPr lang="en-US" dirty="0"/>
                    </a:p>
                  </a:txBody>
                  <a:tcPr/>
                </a:tc>
              </a:tr>
              <a:tr h="3781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char(10)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name </a:t>
                      </a:r>
                      <a:endParaRPr lang="en-US" dirty="0"/>
                    </a:p>
                  </a:txBody>
                  <a:tcPr/>
                </a:tc>
              </a:tr>
              <a:tr h="3781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pswd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</a:tr>
              <a:tr h="3781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Usertype</a:t>
                      </a:r>
                      <a:r>
                        <a:rPr lang="en-US" smtClean="0"/>
                        <a:t>(admin/user)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332656"/>
            <a:ext cx="3150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EMPLOYEE TABLE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1340768"/>
          <a:ext cx="8208912" cy="303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2052228"/>
                <a:gridCol w="2052228"/>
                <a:gridCol w="2052228"/>
              </a:tblGrid>
              <a:tr h="5260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FEILDS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 (SIZE)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2600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</a:t>
                      </a:r>
                      <a:r>
                        <a:rPr lang="en-US" baseline="0" dirty="0" smtClean="0"/>
                        <a:t> Increment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employee number</a:t>
                      </a:r>
                      <a:endParaRPr lang="en-US" dirty="0"/>
                    </a:p>
                  </a:txBody>
                  <a:tcPr/>
                </a:tc>
              </a:tr>
              <a:tr h="4759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Primary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Employee name</a:t>
                      </a:r>
                      <a:endParaRPr lang="en-US" dirty="0"/>
                    </a:p>
                  </a:txBody>
                  <a:tcPr/>
                </a:tc>
              </a:tr>
              <a:tr h="4759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Designation of employee</a:t>
                      </a:r>
                      <a:endParaRPr lang="en-US" dirty="0"/>
                    </a:p>
                  </a:txBody>
                  <a:tcPr/>
                </a:tc>
              </a:tr>
              <a:tr h="52600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econtact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Bigint</a:t>
                      </a:r>
                      <a:r>
                        <a:rPr lang="en-US" dirty="0" smtClean="0"/>
                        <a:t>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Contact number of employee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188640"/>
            <a:ext cx="2576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PRODUCT TABLE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7504" y="692696"/>
          <a:ext cx="8892480" cy="491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120"/>
                <a:gridCol w="2379585"/>
                <a:gridCol w="2066655"/>
                <a:gridCol w="2223120"/>
              </a:tblGrid>
              <a:tr h="3922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FEILDS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 (SIZE)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9221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  <a:tr h="39221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pimg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Image of product</a:t>
                      </a:r>
                      <a:endParaRPr lang="en-US" dirty="0"/>
                    </a:p>
                  </a:txBody>
                  <a:tcPr/>
                </a:tc>
              </a:tr>
              <a:tr h="39221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p_mod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model name</a:t>
                      </a:r>
                      <a:endParaRPr lang="en-US" dirty="0"/>
                    </a:p>
                  </a:txBody>
                  <a:tcPr/>
                </a:tc>
              </a:tr>
              <a:tr h="39221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p_var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variant name</a:t>
                      </a:r>
                      <a:endParaRPr lang="en-US" dirty="0"/>
                    </a:p>
                  </a:txBody>
                  <a:tcPr/>
                </a:tc>
              </a:tr>
              <a:tr h="39221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Color </a:t>
                      </a:r>
                      <a:endParaRPr lang="en-US" dirty="0"/>
                    </a:p>
                  </a:txBody>
                  <a:tcPr/>
                </a:tc>
              </a:tr>
              <a:tr h="39221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Displacement of product</a:t>
                      </a:r>
                      <a:endParaRPr lang="en-US" dirty="0"/>
                    </a:p>
                  </a:txBody>
                  <a:tcPr/>
                </a:tc>
              </a:tr>
              <a:tr h="39221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t_speed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 speed of product</a:t>
                      </a:r>
                      <a:endParaRPr lang="en-US" dirty="0"/>
                    </a:p>
                  </a:txBody>
                  <a:tcPr/>
                </a:tc>
              </a:tr>
              <a:tr h="39221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 of the product</a:t>
                      </a:r>
                      <a:endParaRPr lang="en-US" dirty="0"/>
                    </a:p>
                  </a:txBody>
                  <a:tcPr/>
                </a:tc>
              </a:tr>
              <a:tr h="3922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(200)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 about product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404664"/>
            <a:ext cx="427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DRIVE BOOKING TABLE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0" y="1412776"/>
          <a:ext cx="7920880" cy="330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1980220"/>
                <a:gridCol w="1980220"/>
                <a:gridCol w="1980220"/>
              </a:tblGrid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FEILDS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 (SIZE)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char(5)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id</a:t>
                      </a:r>
                      <a:endParaRPr lang="en-US" dirty="0"/>
                    </a:p>
                  </a:txBody>
                  <a:tcPr/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char(10)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char(5)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 id</a:t>
                      </a:r>
                      <a:endParaRPr lang="en-US" dirty="0"/>
                    </a:p>
                  </a:txBody>
                  <a:tcPr/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r>
                        <a:rPr lang="en-US" baseline="0" dirty="0" smtClean="0"/>
                        <a:t> for test drive</a:t>
                      </a:r>
                      <a:endParaRPr lang="en-US" dirty="0"/>
                    </a:p>
                  </a:txBody>
                  <a:tcPr/>
                </a:tc>
              </a:tr>
              <a:tr h="46085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t_status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char 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notnull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Approved/not</a:t>
                      </a:r>
                      <a:r>
                        <a:rPr lang="en-US" baseline="0" dirty="0" smtClean="0"/>
                        <a:t> approved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404664"/>
            <a:ext cx="3817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SERVICE BOOKING TABLE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9552" y="1412777"/>
          <a:ext cx="8136904" cy="375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226"/>
                <a:gridCol w="2034226"/>
                <a:gridCol w="2034226"/>
                <a:gridCol w="2034226"/>
              </a:tblGrid>
              <a:tr h="63863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DATA TYPE</a:t>
                      </a:r>
                      <a:r>
                        <a:rPr lang="en-US" baseline="0" dirty="0" smtClean="0"/>
                        <a:t> (SIZE)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672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s_id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char(5)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service id</a:t>
                      </a:r>
                      <a:endParaRPr lang="en-US" dirty="0"/>
                    </a:p>
                  </a:txBody>
                  <a:tcPr/>
                </a:tc>
              </a:tr>
              <a:tr h="3672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char(5)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 id</a:t>
                      </a:r>
                      <a:endParaRPr lang="en-US" dirty="0"/>
                    </a:p>
                  </a:txBody>
                  <a:tcPr/>
                </a:tc>
              </a:tr>
              <a:tr h="3672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char(10)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name</a:t>
                      </a:r>
                      <a:endParaRPr lang="en-US" dirty="0"/>
                    </a:p>
                  </a:txBody>
                  <a:tcPr/>
                </a:tc>
              </a:tr>
              <a:tr h="3672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char(4)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service type (free/paid)</a:t>
                      </a:r>
                      <a:endParaRPr lang="en-US" dirty="0"/>
                    </a:p>
                  </a:txBody>
                  <a:tcPr/>
                </a:tc>
              </a:tr>
              <a:tr h="3672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varchar2(5)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Vehicle number</a:t>
                      </a:r>
                      <a:endParaRPr lang="en-US" dirty="0"/>
                    </a:p>
                  </a:txBody>
                  <a:tcPr/>
                </a:tc>
              </a:tr>
              <a:tr h="3672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service date</a:t>
                      </a:r>
                      <a:endParaRPr lang="en-US" dirty="0"/>
                    </a:p>
                  </a:txBody>
                  <a:tcPr/>
                </a:tc>
              </a:tr>
              <a:tr h="3672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s_status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char(3)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Approved/not</a:t>
                      </a:r>
                      <a:r>
                        <a:rPr lang="en-US" baseline="0" dirty="0" smtClean="0"/>
                        <a:t> approved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ROYAL BAJAJ , ADIMALY </a:t>
            </a:r>
            <a:r>
              <a:rPr lang="en-US" sz="2000" dirty="0" smtClean="0"/>
              <a:t>is a Bajaj showroom owned and run by  ROYAL DEALERS , KOTTAYAM .</a:t>
            </a:r>
          </a:p>
          <a:p>
            <a:endParaRPr lang="en-US" sz="2000" dirty="0" smtClean="0"/>
          </a:p>
          <a:p>
            <a:r>
              <a:rPr lang="en-US" sz="2000" dirty="0" smtClean="0"/>
              <a:t>DMS (Dealers Management System) is the software used in the showroom</a:t>
            </a:r>
          </a:p>
          <a:p>
            <a:endParaRPr lang="en-US" sz="2000" dirty="0" smtClean="0"/>
          </a:p>
          <a:p>
            <a:r>
              <a:rPr lang="en-US" sz="2000" dirty="0" smtClean="0"/>
              <a:t>DMS keeps the records of</a:t>
            </a:r>
          </a:p>
          <a:p>
            <a:pPr>
              <a:buNone/>
            </a:pPr>
            <a:r>
              <a:rPr lang="en-US" sz="2000" dirty="0" smtClean="0"/>
              <a:t>				</a:t>
            </a:r>
          </a:p>
          <a:p>
            <a:pPr>
              <a:buNone/>
            </a:pPr>
            <a:r>
              <a:rPr lang="en-US" sz="2000" dirty="0" smtClean="0"/>
              <a:t>				. transactions</a:t>
            </a:r>
          </a:p>
          <a:p>
            <a:pPr>
              <a:buNone/>
            </a:pPr>
            <a:r>
              <a:rPr lang="en-US" sz="2000" dirty="0" smtClean="0"/>
              <a:t>				. sales and service </a:t>
            </a:r>
          </a:p>
          <a:p>
            <a:pPr>
              <a:buNone/>
            </a:pPr>
            <a:r>
              <a:rPr lang="en-US" sz="2000" dirty="0" smtClean="0"/>
              <a:t>				. customer details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Existing system , DMS is controlled by the head office at </a:t>
            </a:r>
            <a:r>
              <a:rPr lang="en-US" sz="2400" dirty="0" err="1" smtClean="0"/>
              <a:t>Kottayam</a:t>
            </a:r>
            <a:r>
              <a:rPr lang="en-US" sz="2400" dirty="0" smtClean="0"/>
              <a:t> 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Showroom does not provide a platform for booking  test drive and service for desired Bajaj bikes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REGISTRATION</a:t>
            </a:r>
          </a:p>
          <a:p>
            <a:endParaRPr lang="en-US" dirty="0" smtClean="0"/>
          </a:p>
          <a:p>
            <a:r>
              <a:rPr lang="en-US" dirty="0" smtClean="0"/>
              <a:t>2.PRODUCT</a:t>
            </a:r>
          </a:p>
          <a:p>
            <a:endParaRPr lang="en-US" dirty="0" smtClean="0"/>
          </a:p>
          <a:p>
            <a:r>
              <a:rPr lang="en-US" dirty="0" smtClean="0"/>
              <a:t>3.BOOKING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000" dirty="0" smtClean="0"/>
              <a:t>3.1 TEST DRIVE BOOKING</a:t>
            </a:r>
          </a:p>
          <a:p>
            <a:pPr>
              <a:buNone/>
            </a:pPr>
            <a:r>
              <a:rPr lang="en-US" sz="2000" dirty="0" smtClean="0"/>
              <a:t>			3.2 SERVICE BOOKING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ontext (2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2060848"/>
            <a:ext cx="7292340" cy="21488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CONTEXT LEVEL DFD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1DFD</a:t>
            </a:r>
            <a:endParaRPr lang="en-US" dirty="0"/>
          </a:p>
        </p:txBody>
      </p:sp>
      <p:pic>
        <p:nvPicPr>
          <p:cNvPr id="10" name="Content Placeholder 9" descr="odfd (2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020842"/>
            <a:ext cx="7056783" cy="50354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 BOOKING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 DFD</a:t>
            </a:r>
            <a:endParaRPr lang="en-US" dirty="0"/>
          </a:p>
        </p:txBody>
      </p:sp>
      <p:pic>
        <p:nvPicPr>
          <p:cNvPr id="5" name="Picture 4" descr="Untitled Diagram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300762"/>
            <a:ext cx="8284598" cy="3856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5400600"/>
          </a:xfrm>
        </p:spPr>
        <p:txBody>
          <a:bodyPr/>
          <a:lstStyle/>
          <a:p>
            <a:r>
              <a:rPr lang="en-US" dirty="0" smtClean="0"/>
              <a:t>SERVICE BOOKING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Untitled Diagram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5" y="1268760"/>
            <a:ext cx="8856984" cy="4122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6" name="Content Placeholder 5" descr="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980728"/>
            <a:ext cx="7344816" cy="49457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1361</TotalTime>
  <Words>404</Words>
  <Application>Microsoft Office PowerPoint</Application>
  <PresentationFormat>On-screen Show (4:3)</PresentationFormat>
  <Paragraphs>192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ONLINE TEST DRIVE  AND  SERVICE BOOKING  SYSTEM</vt:lpstr>
      <vt:lpstr>EXISTING SYSTEM</vt:lpstr>
      <vt:lpstr>PROBLEM STATMENT</vt:lpstr>
      <vt:lpstr>MODULES</vt:lpstr>
      <vt:lpstr>CONTEXT LEVEL DFD</vt:lpstr>
      <vt:lpstr>LEVEL 1DFD</vt:lpstr>
      <vt:lpstr>LEVEL 2 DFD</vt:lpstr>
      <vt:lpstr>Slide 8</vt:lpstr>
      <vt:lpstr>ER DIAGRAM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120</cp:revision>
  <dcterms:created xsi:type="dcterms:W3CDTF">2019-07-23T15:31:57Z</dcterms:created>
  <dcterms:modified xsi:type="dcterms:W3CDTF">2019-11-20T06:17:45Z</dcterms:modified>
</cp:coreProperties>
</file>