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22" r:id="rId5"/>
    <p:sldId id="321" r:id="rId6"/>
    <p:sldId id="325" r:id="rId7"/>
    <p:sldId id="320" r:id="rId8"/>
    <p:sldId id="319" r:id="rId9"/>
    <p:sldId id="324" r:id="rId10"/>
    <p:sldId id="318" r:id="rId11"/>
    <p:sldId id="331" r:id="rId12"/>
    <p:sldId id="316" r:id="rId13"/>
    <p:sldId id="327" r:id="rId14"/>
    <p:sldId id="332" r:id="rId15"/>
    <p:sldId id="333" r:id="rId16"/>
    <p:sldId id="315" r:id="rId17"/>
    <p:sldId id="328" r:id="rId18"/>
    <p:sldId id="334" r:id="rId19"/>
    <p:sldId id="335" r:id="rId20"/>
    <p:sldId id="329" r:id="rId21"/>
    <p:sldId id="330" r:id="rId22"/>
    <p:sldId id="312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90" autoAdjust="0"/>
  </p:normalViewPr>
  <p:slideViewPr>
    <p:cSldViewPr snapToGrid="0">
      <p:cViewPr>
        <p:scale>
          <a:sx n="66" d="100"/>
          <a:sy n="66" d="100"/>
        </p:scale>
        <p:origin x="668" y="2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12" Type="http://schemas.openxmlformats.org/officeDocument/2006/relationships/image" Target="../media/image24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sv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12" Type="http://schemas.openxmlformats.org/officeDocument/2006/relationships/image" Target="../media/image24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sv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03C54-9B63-4F3B-8C6D-46581947FA5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68A6CD-BB29-488F-84F0-B452EF25F0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Create tasks based on user input.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EA8E7D-D096-4248-B52F-624EB398A392}" type="parTrans" cxnId="{33D94F31-9F70-41BA-B334-956AA90554A8}">
      <dgm:prSet/>
      <dgm:spPr/>
      <dgm:t>
        <a:bodyPr/>
        <a:lstStyle/>
        <a:p>
          <a:endParaRPr lang="en-US"/>
        </a:p>
      </dgm:t>
    </dgm:pt>
    <dgm:pt modelId="{3381F381-CB04-41FA-8894-6D666F80ECDF}" type="sibTrans" cxnId="{33D94F31-9F70-41BA-B334-956AA90554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D33EE0-18FD-45A3-8AA4-ECAEB9A013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Assign tasks to specific users or teams.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A0855E-EC16-43FB-B038-50234D6B209F}" type="parTrans" cxnId="{C7E76616-FDAA-470C-9901-38CC025A0014}">
      <dgm:prSet/>
      <dgm:spPr/>
      <dgm:t>
        <a:bodyPr/>
        <a:lstStyle/>
        <a:p>
          <a:endParaRPr lang="en-US"/>
        </a:p>
      </dgm:t>
    </dgm:pt>
    <dgm:pt modelId="{342A3B58-26EE-49F4-BC2F-AA2CDCC0224B}" type="sibTrans" cxnId="{C7E76616-FDAA-470C-9901-38CC025A00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4FFEFE-E378-4823-AEF4-E10316097F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Prioritize tasks according to user-defined criteria.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D12801-984A-4167-A1A4-440A518F3864}" type="parTrans" cxnId="{BE652221-DA9E-4F14-A209-120522A9A3D1}">
      <dgm:prSet/>
      <dgm:spPr/>
      <dgm:t>
        <a:bodyPr/>
        <a:lstStyle/>
        <a:p>
          <a:endParaRPr lang="en-US"/>
        </a:p>
      </dgm:t>
    </dgm:pt>
    <dgm:pt modelId="{5C3960C4-18E2-4644-9233-1E008CDC6252}" type="sibTrans" cxnId="{BE652221-DA9E-4F14-A209-120522A9A3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403E67-0E55-4695-9CA2-9AD431B381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Secure user authentication and authorization.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55AF0B-7EC9-468D-9C25-FE5E6B35F61E}" type="parTrans" cxnId="{4BF79B94-F5CC-4776-B7E1-55704B4E15F8}">
      <dgm:prSet/>
      <dgm:spPr/>
      <dgm:t>
        <a:bodyPr/>
        <a:lstStyle/>
        <a:p>
          <a:endParaRPr lang="en-US"/>
        </a:p>
      </dgm:t>
    </dgm:pt>
    <dgm:pt modelId="{2792BF68-EF05-43C0-B607-C8D6689D5DD1}" type="sibTrans" cxnId="{4BF79B94-F5CC-4776-B7E1-55704B4E15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52C82C-1A45-47F0-ACAA-BAE8299F2E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Store and retrieve task data securely.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CAF433-A3C1-402D-A41C-61F04B10E3B0}" type="parTrans" cxnId="{D590DFD3-A7A2-49CD-8F3B-6C8DE967860A}">
      <dgm:prSet/>
      <dgm:spPr/>
      <dgm:t>
        <a:bodyPr/>
        <a:lstStyle/>
        <a:p>
          <a:endParaRPr lang="en-US"/>
        </a:p>
      </dgm:t>
    </dgm:pt>
    <dgm:pt modelId="{FF4BC2A0-555E-410B-A825-41162CF0F718}" type="sibTrans" cxnId="{D590DFD3-A7A2-49CD-8F3B-6C8DE96786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305319-7BF5-464E-8CBE-0697D32C3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 clean and intuitive user interface for easy navigation and task management.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BF0E88-BCB9-4E4B-8494-0A05A552962B}" type="parTrans" cxnId="{FB3D0B87-FADF-4CDB-ADE9-42C7BCABCC0D}">
      <dgm:prSet/>
      <dgm:spPr/>
      <dgm:t>
        <a:bodyPr/>
        <a:lstStyle/>
        <a:p>
          <a:endParaRPr lang="en-US"/>
        </a:p>
      </dgm:t>
    </dgm:pt>
    <dgm:pt modelId="{B99BA77E-82F1-4A40-8DB6-412D90A04392}" type="sibTrans" cxnId="{FB3D0B87-FADF-4CDB-ADE9-42C7BCABCC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86E49A-A9F7-4B57-9024-A76D58243954}" type="pres">
      <dgm:prSet presAssocID="{61A03C54-9B63-4F3B-8C6D-46581947FA5A}" presName="root" presStyleCnt="0">
        <dgm:presLayoutVars>
          <dgm:dir/>
          <dgm:resizeHandles val="exact"/>
        </dgm:presLayoutVars>
      </dgm:prSet>
      <dgm:spPr/>
    </dgm:pt>
    <dgm:pt modelId="{6A6C9B4D-6222-4675-B301-184D830A31D0}" type="pres">
      <dgm:prSet presAssocID="{61A03C54-9B63-4F3B-8C6D-46581947FA5A}" presName="container" presStyleCnt="0">
        <dgm:presLayoutVars>
          <dgm:dir/>
          <dgm:resizeHandles val="exact"/>
        </dgm:presLayoutVars>
      </dgm:prSet>
      <dgm:spPr/>
    </dgm:pt>
    <dgm:pt modelId="{665DA8A6-9E7C-43DD-99F5-6E8BDE6620DA}" type="pres">
      <dgm:prSet presAssocID="{4068A6CD-BB29-488F-84F0-B452EF25F04F}" presName="compNode" presStyleCnt="0"/>
      <dgm:spPr/>
    </dgm:pt>
    <dgm:pt modelId="{B78E9695-F388-4464-8109-197E9174B187}" type="pres">
      <dgm:prSet presAssocID="{4068A6CD-BB29-488F-84F0-B452EF25F04F}" presName="iconBgRect" presStyleLbl="bgShp" presStyleIdx="0" presStyleCnt="6"/>
      <dgm:spPr/>
    </dgm:pt>
    <dgm:pt modelId="{2A180863-F500-414E-A1AC-99884B8B4E61}" type="pres">
      <dgm:prSet presAssocID="{4068A6CD-BB29-488F-84F0-B452EF25F04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B01A4C9-7FF0-4BBD-B516-A86A4542EA48}" type="pres">
      <dgm:prSet presAssocID="{4068A6CD-BB29-488F-84F0-B452EF25F04F}" presName="spaceRect" presStyleCnt="0"/>
      <dgm:spPr/>
    </dgm:pt>
    <dgm:pt modelId="{BF59E02A-776E-4A31-B73A-057292F3234F}" type="pres">
      <dgm:prSet presAssocID="{4068A6CD-BB29-488F-84F0-B452EF25F04F}" presName="textRect" presStyleLbl="revTx" presStyleIdx="0" presStyleCnt="6">
        <dgm:presLayoutVars>
          <dgm:chMax val="1"/>
          <dgm:chPref val="1"/>
        </dgm:presLayoutVars>
      </dgm:prSet>
      <dgm:spPr/>
    </dgm:pt>
    <dgm:pt modelId="{0904708A-F7F8-4D52-842A-EC9B43BEDAEA}" type="pres">
      <dgm:prSet presAssocID="{3381F381-CB04-41FA-8894-6D666F80ECDF}" presName="sibTrans" presStyleLbl="sibTrans2D1" presStyleIdx="0" presStyleCnt="0"/>
      <dgm:spPr/>
    </dgm:pt>
    <dgm:pt modelId="{082E974E-4F1D-4DC8-A3B9-7A094DAC9183}" type="pres">
      <dgm:prSet presAssocID="{D9D33EE0-18FD-45A3-8AA4-ECAEB9A01309}" presName="compNode" presStyleCnt="0"/>
      <dgm:spPr/>
    </dgm:pt>
    <dgm:pt modelId="{1860255C-DC78-4B84-A517-24F8FE4AAC92}" type="pres">
      <dgm:prSet presAssocID="{D9D33EE0-18FD-45A3-8AA4-ECAEB9A01309}" presName="iconBgRect" presStyleLbl="bgShp" presStyleIdx="1" presStyleCnt="6"/>
      <dgm:spPr/>
    </dgm:pt>
    <dgm:pt modelId="{1C0A2CA6-4C8D-4481-B64E-6C9A348B66F0}" type="pres">
      <dgm:prSet presAssocID="{D9D33EE0-18FD-45A3-8AA4-ECAEB9A0130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9EE7EF5-B72C-4820-9254-4049D69D208A}" type="pres">
      <dgm:prSet presAssocID="{D9D33EE0-18FD-45A3-8AA4-ECAEB9A01309}" presName="spaceRect" presStyleCnt="0"/>
      <dgm:spPr/>
    </dgm:pt>
    <dgm:pt modelId="{30612538-CDA3-484B-A10F-AD9B4605BC22}" type="pres">
      <dgm:prSet presAssocID="{D9D33EE0-18FD-45A3-8AA4-ECAEB9A01309}" presName="textRect" presStyleLbl="revTx" presStyleIdx="1" presStyleCnt="6">
        <dgm:presLayoutVars>
          <dgm:chMax val="1"/>
          <dgm:chPref val="1"/>
        </dgm:presLayoutVars>
      </dgm:prSet>
      <dgm:spPr/>
    </dgm:pt>
    <dgm:pt modelId="{23F05E2D-BA2D-4595-BC88-278367C466F9}" type="pres">
      <dgm:prSet presAssocID="{342A3B58-26EE-49F4-BC2F-AA2CDCC0224B}" presName="sibTrans" presStyleLbl="sibTrans2D1" presStyleIdx="0" presStyleCnt="0"/>
      <dgm:spPr/>
    </dgm:pt>
    <dgm:pt modelId="{0A358824-5145-407B-9228-A1DD34DEDD61}" type="pres">
      <dgm:prSet presAssocID="{1B4FFEFE-E378-4823-AEF4-E10316097F93}" presName="compNode" presStyleCnt="0"/>
      <dgm:spPr/>
    </dgm:pt>
    <dgm:pt modelId="{5209FAA6-F218-492A-839D-0C579DAE0CC3}" type="pres">
      <dgm:prSet presAssocID="{1B4FFEFE-E378-4823-AEF4-E10316097F93}" presName="iconBgRect" presStyleLbl="bgShp" presStyleIdx="2" presStyleCnt="6"/>
      <dgm:spPr/>
    </dgm:pt>
    <dgm:pt modelId="{93FA51E5-F97F-407D-AE1F-C1ECDA621500}" type="pres">
      <dgm:prSet presAssocID="{1B4FFEFE-E378-4823-AEF4-E10316097F9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67A408D-A82B-4852-B3EE-848F720FFC6B}" type="pres">
      <dgm:prSet presAssocID="{1B4FFEFE-E378-4823-AEF4-E10316097F93}" presName="spaceRect" presStyleCnt="0"/>
      <dgm:spPr/>
    </dgm:pt>
    <dgm:pt modelId="{B330D3A7-B55F-47FB-AD9A-4238C727D7AD}" type="pres">
      <dgm:prSet presAssocID="{1B4FFEFE-E378-4823-AEF4-E10316097F93}" presName="textRect" presStyleLbl="revTx" presStyleIdx="2" presStyleCnt="6">
        <dgm:presLayoutVars>
          <dgm:chMax val="1"/>
          <dgm:chPref val="1"/>
        </dgm:presLayoutVars>
      </dgm:prSet>
      <dgm:spPr/>
    </dgm:pt>
    <dgm:pt modelId="{72BDD290-4BA0-4E4D-B219-26399D93C87D}" type="pres">
      <dgm:prSet presAssocID="{5C3960C4-18E2-4644-9233-1E008CDC6252}" presName="sibTrans" presStyleLbl="sibTrans2D1" presStyleIdx="0" presStyleCnt="0"/>
      <dgm:spPr/>
    </dgm:pt>
    <dgm:pt modelId="{8E072502-AD21-447B-878A-4616128FB8E4}" type="pres">
      <dgm:prSet presAssocID="{B5403E67-0E55-4695-9CA2-9AD431B38171}" presName="compNode" presStyleCnt="0"/>
      <dgm:spPr/>
    </dgm:pt>
    <dgm:pt modelId="{F5210D1F-C9A8-49F3-8B3F-282476267366}" type="pres">
      <dgm:prSet presAssocID="{B5403E67-0E55-4695-9CA2-9AD431B38171}" presName="iconBgRect" presStyleLbl="bgShp" presStyleIdx="3" presStyleCnt="6"/>
      <dgm:spPr/>
    </dgm:pt>
    <dgm:pt modelId="{5C29C9BD-21FD-491D-8EC1-908756A400AA}" type="pres">
      <dgm:prSet presAssocID="{B5403E67-0E55-4695-9CA2-9AD431B3817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83F1F9A-D609-48E6-8827-695AAB38D2D3}" type="pres">
      <dgm:prSet presAssocID="{B5403E67-0E55-4695-9CA2-9AD431B38171}" presName="spaceRect" presStyleCnt="0"/>
      <dgm:spPr/>
    </dgm:pt>
    <dgm:pt modelId="{AC299DE2-C948-4685-BA3F-7F69C40AAE9D}" type="pres">
      <dgm:prSet presAssocID="{B5403E67-0E55-4695-9CA2-9AD431B38171}" presName="textRect" presStyleLbl="revTx" presStyleIdx="3" presStyleCnt="6">
        <dgm:presLayoutVars>
          <dgm:chMax val="1"/>
          <dgm:chPref val="1"/>
        </dgm:presLayoutVars>
      </dgm:prSet>
      <dgm:spPr/>
    </dgm:pt>
    <dgm:pt modelId="{41090E0D-1FAA-4A68-BDE2-21FCC80B1E07}" type="pres">
      <dgm:prSet presAssocID="{2792BF68-EF05-43C0-B607-C8D6689D5DD1}" presName="sibTrans" presStyleLbl="sibTrans2D1" presStyleIdx="0" presStyleCnt="0"/>
      <dgm:spPr/>
    </dgm:pt>
    <dgm:pt modelId="{F2DC248A-3145-4724-B1B5-67348B105B22}" type="pres">
      <dgm:prSet presAssocID="{AD52C82C-1A45-47F0-ACAA-BAE8299F2E8A}" presName="compNode" presStyleCnt="0"/>
      <dgm:spPr/>
    </dgm:pt>
    <dgm:pt modelId="{9165127E-8F43-4D0A-A7D0-227393C44E00}" type="pres">
      <dgm:prSet presAssocID="{AD52C82C-1A45-47F0-ACAA-BAE8299F2E8A}" presName="iconBgRect" presStyleLbl="bgShp" presStyleIdx="4" presStyleCnt="6"/>
      <dgm:spPr/>
    </dgm:pt>
    <dgm:pt modelId="{9AEFF028-60B6-4403-8A3E-21079A6BAE4E}" type="pres">
      <dgm:prSet presAssocID="{AD52C82C-1A45-47F0-ACAA-BAE8299F2E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FBB4A3A-79F8-46C7-955B-5D942538F113}" type="pres">
      <dgm:prSet presAssocID="{AD52C82C-1A45-47F0-ACAA-BAE8299F2E8A}" presName="spaceRect" presStyleCnt="0"/>
      <dgm:spPr/>
    </dgm:pt>
    <dgm:pt modelId="{6034554E-FC96-4B00-836A-D862D6D6599E}" type="pres">
      <dgm:prSet presAssocID="{AD52C82C-1A45-47F0-ACAA-BAE8299F2E8A}" presName="textRect" presStyleLbl="revTx" presStyleIdx="4" presStyleCnt="6">
        <dgm:presLayoutVars>
          <dgm:chMax val="1"/>
          <dgm:chPref val="1"/>
        </dgm:presLayoutVars>
      </dgm:prSet>
      <dgm:spPr/>
    </dgm:pt>
    <dgm:pt modelId="{BE973647-775F-4481-878B-EB55EC5EF258}" type="pres">
      <dgm:prSet presAssocID="{FF4BC2A0-555E-410B-A825-41162CF0F718}" presName="sibTrans" presStyleLbl="sibTrans2D1" presStyleIdx="0" presStyleCnt="0"/>
      <dgm:spPr/>
    </dgm:pt>
    <dgm:pt modelId="{4E41B3BA-502C-4CC3-BE05-74DDFD7ABC7F}" type="pres">
      <dgm:prSet presAssocID="{8C305319-7BF5-464E-8CBE-0697D32C32A7}" presName="compNode" presStyleCnt="0"/>
      <dgm:spPr/>
    </dgm:pt>
    <dgm:pt modelId="{A9B3FD76-0FC1-40D0-B631-3FD757DBAD52}" type="pres">
      <dgm:prSet presAssocID="{8C305319-7BF5-464E-8CBE-0697D32C32A7}" presName="iconBgRect" presStyleLbl="bgShp" presStyleIdx="5" presStyleCnt="6"/>
      <dgm:spPr/>
    </dgm:pt>
    <dgm:pt modelId="{AEA52AA5-4613-45A8-8408-90BCB7DF2A40}" type="pres">
      <dgm:prSet presAssocID="{8C305319-7BF5-464E-8CBE-0697D32C32A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C6A7E970-93BD-4AC4-9CD7-84557FE506A3}" type="pres">
      <dgm:prSet presAssocID="{8C305319-7BF5-464E-8CBE-0697D32C32A7}" presName="spaceRect" presStyleCnt="0"/>
      <dgm:spPr/>
    </dgm:pt>
    <dgm:pt modelId="{51D89FA7-5EE7-4BB9-8790-5E136CC2E3F1}" type="pres">
      <dgm:prSet presAssocID="{8C305319-7BF5-464E-8CBE-0697D32C32A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4910B06-DEDB-4D44-8E30-CC2AAED9FF40}" type="presOf" srcId="{FF4BC2A0-555E-410B-A825-41162CF0F718}" destId="{BE973647-775F-4481-878B-EB55EC5EF258}" srcOrd="0" destOrd="0" presId="urn:microsoft.com/office/officeart/2018/2/layout/IconCircleList"/>
    <dgm:cxn modelId="{4A876711-0C10-410D-A5F6-46FC6DE5B730}" type="presOf" srcId="{5C3960C4-18E2-4644-9233-1E008CDC6252}" destId="{72BDD290-4BA0-4E4D-B219-26399D93C87D}" srcOrd="0" destOrd="0" presId="urn:microsoft.com/office/officeart/2018/2/layout/IconCircleList"/>
    <dgm:cxn modelId="{6AF8D613-7CF6-4C6E-AE30-9B0206B543BF}" type="presOf" srcId="{3381F381-CB04-41FA-8894-6D666F80ECDF}" destId="{0904708A-F7F8-4D52-842A-EC9B43BEDAEA}" srcOrd="0" destOrd="0" presId="urn:microsoft.com/office/officeart/2018/2/layout/IconCircleList"/>
    <dgm:cxn modelId="{C7E76616-FDAA-470C-9901-38CC025A0014}" srcId="{61A03C54-9B63-4F3B-8C6D-46581947FA5A}" destId="{D9D33EE0-18FD-45A3-8AA4-ECAEB9A01309}" srcOrd="1" destOrd="0" parTransId="{F3A0855E-EC16-43FB-B038-50234D6B209F}" sibTransId="{342A3B58-26EE-49F4-BC2F-AA2CDCC0224B}"/>
    <dgm:cxn modelId="{BE652221-DA9E-4F14-A209-120522A9A3D1}" srcId="{61A03C54-9B63-4F3B-8C6D-46581947FA5A}" destId="{1B4FFEFE-E378-4823-AEF4-E10316097F93}" srcOrd="2" destOrd="0" parTransId="{36D12801-984A-4167-A1A4-440A518F3864}" sibTransId="{5C3960C4-18E2-4644-9233-1E008CDC6252}"/>
    <dgm:cxn modelId="{33D94F31-9F70-41BA-B334-956AA90554A8}" srcId="{61A03C54-9B63-4F3B-8C6D-46581947FA5A}" destId="{4068A6CD-BB29-488F-84F0-B452EF25F04F}" srcOrd="0" destOrd="0" parTransId="{23EA8E7D-D096-4248-B52F-624EB398A392}" sibTransId="{3381F381-CB04-41FA-8894-6D666F80ECDF}"/>
    <dgm:cxn modelId="{CE26F332-436D-4251-94A4-E01768DBC8F8}" type="presOf" srcId="{4068A6CD-BB29-488F-84F0-B452EF25F04F}" destId="{BF59E02A-776E-4A31-B73A-057292F3234F}" srcOrd="0" destOrd="0" presId="urn:microsoft.com/office/officeart/2018/2/layout/IconCircleList"/>
    <dgm:cxn modelId="{C54BA15C-3466-4EB1-8E69-480BCEB92753}" type="presOf" srcId="{8C305319-7BF5-464E-8CBE-0697D32C32A7}" destId="{51D89FA7-5EE7-4BB9-8790-5E136CC2E3F1}" srcOrd="0" destOrd="0" presId="urn:microsoft.com/office/officeart/2018/2/layout/IconCircleList"/>
    <dgm:cxn modelId="{E194F376-51E6-4C4C-B3A7-6AB3C892BDBD}" type="presOf" srcId="{1B4FFEFE-E378-4823-AEF4-E10316097F93}" destId="{B330D3A7-B55F-47FB-AD9A-4238C727D7AD}" srcOrd="0" destOrd="0" presId="urn:microsoft.com/office/officeart/2018/2/layout/IconCircleList"/>
    <dgm:cxn modelId="{F742807F-8403-4279-93AD-02CAECDEA9EB}" type="presOf" srcId="{AD52C82C-1A45-47F0-ACAA-BAE8299F2E8A}" destId="{6034554E-FC96-4B00-836A-D862D6D6599E}" srcOrd="0" destOrd="0" presId="urn:microsoft.com/office/officeart/2018/2/layout/IconCircleList"/>
    <dgm:cxn modelId="{FB3D0B87-FADF-4CDB-ADE9-42C7BCABCC0D}" srcId="{61A03C54-9B63-4F3B-8C6D-46581947FA5A}" destId="{8C305319-7BF5-464E-8CBE-0697D32C32A7}" srcOrd="5" destOrd="0" parTransId="{A4BF0E88-BCB9-4E4B-8494-0A05A552962B}" sibTransId="{B99BA77E-82F1-4A40-8DB6-412D90A04392}"/>
    <dgm:cxn modelId="{4BF79B94-F5CC-4776-B7E1-55704B4E15F8}" srcId="{61A03C54-9B63-4F3B-8C6D-46581947FA5A}" destId="{B5403E67-0E55-4695-9CA2-9AD431B38171}" srcOrd="3" destOrd="0" parTransId="{B655AF0B-7EC9-468D-9C25-FE5E6B35F61E}" sibTransId="{2792BF68-EF05-43C0-B607-C8D6689D5DD1}"/>
    <dgm:cxn modelId="{C422B1B1-1880-4E20-9BF0-ACD33CF6EDBB}" type="presOf" srcId="{342A3B58-26EE-49F4-BC2F-AA2CDCC0224B}" destId="{23F05E2D-BA2D-4595-BC88-278367C466F9}" srcOrd="0" destOrd="0" presId="urn:microsoft.com/office/officeart/2018/2/layout/IconCircleList"/>
    <dgm:cxn modelId="{A2A3FDBF-62C4-4064-8DD9-E58D267746A7}" type="presOf" srcId="{2792BF68-EF05-43C0-B607-C8D6689D5DD1}" destId="{41090E0D-1FAA-4A68-BDE2-21FCC80B1E07}" srcOrd="0" destOrd="0" presId="urn:microsoft.com/office/officeart/2018/2/layout/IconCircleList"/>
    <dgm:cxn modelId="{0DED5EC4-0ED1-4CF6-B701-E08F0A21BC64}" type="presOf" srcId="{D9D33EE0-18FD-45A3-8AA4-ECAEB9A01309}" destId="{30612538-CDA3-484B-A10F-AD9B4605BC22}" srcOrd="0" destOrd="0" presId="urn:microsoft.com/office/officeart/2018/2/layout/IconCircleList"/>
    <dgm:cxn modelId="{5A4F80D3-576D-4D3D-961E-7AAA5340E940}" type="presOf" srcId="{B5403E67-0E55-4695-9CA2-9AD431B38171}" destId="{AC299DE2-C948-4685-BA3F-7F69C40AAE9D}" srcOrd="0" destOrd="0" presId="urn:microsoft.com/office/officeart/2018/2/layout/IconCircleList"/>
    <dgm:cxn modelId="{D590DFD3-A7A2-49CD-8F3B-6C8DE967860A}" srcId="{61A03C54-9B63-4F3B-8C6D-46581947FA5A}" destId="{AD52C82C-1A45-47F0-ACAA-BAE8299F2E8A}" srcOrd="4" destOrd="0" parTransId="{67CAF433-A3C1-402D-A41C-61F04B10E3B0}" sibTransId="{FF4BC2A0-555E-410B-A825-41162CF0F718}"/>
    <dgm:cxn modelId="{04F6ACE2-10F9-4824-9B88-24DE9618D6F4}" type="presOf" srcId="{61A03C54-9B63-4F3B-8C6D-46581947FA5A}" destId="{0A86E49A-A9F7-4B57-9024-A76D58243954}" srcOrd="0" destOrd="0" presId="urn:microsoft.com/office/officeart/2018/2/layout/IconCircleList"/>
    <dgm:cxn modelId="{A67367B2-9286-4A3F-B89F-5289F1E92FDA}" type="presParOf" srcId="{0A86E49A-A9F7-4B57-9024-A76D58243954}" destId="{6A6C9B4D-6222-4675-B301-184D830A31D0}" srcOrd="0" destOrd="0" presId="urn:microsoft.com/office/officeart/2018/2/layout/IconCircleList"/>
    <dgm:cxn modelId="{E2CD63FF-828F-47D5-8A52-647C4A8538FD}" type="presParOf" srcId="{6A6C9B4D-6222-4675-B301-184D830A31D0}" destId="{665DA8A6-9E7C-43DD-99F5-6E8BDE6620DA}" srcOrd="0" destOrd="0" presId="urn:microsoft.com/office/officeart/2018/2/layout/IconCircleList"/>
    <dgm:cxn modelId="{52E58F3A-A934-4B6C-ADE1-553A29103FAE}" type="presParOf" srcId="{665DA8A6-9E7C-43DD-99F5-6E8BDE6620DA}" destId="{B78E9695-F388-4464-8109-197E9174B187}" srcOrd="0" destOrd="0" presId="urn:microsoft.com/office/officeart/2018/2/layout/IconCircleList"/>
    <dgm:cxn modelId="{0AA19908-0CDF-4EEC-819A-15DFD92CB0F0}" type="presParOf" srcId="{665DA8A6-9E7C-43DD-99F5-6E8BDE6620DA}" destId="{2A180863-F500-414E-A1AC-99884B8B4E61}" srcOrd="1" destOrd="0" presId="urn:microsoft.com/office/officeart/2018/2/layout/IconCircleList"/>
    <dgm:cxn modelId="{48E874AB-603A-4ACE-ABDB-FE91610A3874}" type="presParOf" srcId="{665DA8A6-9E7C-43DD-99F5-6E8BDE6620DA}" destId="{EB01A4C9-7FF0-4BBD-B516-A86A4542EA48}" srcOrd="2" destOrd="0" presId="urn:microsoft.com/office/officeart/2018/2/layout/IconCircleList"/>
    <dgm:cxn modelId="{596EDF0D-2AB3-468A-9D5F-FCC89F198F12}" type="presParOf" srcId="{665DA8A6-9E7C-43DD-99F5-6E8BDE6620DA}" destId="{BF59E02A-776E-4A31-B73A-057292F3234F}" srcOrd="3" destOrd="0" presId="urn:microsoft.com/office/officeart/2018/2/layout/IconCircleList"/>
    <dgm:cxn modelId="{7D7E8666-DBA9-4D9C-B679-974398CF4F7F}" type="presParOf" srcId="{6A6C9B4D-6222-4675-B301-184D830A31D0}" destId="{0904708A-F7F8-4D52-842A-EC9B43BEDAEA}" srcOrd="1" destOrd="0" presId="urn:microsoft.com/office/officeart/2018/2/layout/IconCircleList"/>
    <dgm:cxn modelId="{37952EB3-7DD2-48B2-9AF5-56806BBA56CB}" type="presParOf" srcId="{6A6C9B4D-6222-4675-B301-184D830A31D0}" destId="{082E974E-4F1D-4DC8-A3B9-7A094DAC9183}" srcOrd="2" destOrd="0" presId="urn:microsoft.com/office/officeart/2018/2/layout/IconCircleList"/>
    <dgm:cxn modelId="{0AAFEC2D-B4AF-41AE-B792-8998E349E8D0}" type="presParOf" srcId="{082E974E-4F1D-4DC8-A3B9-7A094DAC9183}" destId="{1860255C-DC78-4B84-A517-24F8FE4AAC92}" srcOrd="0" destOrd="0" presId="urn:microsoft.com/office/officeart/2018/2/layout/IconCircleList"/>
    <dgm:cxn modelId="{69A833BB-AF6D-42A5-A4A2-9ED8D7EAFF20}" type="presParOf" srcId="{082E974E-4F1D-4DC8-A3B9-7A094DAC9183}" destId="{1C0A2CA6-4C8D-4481-B64E-6C9A348B66F0}" srcOrd="1" destOrd="0" presId="urn:microsoft.com/office/officeart/2018/2/layout/IconCircleList"/>
    <dgm:cxn modelId="{9F34311F-0F7D-4B4E-9A24-AC0FE08A7A8B}" type="presParOf" srcId="{082E974E-4F1D-4DC8-A3B9-7A094DAC9183}" destId="{89EE7EF5-B72C-4820-9254-4049D69D208A}" srcOrd="2" destOrd="0" presId="urn:microsoft.com/office/officeart/2018/2/layout/IconCircleList"/>
    <dgm:cxn modelId="{C263502E-07D6-49E0-9174-E697EAA1FEC6}" type="presParOf" srcId="{082E974E-4F1D-4DC8-A3B9-7A094DAC9183}" destId="{30612538-CDA3-484B-A10F-AD9B4605BC22}" srcOrd="3" destOrd="0" presId="urn:microsoft.com/office/officeart/2018/2/layout/IconCircleList"/>
    <dgm:cxn modelId="{F837832B-B75F-4D56-9AD8-27E088077858}" type="presParOf" srcId="{6A6C9B4D-6222-4675-B301-184D830A31D0}" destId="{23F05E2D-BA2D-4595-BC88-278367C466F9}" srcOrd="3" destOrd="0" presId="urn:microsoft.com/office/officeart/2018/2/layout/IconCircleList"/>
    <dgm:cxn modelId="{2DD13EFF-79C9-4725-BA19-5DD52CD9ED06}" type="presParOf" srcId="{6A6C9B4D-6222-4675-B301-184D830A31D0}" destId="{0A358824-5145-407B-9228-A1DD34DEDD61}" srcOrd="4" destOrd="0" presId="urn:microsoft.com/office/officeart/2018/2/layout/IconCircleList"/>
    <dgm:cxn modelId="{188515B5-634B-4938-BA6C-BB08EDAC44A3}" type="presParOf" srcId="{0A358824-5145-407B-9228-A1DD34DEDD61}" destId="{5209FAA6-F218-492A-839D-0C579DAE0CC3}" srcOrd="0" destOrd="0" presId="urn:microsoft.com/office/officeart/2018/2/layout/IconCircleList"/>
    <dgm:cxn modelId="{BB2AB64E-7737-44E1-A0BF-6333B87E9AC4}" type="presParOf" srcId="{0A358824-5145-407B-9228-A1DD34DEDD61}" destId="{93FA51E5-F97F-407D-AE1F-C1ECDA621500}" srcOrd="1" destOrd="0" presId="urn:microsoft.com/office/officeart/2018/2/layout/IconCircleList"/>
    <dgm:cxn modelId="{F24C33FC-ECB1-49A9-9C8E-C869FC5695F9}" type="presParOf" srcId="{0A358824-5145-407B-9228-A1DD34DEDD61}" destId="{967A408D-A82B-4852-B3EE-848F720FFC6B}" srcOrd="2" destOrd="0" presId="urn:microsoft.com/office/officeart/2018/2/layout/IconCircleList"/>
    <dgm:cxn modelId="{FEFAF5AD-D8E8-4BDA-A648-CB6F63EC17BF}" type="presParOf" srcId="{0A358824-5145-407B-9228-A1DD34DEDD61}" destId="{B330D3A7-B55F-47FB-AD9A-4238C727D7AD}" srcOrd="3" destOrd="0" presId="urn:microsoft.com/office/officeart/2018/2/layout/IconCircleList"/>
    <dgm:cxn modelId="{C091050B-CF98-4344-9BD8-DB65E6EFBA25}" type="presParOf" srcId="{6A6C9B4D-6222-4675-B301-184D830A31D0}" destId="{72BDD290-4BA0-4E4D-B219-26399D93C87D}" srcOrd="5" destOrd="0" presId="urn:microsoft.com/office/officeart/2018/2/layout/IconCircleList"/>
    <dgm:cxn modelId="{56115250-2D7F-4288-A8EB-26ADFFEF76B5}" type="presParOf" srcId="{6A6C9B4D-6222-4675-B301-184D830A31D0}" destId="{8E072502-AD21-447B-878A-4616128FB8E4}" srcOrd="6" destOrd="0" presId="urn:microsoft.com/office/officeart/2018/2/layout/IconCircleList"/>
    <dgm:cxn modelId="{5A158193-E7C3-4368-85DF-19A0FE8DCF7D}" type="presParOf" srcId="{8E072502-AD21-447B-878A-4616128FB8E4}" destId="{F5210D1F-C9A8-49F3-8B3F-282476267366}" srcOrd="0" destOrd="0" presId="urn:microsoft.com/office/officeart/2018/2/layout/IconCircleList"/>
    <dgm:cxn modelId="{49EBD62A-4604-4BFC-B6EA-E6B583222C92}" type="presParOf" srcId="{8E072502-AD21-447B-878A-4616128FB8E4}" destId="{5C29C9BD-21FD-491D-8EC1-908756A400AA}" srcOrd="1" destOrd="0" presId="urn:microsoft.com/office/officeart/2018/2/layout/IconCircleList"/>
    <dgm:cxn modelId="{8FFA6640-F03C-460D-BFA4-9F4D0F507BF0}" type="presParOf" srcId="{8E072502-AD21-447B-878A-4616128FB8E4}" destId="{883F1F9A-D609-48E6-8827-695AAB38D2D3}" srcOrd="2" destOrd="0" presId="urn:microsoft.com/office/officeart/2018/2/layout/IconCircleList"/>
    <dgm:cxn modelId="{F6C24596-E439-4C35-8B3A-D3D62B54941D}" type="presParOf" srcId="{8E072502-AD21-447B-878A-4616128FB8E4}" destId="{AC299DE2-C948-4685-BA3F-7F69C40AAE9D}" srcOrd="3" destOrd="0" presId="urn:microsoft.com/office/officeart/2018/2/layout/IconCircleList"/>
    <dgm:cxn modelId="{2237C61B-4AB4-4C13-A25E-65DB8C3D5385}" type="presParOf" srcId="{6A6C9B4D-6222-4675-B301-184D830A31D0}" destId="{41090E0D-1FAA-4A68-BDE2-21FCC80B1E07}" srcOrd="7" destOrd="0" presId="urn:microsoft.com/office/officeart/2018/2/layout/IconCircleList"/>
    <dgm:cxn modelId="{FBB2EFBE-851C-496F-92C2-6136E9E139C4}" type="presParOf" srcId="{6A6C9B4D-6222-4675-B301-184D830A31D0}" destId="{F2DC248A-3145-4724-B1B5-67348B105B22}" srcOrd="8" destOrd="0" presId="urn:microsoft.com/office/officeart/2018/2/layout/IconCircleList"/>
    <dgm:cxn modelId="{130D5C9E-5050-4F49-A4C2-A11344D1DB92}" type="presParOf" srcId="{F2DC248A-3145-4724-B1B5-67348B105B22}" destId="{9165127E-8F43-4D0A-A7D0-227393C44E00}" srcOrd="0" destOrd="0" presId="urn:microsoft.com/office/officeart/2018/2/layout/IconCircleList"/>
    <dgm:cxn modelId="{13779537-F3FA-413F-9486-582B8A33E58B}" type="presParOf" srcId="{F2DC248A-3145-4724-B1B5-67348B105B22}" destId="{9AEFF028-60B6-4403-8A3E-21079A6BAE4E}" srcOrd="1" destOrd="0" presId="urn:microsoft.com/office/officeart/2018/2/layout/IconCircleList"/>
    <dgm:cxn modelId="{1FCC7CA3-BC9F-44B2-84B2-D62ACB8B3B97}" type="presParOf" srcId="{F2DC248A-3145-4724-B1B5-67348B105B22}" destId="{EFBB4A3A-79F8-46C7-955B-5D942538F113}" srcOrd="2" destOrd="0" presId="urn:microsoft.com/office/officeart/2018/2/layout/IconCircleList"/>
    <dgm:cxn modelId="{79AE1E0C-B8E5-43B3-A2B2-51212646DF52}" type="presParOf" srcId="{F2DC248A-3145-4724-B1B5-67348B105B22}" destId="{6034554E-FC96-4B00-836A-D862D6D6599E}" srcOrd="3" destOrd="0" presId="urn:microsoft.com/office/officeart/2018/2/layout/IconCircleList"/>
    <dgm:cxn modelId="{FEC1F14E-D59D-4760-BE36-96DAFC80C2B7}" type="presParOf" srcId="{6A6C9B4D-6222-4675-B301-184D830A31D0}" destId="{BE973647-775F-4481-878B-EB55EC5EF258}" srcOrd="9" destOrd="0" presId="urn:microsoft.com/office/officeart/2018/2/layout/IconCircleList"/>
    <dgm:cxn modelId="{5956B438-BED2-4011-A6B4-3647926911C2}" type="presParOf" srcId="{6A6C9B4D-6222-4675-B301-184D830A31D0}" destId="{4E41B3BA-502C-4CC3-BE05-74DDFD7ABC7F}" srcOrd="10" destOrd="0" presId="urn:microsoft.com/office/officeart/2018/2/layout/IconCircleList"/>
    <dgm:cxn modelId="{C22F552F-4A06-408C-AF0C-41614CFD6C73}" type="presParOf" srcId="{4E41B3BA-502C-4CC3-BE05-74DDFD7ABC7F}" destId="{A9B3FD76-0FC1-40D0-B631-3FD757DBAD52}" srcOrd="0" destOrd="0" presId="urn:microsoft.com/office/officeart/2018/2/layout/IconCircleList"/>
    <dgm:cxn modelId="{802CBCC7-F4B7-4795-952C-581022DAB9EA}" type="presParOf" srcId="{4E41B3BA-502C-4CC3-BE05-74DDFD7ABC7F}" destId="{AEA52AA5-4613-45A8-8408-90BCB7DF2A40}" srcOrd="1" destOrd="0" presId="urn:microsoft.com/office/officeart/2018/2/layout/IconCircleList"/>
    <dgm:cxn modelId="{54C046FC-FFC8-46F8-A556-27A10135C672}" type="presParOf" srcId="{4E41B3BA-502C-4CC3-BE05-74DDFD7ABC7F}" destId="{C6A7E970-93BD-4AC4-9CD7-84557FE506A3}" srcOrd="2" destOrd="0" presId="urn:microsoft.com/office/officeart/2018/2/layout/IconCircleList"/>
    <dgm:cxn modelId="{EC8403AA-8C48-449F-B279-9A0C5AC96A1B}" type="presParOf" srcId="{4E41B3BA-502C-4CC3-BE05-74DDFD7ABC7F}" destId="{51D89FA7-5EE7-4BB9-8790-5E136CC2E3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A03C54-9B63-4F3B-8C6D-46581947FA5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68A6CD-BB29-488F-84F0-B452EF25F0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Times New Roman" panose="02020603050405020304" pitchFamily="18" charset="0"/>
              <a:cs typeface="Times New Roman" panose="02020603050405020304" pitchFamily="18" charset="0"/>
            </a:rPr>
            <a:t>Offer tasks lists, filter and search functionality.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EA8E7D-D096-4248-B52F-624EB398A392}" type="parTrans" cxnId="{33D94F31-9F70-41BA-B334-956AA90554A8}">
      <dgm:prSet/>
      <dgm:spPr/>
      <dgm:t>
        <a:bodyPr/>
        <a:lstStyle/>
        <a:p>
          <a:endParaRPr lang="en-US"/>
        </a:p>
      </dgm:t>
    </dgm:pt>
    <dgm:pt modelId="{3381F381-CB04-41FA-8894-6D666F80ECDF}" type="sibTrans" cxnId="{33D94F31-9F70-41BA-B334-956AA90554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D33EE0-18FD-45A3-8AA4-ECAEB9A013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Times New Roman" panose="02020603050405020304" pitchFamily="18" charset="0"/>
              <a:cs typeface="Times New Roman" panose="02020603050405020304" pitchFamily="18" charset="0"/>
            </a:rPr>
            <a:t>Display tasks and their deadlines in a calendar view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A0855E-EC16-43FB-B038-50234D6B209F}" type="parTrans" cxnId="{C7E76616-FDAA-470C-9901-38CC025A0014}">
      <dgm:prSet/>
      <dgm:spPr/>
      <dgm:t>
        <a:bodyPr/>
        <a:lstStyle/>
        <a:p>
          <a:endParaRPr lang="en-US"/>
        </a:p>
      </dgm:t>
    </dgm:pt>
    <dgm:pt modelId="{342A3B58-26EE-49F4-BC2F-AA2CDCC0224B}" type="sibTrans" cxnId="{C7E76616-FDAA-470C-9901-38CC025A00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4FFEFE-E378-4823-AEF4-E10316097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Allow team members to collaborate on tasks by sharing updates and comments.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D12801-984A-4167-A1A4-440A518F3864}" type="parTrans" cxnId="{BE652221-DA9E-4F14-A209-120522A9A3D1}">
      <dgm:prSet/>
      <dgm:spPr/>
      <dgm:t>
        <a:bodyPr/>
        <a:lstStyle/>
        <a:p>
          <a:endParaRPr lang="en-US"/>
        </a:p>
      </dgm:t>
    </dgm:pt>
    <dgm:pt modelId="{5C3960C4-18E2-4644-9233-1E008CDC6252}" type="sibTrans" cxnId="{BE652221-DA9E-4F14-A209-120522A9A3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403E67-0E55-4695-9CA2-9AD431B381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Encrypt and store the Passwords securely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55AF0B-7EC9-468D-9C25-FE5E6B35F61E}" type="parTrans" cxnId="{4BF79B94-F5CC-4776-B7E1-55704B4E15F8}">
      <dgm:prSet/>
      <dgm:spPr/>
      <dgm:t>
        <a:bodyPr/>
        <a:lstStyle/>
        <a:p>
          <a:endParaRPr lang="en-US"/>
        </a:p>
      </dgm:t>
    </dgm:pt>
    <dgm:pt modelId="{2792BF68-EF05-43C0-B607-C8D6689D5DD1}" type="sibTrans" cxnId="{4BF79B94-F5CC-4776-B7E1-55704B4E15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52C82C-1A45-47F0-ACAA-BAE8299F2E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Enable the users to reset their passwords.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CAF433-A3C1-402D-A41C-61F04B10E3B0}" type="parTrans" cxnId="{D590DFD3-A7A2-49CD-8F3B-6C8DE967860A}">
      <dgm:prSet/>
      <dgm:spPr/>
      <dgm:t>
        <a:bodyPr/>
        <a:lstStyle/>
        <a:p>
          <a:endParaRPr lang="en-US"/>
        </a:p>
      </dgm:t>
    </dgm:pt>
    <dgm:pt modelId="{FF4BC2A0-555E-410B-A825-41162CF0F718}" type="sibTrans" cxnId="{D590DFD3-A7A2-49CD-8F3B-6C8DE96786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305319-7BF5-464E-8CBE-0697D32C3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Store the user’s actions after logging in.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BF0E88-BCB9-4E4B-8494-0A05A552962B}" type="parTrans" cxnId="{FB3D0B87-FADF-4CDB-ADE9-42C7BCABCC0D}">
      <dgm:prSet/>
      <dgm:spPr/>
      <dgm:t>
        <a:bodyPr/>
        <a:lstStyle/>
        <a:p>
          <a:endParaRPr lang="en-US"/>
        </a:p>
      </dgm:t>
    </dgm:pt>
    <dgm:pt modelId="{B99BA77E-82F1-4A40-8DB6-412D90A04392}" type="sibTrans" cxnId="{FB3D0B87-FADF-4CDB-ADE9-42C7BCABCC0D}">
      <dgm:prSet/>
      <dgm:spPr/>
      <dgm:t>
        <a:bodyPr/>
        <a:lstStyle/>
        <a:p>
          <a:endParaRPr lang="en-US"/>
        </a:p>
      </dgm:t>
    </dgm:pt>
    <dgm:pt modelId="{0A86E49A-A9F7-4B57-9024-A76D58243954}" type="pres">
      <dgm:prSet presAssocID="{61A03C54-9B63-4F3B-8C6D-46581947FA5A}" presName="root" presStyleCnt="0">
        <dgm:presLayoutVars>
          <dgm:dir/>
          <dgm:resizeHandles val="exact"/>
        </dgm:presLayoutVars>
      </dgm:prSet>
      <dgm:spPr/>
    </dgm:pt>
    <dgm:pt modelId="{6A6C9B4D-6222-4675-B301-184D830A31D0}" type="pres">
      <dgm:prSet presAssocID="{61A03C54-9B63-4F3B-8C6D-46581947FA5A}" presName="container" presStyleCnt="0">
        <dgm:presLayoutVars>
          <dgm:dir/>
          <dgm:resizeHandles val="exact"/>
        </dgm:presLayoutVars>
      </dgm:prSet>
      <dgm:spPr/>
    </dgm:pt>
    <dgm:pt modelId="{665DA8A6-9E7C-43DD-99F5-6E8BDE6620DA}" type="pres">
      <dgm:prSet presAssocID="{4068A6CD-BB29-488F-84F0-B452EF25F04F}" presName="compNode" presStyleCnt="0"/>
      <dgm:spPr/>
    </dgm:pt>
    <dgm:pt modelId="{B78E9695-F388-4464-8109-197E9174B187}" type="pres">
      <dgm:prSet presAssocID="{4068A6CD-BB29-488F-84F0-B452EF25F04F}" presName="iconBgRect" presStyleLbl="bgShp" presStyleIdx="0" presStyleCnt="6"/>
      <dgm:spPr/>
    </dgm:pt>
    <dgm:pt modelId="{2A180863-F500-414E-A1AC-99884B8B4E61}" type="pres">
      <dgm:prSet presAssocID="{4068A6CD-BB29-488F-84F0-B452EF25F04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B01A4C9-7FF0-4BBD-B516-A86A4542EA48}" type="pres">
      <dgm:prSet presAssocID="{4068A6CD-BB29-488F-84F0-B452EF25F04F}" presName="spaceRect" presStyleCnt="0"/>
      <dgm:spPr/>
    </dgm:pt>
    <dgm:pt modelId="{BF59E02A-776E-4A31-B73A-057292F3234F}" type="pres">
      <dgm:prSet presAssocID="{4068A6CD-BB29-488F-84F0-B452EF25F04F}" presName="textRect" presStyleLbl="revTx" presStyleIdx="0" presStyleCnt="6">
        <dgm:presLayoutVars>
          <dgm:chMax val="1"/>
          <dgm:chPref val="1"/>
        </dgm:presLayoutVars>
      </dgm:prSet>
      <dgm:spPr/>
    </dgm:pt>
    <dgm:pt modelId="{0904708A-F7F8-4D52-842A-EC9B43BEDAEA}" type="pres">
      <dgm:prSet presAssocID="{3381F381-CB04-41FA-8894-6D666F80ECDF}" presName="sibTrans" presStyleLbl="sibTrans2D1" presStyleIdx="0" presStyleCnt="0"/>
      <dgm:spPr/>
    </dgm:pt>
    <dgm:pt modelId="{082E974E-4F1D-4DC8-A3B9-7A094DAC9183}" type="pres">
      <dgm:prSet presAssocID="{D9D33EE0-18FD-45A3-8AA4-ECAEB9A01309}" presName="compNode" presStyleCnt="0"/>
      <dgm:spPr/>
    </dgm:pt>
    <dgm:pt modelId="{1860255C-DC78-4B84-A517-24F8FE4AAC92}" type="pres">
      <dgm:prSet presAssocID="{D9D33EE0-18FD-45A3-8AA4-ECAEB9A01309}" presName="iconBgRect" presStyleLbl="bgShp" presStyleIdx="1" presStyleCnt="6"/>
      <dgm:spPr/>
    </dgm:pt>
    <dgm:pt modelId="{1C0A2CA6-4C8D-4481-B64E-6C9A348B66F0}" type="pres">
      <dgm:prSet presAssocID="{D9D33EE0-18FD-45A3-8AA4-ECAEB9A01309}" presName="iconRect" presStyleLbl="node1" presStyleIdx="1" presStyleCnt="6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9EE7EF5-B72C-4820-9254-4049D69D208A}" type="pres">
      <dgm:prSet presAssocID="{D9D33EE0-18FD-45A3-8AA4-ECAEB9A01309}" presName="spaceRect" presStyleCnt="0"/>
      <dgm:spPr/>
    </dgm:pt>
    <dgm:pt modelId="{30612538-CDA3-484B-A10F-AD9B4605BC22}" type="pres">
      <dgm:prSet presAssocID="{D9D33EE0-18FD-45A3-8AA4-ECAEB9A01309}" presName="textRect" presStyleLbl="revTx" presStyleIdx="1" presStyleCnt="6">
        <dgm:presLayoutVars>
          <dgm:chMax val="1"/>
          <dgm:chPref val="1"/>
        </dgm:presLayoutVars>
      </dgm:prSet>
      <dgm:spPr/>
    </dgm:pt>
    <dgm:pt modelId="{23F05E2D-BA2D-4595-BC88-278367C466F9}" type="pres">
      <dgm:prSet presAssocID="{342A3B58-26EE-49F4-BC2F-AA2CDCC0224B}" presName="sibTrans" presStyleLbl="sibTrans2D1" presStyleIdx="0" presStyleCnt="0"/>
      <dgm:spPr/>
    </dgm:pt>
    <dgm:pt modelId="{0A358824-5145-407B-9228-A1DD34DEDD61}" type="pres">
      <dgm:prSet presAssocID="{1B4FFEFE-E378-4823-AEF4-E10316097F93}" presName="compNode" presStyleCnt="0"/>
      <dgm:spPr/>
    </dgm:pt>
    <dgm:pt modelId="{5209FAA6-F218-492A-839D-0C579DAE0CC3}" type="pres">
      <dgm:prSet presAssocID="{1B4FFEFE-E378-4823-AEF4-E10316097F93}" presName="iconBgRect" presStyleLbl="bgShp" presStyleIdx="2" presStyleCnt="6"/>
      <dgm:spPr/>
    </dgm:pt>
    <dgm:pt modelId="{93FA51E5-F97F-407D-AE1F-C1ECDA621500}" type="pres">
      <dgm:prSet presAssocID="{1B4FFEFE-E378-4823-AEF4-E10316097F9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967A408D-A82B-4852-B3EE-848F720FFC6B}" type="pres">
      <dgm:prSet presAssocID="{1B4FFEFE-E378-4823-AEF4-E10316097F93}" presName="spaceRect" presStyleCnt="0"/>
      <dgm:spPr/>
    </dgm:pt>
    <dgm:pt modelId="{B330D3A7-B55F-47FB-AD9A-4238C727D7AD}" type="pres">
      <dgm:prSet presAssocID="{1B4FFEFE-E378-4823-AEF4-E10316097F93}" presName="textRect" presStyleLbl="revTx" presStyleIdx="2" presStyleCnt="6">
        <dgm:presLayoutVars>
          <dgm:chMax val="1"/>
          <dgm:chPref val="1"/>
        </dgm:presLayoutVars>
      </dgm:prSet>
      <dgm:spPr/>
    </dgm:pt>
    <dgm:pt modelId="{72BDD290-4BA0-4E4D-B219-26399D93C87D}" type="pres">
      <dgm:prSet presAssocID="{5C3960C4-18E2-4644-9233-1E008CDC6252}" presName="sibTrans" presStyleLbl="sibTrans2D1" presStyleIdx="0" presStyleCnt="0"/>
      <dgm:spPr/>
    </dgm:pt>
    <dgm:pt modelId="{8E072502-AD21-447B-878A-4616128FB8E4}" type="pres">
      <dgm:prSet presAssocID="{B5403E67-0E55-4695-9CA2-9AD431B38171}" presName="compNode" presStyleCnt="0"/>
      <dgm:spPr/>
    </dgm:pt>
    <dgm:pt modelId="{F5210D1F-C9A8-49F3-8B3F-282476267366}" type="pres">
      <dgm:prSet presAssocID="{B5403E67-0E55-4695-9CA2-9AD431B38171}" presName="iconBgRect" presStyleLbl="bgShp" presStyleIdx="3" presStyleCnt="6"/>
      <dgm:spPr/>
    </dgm:pt>
    <dgm:pt modelId="{5C29C9BD-21FD-491D-8EC1-908756A400AA}" type="pres">
      <dgm:prSet presAssocID="{B5403E67-0E55-4695-9CA2-9AD431B3817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83F1F9A-D609-48E6-8827-695AAB38D2D3}" type="pres">
      <dgm:prSet presAssocID="{B5403E67-0E55-4695-9CA2-9AD431B38171}" presName="spaceRect" presStyleCnt="0"/>
      <dgm:spPr/>
    </dgm:pt>
    <dgm:pt modelId="{AC299DE2-C948-4685-BA3F-7F69C40AAE9D}" type="pres">
      <dgm:prSet presAssocID="{B5403E67-0E55-4695-9CA2-9AD431B38171}" presName="textRect" presStyleLbl="revTx" presStyleIdx="3" presStyleCnt="6">
        <dgm:presLayoutVars>
          <dgm:chMax val="1"/>
          <dgm:chPref val="1"/>
        </dgm:presLayoutVars>
      </dgm:prSet>
      <dgm:spPr/>
    </dgm:pt>
    <dgm:pt modelId="{41090E0D-1FAA-4A68-BDE2-21FCC80B1E07}" type="pres">
      <dgm:prSet presAssocID="{2792BF68-EF05-43C0-B607-C8D6689D5DD1}" presName="sibTrans" presStyleLbl="sibTrans2D1" presStyleIdx="0" presStyleCnt="0"/>
      <dgm:spPr/>
    </dgm:pt>
    <dgm:pt modelId="{F2DC248A-3145-4724-B1B5-67348B105B22}" type="pres">
      <dgm:prSet presAssocID="{AD52C82C-1A45-47F0-ACAA-BAE8299F2E8A}" presName="compNode" presStyleCnt="0"/>
      <dgm:spPr/>
    </dgm:pt>
    <dgm:pt modelId="{9165127E-8F43-4D0A-A7D0-227393C44E00}" type="pres">
      <dgm:prSet presAssocID="{AD52C82C-1A45-47F0-ACAA-BAE8299F2E8A}" presName="iconBgRect" presStyleLbl="bgShp" presStyleIdx="4" presStyleCnt="6"/>
      <dgm:spPr/>
    </dgm:pt>
    <dgm:pt modelId="{9AEFF028-60B6-4403-8A3E-21079A6BAE4E}" type="pres">
      <dgm:prSet presAssocID="{AD52C82C-1A45-47F0-ACAA-BAE8299F2E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FBB4A3A-79F8-46C7-955B-5D942538F113}" type="pres">
      <dgm:prSet presAssocID="{AD52C82C-1A45-47F0-ACAA-BAE8299F2E8A}" presName="spaceRect" presStyleCnt="0"/>
      <dgm:spPr/>
    </dgm:pt>
    <dgm:pt modelId="{6034554E-FC96-4B00-836A-D862D6D6599E}" type="pres">
      <dgm:prSet presAssocID="{AD52C82C-1A45-47F0-ACAA-BAE8299F2E8A}" presName="textRect" presStyleLbl="revTx" presStyleIdx="4" presStyleCnt="6">
        <dgm:presLayoutVars>
          <dgm:chMax val="1"/>
          <dgm:chPref val="1"/>
        </dgm:presLayoutVars>
      </dgm:prSet>
      <dgm:spPr/>
    </dgm:pt>
    <dgm:pt modelId="{BE973647-775F-4481-878B-EB55EC5EF258}" type="pres">
      <dgm:prSet presAssocID="{FF4BC2A0-555E-410B-A825-41162CF0F718}" presName="sibTrans" presStyleLbl="sibTrans2D1" presStyleIdx="0" presStyleCnt="0"/>
      <dgm:spPr/>
    </dgm:pt>
    <dgm:pt modelId="{4E41B3BA-502C-4CC3-BE05-74DDFD7ABC7F}" type="pres">
      <dgm:prSet presAssocID="{8C305319-7BF5-464E-8CBE-0697D32C32A7}" presName="compNode" presStyleCnt="0"/>
      <dgm:spPr/>
    </dgm:pt>
    <dgm:pt modelId="{A9B3FD76-0FC1-40D0-B631-3FD757DBAD52}" type="pres">
      <dgm:prSet presAssocID="{8C305319-7BF5-464E-8CBE-0697D32C32A7}" presName="iconBgRect" presStyleLbl="bgShp" presStyleIdx="5" presStyleCnt="6"/>
      <dgm:spPr/>
    </dgm:pt>
    <dgm:pt modelId="{AEA52AA5-4613-45A8-8408-90BCB7DF2A40}" type="pres">
      <dgm:prSet presAssocID="{8C305319-7BF5-464E-8CBE-0697D32C32A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6A7E970-93BD-4AC4-9CD7-84557FE506A3}" type="pres">
      <dgm:prSet presAssocID="{8C305319-7BF5-464E-8CBE-0697D32C32A7}" presName="spaceRect" presStyleCnt="0"/>
      <dgm:spPr/>
    </dgm:pt>
    <dgm:pt modelId="{51D89FA7-5EE7-4BB9-8790-5E136CC2E3F1}" type="pres">
      <dgm:prSet presAssocID="{8C305319-7BF5-464E-8CBE-0697D32C32A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4910B06-DEDB-4D44-8E30-CC2AAED9FF40}" type="presOf" srcId="{FF4BC2A0-555E-410B-A825-41162CF0F718}" destId="{BE973647-775F-4481-878B-EB55EC5EF258}" srcOrd="0" destOrd="0" presId="urn:microsoft.com/office/officeart/2018/2/layout/IconCircleList"/>
    <dgm:cxn modelId="{4A876711-0C10-410D-A5F6-46FC6DE5B730}" type="presOf" srcId="{5C3960C4-18E2-4644-9233-1E008CDC6252}" destId="{72BDD290-4BA0-4E4D-B219-26399D93C87D}" srcOrd="0" destOrd="0" presId="urn:microsoft.com/office/officeart/2018/2/layout/IconCircleList"/>
    <dgm:cxn modelId="{6AF8D613-7CF6-4C6E-AE30-9B0206B543BF}" type="presOf" srcId="{3381F381-CB04-41FA-8894-6D666F80ECDF}" destId="{0904708A-F7F8-4D52-842A-EC9B43BEDAEA}" srcOrd="0" destOrd="0" presId="urn:microsoft.com/office/officeart/2018/2/layout/IconCircleList"/>
    <dgm:cxn modelId="{C7E76616-FDAA-470C-9901-38CC025A0014}" srcId="{61A03C54-9B63-4F3B-8C6D-46581947FA5A}" destId="{D9D33EE0-18FD-45A3-8AA4-ECAEB9A01309}" srcOrd="1" destOrd="0" parTransId="{F3A0855E-EC16-43FB-B038-50234D6B209F}" sibTransId="{342A3B58-26EE-49F4-BC2F-AA2CDCC0224B}"/>
    <dgm:cxn modelId="{BE652221-DA9E-4F14-A209-120522A9A3D1}" srcId="{61A03C54-9B63-4F3B-8C6D-46581947FA5A}" destId="{1B4FFEFE-E378-4823-AEF4-E10316097F93}" srcOrd="2" destOrd="0" parTransId="{36D12801-984A-4167-A1A4-440A518F3864}" sibTransId="{5C3960C4-18E2-4644-9233-1E008CDC6252}"/>
    <dgm:cxn modelId="{33D94F31-9F70-41BA-B334-956AA90554A8}" srcId="{61A03C54-9B63-4F3B-8C6D-46581947FA5A}" destId="{4068A6CD-BB29-488F-84F0-B452EF25F04F}" srcOrd="0" destOrd="0" parTransId="{23EA8E7D-D096-4248-B52F-624EB398A392}" sibTransId="{3381F381-CB04-41FA-8894-6D666F80ECDF}"/>
    <dgm:cxn modelId="{CE26F332-436D-4251-94A4-E01768DBC8F8}" type="presOf" srcId="{4068A6CD-BB29-488F-84F0-B452EF25F04F}" destId="{BF59E02A-776E-4A31-B73A-057292F3234F}" srcOrd="0" destOrd="0" presId="urn:microsoft.com/office/officeart/2018/2/layout/IconCircleList"/>
    <dgm:cxn modelId="{C54BA15C-3466-4EB1-8E69-480BCEB92753}" type="presOf" srcId="{8C305319-7BF5-464E-8CBE-0697D32C32A7}" destId="{51D89FA7-5EE7-4BB9-8790-5E136CC2E3F1}" srcOrd="0" destOrd="0" presId="urn:microsoft.com/office/officeart/2018/2/layout/IconCircleList"/>
    <dgm:cxn modelId="{E194F376-51E6-4C4C-B3A7-6AB3C892BDBD}" type="presOf" srcId="{1B4FFEFE-E378-4823-AEF4-E10316097F93}" destId="{B330D3A7-B55F-47FB-AD9A-4238C727D7AD}" srcOrd="0" destOrd="0" presId="urn:microsoft.com/office/officeart/2018/2/layout/IconCircleList"/>
    <dgm:cxn modelId="{F742807F-8403-4279-93AD-02CAECDEA9EB}" type="presOf" srcId="{AD52C82C-1A45-47F0-ACAA-BAE8299F2E8A}" destId="{6034554E-FC96-4B00-836A-D862D6D6599E}" srcOrd="0" destOrd="0" presId="urn:microsoft.com/office/officeart/2018/2/layout/IconCircleList"/>
    <dgm:cxn modelId="{FB3D0B87-FADF-4CDB-ADE9-42C7BCABCC0D}" srcId="{61A03C54-9B63-4F3B-8C6D-46581947FA5A}" destId="{8C305319-7BF5-464E-8CBE-0697D32C32A7}" srcOrd="5" destOrd="0" parTransId="{A4BF0E88-BCB9-4E4B-8494-0A05A552962B}" sibTransId="{B99BA77E-82F1-4A40-8DB6-412D90A04392}"/>
    <dgm:cxn modelId="{4BF79B94-F5CC-4776-B7E1-55704B4E15F8}" srcId="{61A03C54-9B63-4F3B-8C6D-46581947FA5A}" destId="{B5403E67-0E55-4695-9CA2-9AD431B38171}" srcOrd="3" destOrd="0" parTransId="{B655AF0B-7EC9-468D-9C25-FE5E6B35F61E}" sibTransId="{2792BF68-EF05-43C0-B607-C8D6689D5DD1}"/>
    <dgm:cxn modelId="{C422B1B1-1880-4E20-9BF0-ACD33CF6EDBB}" type="presOf" srcId="{342A3B58-26EE-49F4-BC2F-AA2CDCC0224B}" destId="{23F05E2D-BA2D-4595-BC88-278367C466F9}" srcOrd="0" destOrd="0" presId="urn:microsoft.com/office/officeart/2018/2/layout/IconCircleList"/>
    <dgm:cxn modelId="{A2A3FDBF-62C4-4064-8DD9-E58D267746A7}" type="presOf" srcId="{2792BF68-EF05-43C0-B607-C8D6689D5DD1}" destId="{41090E0D-1FAA-4A68-BDE2-21FCC80B1E07}" srcOrd="0" destOrd="0" presId="urn:microsoft.com/office/officeart/2018/2/layout/IconCircleList"/>
    <dgm:cxn modelId="{0DED5EC4-0ED1-4CF6-B701-E08F0A21BC64}" type="presOf" srcId="{D9D33EE0-18FD-45A3-8AA4-ECAEB9A01309}" destId="{30612538-CDA3-484B-A10F-AD9B4605BC22}" srcOrd="0" destOrd="0" presId="urn:microsoft.com/office/officeart/2018/2/layout/IconCircleList"/>
    <dgm:cxn modelId="{5A4F80D3-576D-4D3D-961E-7AAA5340E940}" type="presOf" srcId="{B5403E67-0E55-4695-9CA2-9AD431B38171}" destId="{AC299DE2-C948-4685-BA3F-7F69C40AAE9D}" srcOrd="0" destOrd="0" presId="urn:microsoft.com/office/officeart/2018/2/layout/IconCircleList"/>
    <dgm:cxn modelId="{D590DFD3-A7A2-49CD-8F3B-6C8DE967860A}" srcId="{61A03C54-9B63-4F3B-8C6D-46581947FA5A}" destId="{AD52C82C-1A45-47F0-ACAA-BAE8299F2E8A}" srcOrd="4" destOrd="0" parTransId="{67CAF433-A3C1-402D-A41C-61F04B10E3B0}" sibTransId="{FF4BC2A0-555E-410B-A825-41162CF0F718}"/>
    <dgm:cxn modelId="{04F6ACE2-10F9-4824-9B88-24DE9618D6F4}" type="presOf" srcId="{61A03C54-9B63-4F3B-8C6D-46581947FA5A}" destId="{0A86E49A-A9F7-4B57-9024-A76D58243954}" srcOrd="0" destOrd="0" presId="urn:microsoft.com/office/officeart/2018/2/layout/IconCircleList"/>
    <dgm:cxn modelId="{A67367B2-9286-4A3F-B89F-5289F1E92FDA}" type="presParOf" srcId="{0A86E49A-A9F7-4B57-9024-A76D58243954}" destId="{6A6C9B4D-6222-4675-B301-184D830A31D0}" srcOrd="0" destOrd="0" presId="urn:microsoft.com/office/officeart/2018/2/layout/IconCircleList"/>
    <dgm:cxn modelId="{E2CD63FF-828F-47D5-8A52-647C4A8538FD}" type="presParOf" srcId="{6A6C9B4D-6222-4675-B301-184D830A31D0}" destId="{665DA8A6-9E7C-43DD-99F5-6E8BDE6620DA}" srcOrd="0" destOrd="0" presId="urn:microsoft.com/office/officeart/2018/2/layout/IconCircleList"/>
    <dgm:cxn modelId="{52E58F3A-A934-4B6C-ADE1-553A29103FAE}" type="presParOf" srcId="{665DA8A6-9E7C-43DD-99F5-6E8BDE6620DA}" destId="{B78E9695-F388-4464-8109-197E9174B187}" srcOrd="0" destOrd="0" presId="urn:microsoft.com/office/officeart/2018/2/layout/IconCircleList"/>
    <dgm:cxn modelId="{0AA19908-0CDF-4EEC-819A-15DFD92CB0F0}" type="presParOf" srcId="{665DA8A6-9E7C-43DD-99F5-6E8BDE6620DA}" destId="{2A180863-F500-414E-A1AC-99884B8B4E61}" srcOrd="1" destOrd="0" presId="urn:microsoft.com/office/officeart/2018/2/layout/IconCircleList"/>
    <dgm:cxn modelId="{48E874AB-603A-4ACE-ABDB-FE91610A3874}" type="presParOf" srcId="{665DA8A6-9E7C-43DD-99F5-6E8BDE6620DA}" destId="{EB01A4C9-7FF0-4BBD-B516-A86A4542EA48}" srcOrd="2" destOrd="0" presId="urn:microsoft.com/office/officeart/2018/2/layout/IconCircleList"/>
    <dgm:cxn modelId="{596EDF0D-2AB3-468A-9D5F-FCC89F198F12}" type="presParOf" srcId="{665DA8A6-9E7C-43DD-99F5-6E8BDE6620DA}" destId="{BF59E02A-776E-4A31-B73A-057292F3234F}" srcOrd="3" destOrd="0" presId="urn:microsoft.com/office/officeart/2018/2/layout/IconCircleList"/>
    <dgm:cxn modelId="{7D7E8666-DBA9-4D9C-B679-974398CF4F7F}" type="presParOf" srcId="{6A6C9B4D-6222-4675-B301-184D830A31D0}" destId="{0904708A-F7F8-4D52-842A-EC9B43BEDAEA}" srcOrd="1" destOrd="0" presId="urn:microsoft.com/office/officeart/2018/2/layout/IconCircleList"/>
    <dgm:cxn modelId="{37952EB3-7DD2-48B2-9AF5-56806BBA56CB}" type="presParOf" srcId="{6A6C9B4D-6222-4675-B301-184D830A31D0}" destId="{082E974E-4F1D-4DC8-A3B9-7A094DAC9183}" srcOrd="2" destOrd="0" presId="urn:microsoft.com/office/officeart/2018/2/layout/IconCircleList"/>
    <dgm:cxn modelId="{0AAFEC2D-B4AF-41AE-B792-8998E349E8D0}" type="presParOf" srcId="{082E974E-4F1D-4DC8-A3B9-7A094DAC9183}" destId="{1860255C-DC78-4B84-A517-24F8FE4AAC92}" srcOrd="0" destOrd="0" presId="urn:microsoft.com/office/officeart/2018/2/layout/IconCircleList"/>
    <dgm:cxn modelId="{69A833BB-AF6D-42A5-A4A2-9ED8D7EAFF20}" type="presParOf" srcId="{082E974E-4F1D-4DC8-A3B9-7A094DAC9183}" destId="{1C0A2CA6-4C8D-4481-B64E-6C9A348B66F0}" srcOrd="1" destOrd="0" presId="urn:microsoft.com/office/officeart/2018/2/layout/IconCircleList"/>
    <dgm:cxn modelId="{9F34311F-0F7D-4B4E-9A24-AC0FE08A7A8B}" type="presParOf" srcId="{082E974E-4F1D-4DC8-A3B9-7A094DAC9183}" destId="{89EE7EF5-B72C-4820-9254-4049D69D208A}" srcOrd="2" destOrd="0" presId="urn:microsoft.com/office/officeart/2018/2/layout/IconCircleList"/>
    <dgm:cxn modelId="{C263502E-07D6-49E0-9174-E697EAA1FEC6}" type="presParOf" srcId="{082E974E-4F1D-4DC8-A3B9-7A094DAC9183}" destId="{30612538-CDA3-484B-A10F-AD9B4605BC22}" srcOrd="3" destOrd="0" presId="urn:microsoft.com/office/officeart/2018/2/layout/IconCircleList"/>
    <dgm:cxn modelId="{F837832B-B75F-4D56-9AD8-27E088077858}" type="presParOf" srcId="{6A6C9B4D-6222-4675-B301-184D830A31D0}" destId="{23F05E2D-BA2D-4595-BC88-278367C466F9}" srcOrd="3" destOrd="0" presId="urn:microsoft.com/office/officeart/2018/2/layout/IconCircleList"/>
    <dgm:cxn modelId="{2DD13EFF-79C9-4725-BA19-5DD52CD9ED06}" type="presParOf" srcId="{6A6C9B4D-6222-4675-B301-184D830A31D0}" destId="{0A358824-5145-407B-9228-A1DD34DEDD61}" srcOrd="4" destOrd="0" presId="urn:microsoft.com/office/officeart/2018/2/layout/IconCircleList"/>
    <dgm:cxn modelId="{188515B5-634B-4938-BA6C-BB08EDAC44A3}" type="presParOf" srcId="{0A358824-5145-407B-9228-A1DD34DEDD61}" destId="{5209FAA6-F218-492A-839D-0C579DAE0CC3}" srcOrd="0" destOrd="0" presId="urn:microsoft.com/office/officeart/2018/2/layout/IconCircleList"/>
    <dgm:cxn modelId="{BB2AB64E-7737-44E1-A0BF-6333B87E9AC4}" type="presParOf" srcId="{0A358824-5145-407B-9228-A1DD34DEDD61}" destId="{93FA51E5-F97F-407D-AE1F-C1ECDA621500}" srcOrd="1" destOrd="0" presId="urn:microsoft.com/office/officeart/2018/2/layout/IconCircleList"/>
    <dgm:cxn modelId="{F24C33FC-ECB1-49A9-9C8E-C869FC5695F9}" type="presParOf" srcId="{0A358824-5145-407B-9228-A1DD34DEDD61}" destId="{967A408D-A82B-4852-B3EE-848F720FFC6B}" srcOrd="2" destOrd="0" presId="urn:microsoft.com/office/officeart/2018/2/layout/IconCircleList"/>
    <dgm:cxn modelId="{FEFAF5AD-D8E8-4BDA-A648-CB6F63EC17BF}" type="presParOf" srcId="{0A358824-5145-407B-9228-A1DD34DEDD61}" destId="{B330D3A7-B55F-47FB-AD9A-4238C727D7AD}" srcOrd="3" destOrd="0" presId="urn:microsoft.com/office/officeart/2018/2/layout/IconCircleList"/>
    <dgm:cxn modelId="{C091050B-CF98-4344-9BD8-DB65E6EFBA25}" type="presParOf" srcId="{6A6C9B4D-6222-4675-B301-184D830A31D0}" destId="{72BDD290-4BA0-4E4D-B219-26399D93C87D}" srcOrd="5" destOrd="0" presId="urn:microsoft.com/office/officeart/2018/2/layout/IconCircleList"/>
    <dgm:cxn modelId="{56115250-2D7F-4288-A8EB-26ADFFEF76B5}" type="presParOf" srcId="{6A6C9B4D-6222-4675-B301-184D830A31D0}" destId="{8E072502-AD21-447B-878A-4616128FB8E4}" srcOrd="6" destOrd="0" presId="urn:microsoft.com/office/officeart/2018/2/layout/IconCircleList"/>
    <dgm:cxn modelId="{5A158193-E7C3-4368-85DF-19A0FE8DCF7D}" type="presParOf" srcId="{8E072502-AD21-447B-878A-4616128FB8E4}" destId="{F5210D1F-C9A8-49F3-8B3F-282476267366}" srcOrd="0" destOrd="0" presId="urn:microsoft.com/office/officeart/2018/2/layout/IconCircleList"/>
    <dgm:cxn modelId="{49EBD62A-4604-4BFC-B6EA-E6B583222C92}" type="presParOf" srcId="{8E072502-AD21-447B-878A-4616128FB8E4}" destId="{5C29C9BD-21FD-491D-8EC1-908756A400AA}" srcOrd="1" destOrd="0" presId="urn:microsoft.com/office/officeart/2018/2/layout/IconCircleList"/>
    <dgm:cxn modelId="{8FFA6640-F03C-460D-BFA4-9F4D0F507BF0}" type="presParOf" srcId="{8E072502-AD21-447B-878A-4616128FB8E4}" destId="{883F1F9A-D609-48E6-8827-695AAB38D2D3}" srcOrd="2" destOrd="0" presId="urn:microsoft.com/office/officeart/2018/2/layout/IconCircleList"/>
    <dgm:cxn modelId="{F6C24596-E439-4C35-8B3A-D3D62B54941D}" type="presParOf" srcId="{8E072502-AD21-447B-878A-4616128FB8E4}" destId="{AC299DE2-C948-4685-BA3F-7F69C40AAE9D}" srcOrd="3" destOrd="0" presId="urn:microsoft.com/office/officeart/2018/2/layout/IconCircleList"/>
    <dgm:cxn modelId="{2237C61B-4AB4-4C13-A25E-65DB8C3D5385}" type="presParOf" srcId="{6A6C9B4D-6222-4675-B301-184D830A31D0}" destId="{41090E0D-1FAA-4A68-BDE2-21FCC80B1E07}" srcOrd="7" destOrd="0" presId="urn:microsoft.com/office/officeart/2018/2/layout/IconCircleList"/>
    <dgm:cxn modelId="{FBB2EFBE-851C-496F-92C2-6136E9E139C4}" type="presParOf" srcId="{6A6C9B4D-6222-4675-B301-184D830A31D0}" destId="{F2DC248A-3145-4724-B1B5-67348B105B22}" srcOrd="8" destOrd="0" presId="urn:microsoft.com/office/officeart/2018/2/layout/IconCircleList"/>
    <dgm:cxn modelId="{130D5C9E-5050-4F49-A4C2-A11344D1DB92}" type="presParOf" srcId="{F2DC248A-3145-4724-B1B5-67348B105B22}" destId="{9165127E-8F43-4D0A-A7D0-227393C44E00}" srcOrd="0" destOrd="0" presId="urn:microsoft.com/office/officeart/2018/2/layout/IconCircleList"/>
    <dgm:cxn modelId="{13779537-F3FA-413F-9486-582B8A33E58B}" type="presParOf" srcId="{F2DC248A-3145-4724-B1B5-67348B105B22}" destId="{9AEFF028-60B6-4403-8A3E-21079A6BAE4E}" srcOrd="1" destOrd="0" presId="urn:microsoft.com/office/officeart/2018/2/layout/IconCircleList"/>
    <dgm:cxn modelId="{1FCC7CA3-BC9F-44B2-84B2-D62ACB8B3B97}" type="presParOf" srcId="{F2DC248A-3145-4724-B1B5-67348B105B22}" destId="{EFBB4A3A-79F8-46C7-955B-5D942538F113}" srcOrd="2" destOrd="0" presId="urn:microsoft.com/office/officeart/2018/2/layout/IconCircleList"/>
    <dgm:cxn modelId="{79AE1E0C-B8E5-43B3-A2B2-51212646DF52}" type="presParOf" srcId="{F2DC248A-3145-4724-B1B5-67348B105B22}" destId="{6034554E-FC96-4B00-836A-D862D6D6599E}" srcOrd="3" destOrd="0" presId="urn:microsoft.com/office/officeart/2018/2/layout/IconCircleList"/>
    <dgm:cxn modelId="{FEC1F14E-D59D-4760-BE36-96DAFC80C2B7}" type="presParOf" srcId="{6A6C9B4D-6222-4675-B301-184D830A31D0}" destId="{BE973647-775F-4481-878B-EB55EC5EF258}" srcOrd="9" destOrd="0" presId="urn:microsoft.com/office/officeart/2018/2/layout/IconCircleList"/>
    <dgm:cxn modelId="{5956B438-BED2-4011-A6B4-3647926911C2}" type="presParOf" srcId="{6A6C9B4D-6222-4675-B301-184D830A31D0}" destId="{4E41B3BA-502C-4CC3-BE05-74DDFD7ABC7F}" srcOrd="10" destOrd="0" presId="urn:microsoft.com/office/officeart/2018/2/layout/IconCircleList"/>
    <dgm:cxn modelId="{C22F552F-4A06-408C-AF0C-41614CFD6C73}" type="presParOf" srcId="{4E41B3BA-502C-4CC3-BE05-74DDFD7ABC7F}" destId="{A9B3FD76-0FC1-40D0-B631-3FD757DBAD52}" srcOrd="0" destOrd="0" presId="urn:microsoft.com/office/officeart/2018/2/layout/IconCircleList"/>
    <dgm:cxn modelId="{802CBCC7-F4B7-4795-952C-581022DAB9EA}" type="presParOf" srcId="{4E41B3BA-502C-4CC3-BE05-74DDFD7ABC7F}" destId="{AEA52AA5-4613-45A8-8408-90BCB7DF2A40}" srcOrd="1" destOrd="0" presId="urn:microsoft.com/office/officeart/2018/2/layout/IconCircleList"/>
    <dgm:cxn modelId="{54C046FC-FFC8-46F8-A556-27A10135C672}" type="presParOf" srcId="{4E41B3BA-502C-4CC3-BE05-74DDFD7ABC7F}" destId="{C6A7E970-93BD-4AC4-9CD7-84557FE506A3}" srcOrd="2" destOrd="0" presId="urn:microsoft.com/office/officeart/2018/2/layout/IconCircleList"/>
    <dgm:cxn modelId="{EC8403AA-8C48-449F-B279-9A0C5AC96A1B}" type="presParOf" srcId="{4E41B3BA-502C-4CC3-BE05-74DDFD7ABC7F}" destId="{51D89FA7-5EE7-4BB9-8790-5E136CC2E3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45CD5D-E6A1-4F4B-A0E8-16B46673AFE0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4BC8DA-363A-494E-97B8-62327ABC2EE9}">
      <dgm:prSet custT="1"/>
      <dgm:spPr/>
      <dgm:t>
        <a:bodyPr/>
        <a:lstStyle/>
        <a:p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Role-based access control to manage user permissions.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2409AE-B5AB-4254-8B17-B35144499966}" type="parTrans" cxnId="{BA73C6BB-8963-4297-B14E-4FF13E868BD5}">
      <dgm:prSet/>
      <dgm:spPr/>
      <dgm:t>
        <a:bodyPr/>
        <a:lstStyle/>
        <a:p>
          <a:endParaRPr lang="en-US"/>
        </a:p>
      </dgm:t>
    </dgm:pt>
    <dgm:pt modelId="{D483E9B0-9B77-4D33-936A-0B89D5CC0035}" type="sibTrans" cxnId="{BA73C6BB-8963-4297-B14E-4FF13E868BD5}">
      <dgm:prSet/>
      <dgm:spPr/>
      <dgm:t>
        <a:bodyPr/>
        <a:lstStyle/>
        <a:p>
          <a:endParaRPr lang="en-US"/>
        </a:p>
      </dgm:t>
    </dgm:pt>
    <dgm:pt modelId="{782EA551-8EA9-40E5-B69E-7BB81C9B83F7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MySQL Database scalability to accommodate the growing volume of task data and users.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98C3D1-912D-4F00-83DF-D2A67178CD1B}" type="parTrans" cxnId="{26651DB5-7FB4-46A0-9DE2-2600644EAD0B}">
      <dgm:prSet/>
      <dgm:spPr/>
      <dgm:t>
        <a:bodyPr/>
        <a:lstStyle/>
        <a:p>
          <a:endParaRPr lang="en-US"/>
        </a:p>
      </dgm:t>
    </dgm:pt>
    <dgm:pt modelId="{B85371F4-F4C1-4EA1-AE75-AAE2FA8E3EC9}" type="sibTrans" cxnId="{26651DB5-7FB4-46A0-9DE2-2600644EAD0B}">
      <dgm:prSet/>
      <dgm:spPr/>
      <dgm:t>
        <a:bodyPr/>
        <a:lstStyle/>
        <a:p>
          <a:endParaRPr lang="en-US"/>
        </a:p>
      </dgm:t>
    </dgm:pt>
    <dgm:pt modelId="{F61820C2-FCF6-4ABA-8F59-9540B2166B40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Encryption of sensitive task data to protect against unauthorized access.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3BA6C6-7A4D-47DF-9044-3D154C0B6D47}" type="parTrans" cxnId="{71A3DF0D-2331-4493-97FE-1652C5C6BF0B}">
      <dgm:prSet/>
      <dgm:spPr/>
      <dgm:t>
        <a:bodyPr/>
        <a:lstStyle/>
        <a:p>
          <a:endParaRPr lang="en-US"/>
        </a:p>
      </dgm:t>
    </dgm:pt>
    <dgm:pt modelId="{F2919106-349D-4453-902E-8D7E3C0F023C}" type="sibTrans" cxnId="{71A3DF0D-2331-4493-97FE-1652C5C6BF0B}">
      <dgm:prSet/>
      <dgm:spPr/>
      <dgm:t>
        <a:bodyPr/>
        <a:lstStyle/>
        <a:p>
          <a:endParaRPr lang="en-US"/>
        </a:p>
      </dgm:t>
    </dgm:pt>
    <dgm:pt modelId="{8927ED28-110E-4C1D-978E-2D4645A2F2CB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of secure protocols for user authentication and session management.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AEF68-6CB7-4B69-A0E0-C2F978DA979D}" type="parTrans" cxnId="{22D5FA40-0F7C-4A5E-88BE-F6122B5E5355}">
      <dgm:prSet/>
      <dgm:spPr/>
      <dgm:t>
        <a:bodyPr/>
        <a:lstStyle/>
        <a:p>
          <a:endParaRPr lang="en-US"/>
        </a:p>
      </dgm:t>
    </dgm:pt>
    <dgm:pt modelId="{1960447A-7B08-4376-B10B-D90F452A3D65}" type="sibTrans" cxnId="{22D5FA40-0F7C-4A5E-88BE-F6122B5E5355}">
      <dgm:prSet/>
      <dgm:spPr/>
      <dgm:t>
        <a:bodyPr/>
        <a:lstStyle/>
        <a:p>
          <a:endParaRPr lang="en-US"/>
        </a:p>
      </dgm:t>
    </dgm:pt>
    <dgm:pt modelId="{944F2623-6BEA-457A-BDA1-F88C2B7B3D30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application should be compatible with a wide range of web browsers (Chrome, Firefox, Safari, Edge).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802E3A-9B28-4368-824B-57903D3BD04C}" type="parTrans" cxnId="{FD0DEB05-DCF2-4312-B375-3C0870BABEEB}">
      <dgm:prSet/>
      <dgm:spPr/>
      <dgm:t>
        <a:bodyPr/>
        <a:lstStyle/>
        <a:p>
          <a:endParaRPr lang="en-US"/>
        </a:p>
      </dgm:t>
    </dgm:pt>
    <dgm:pt modelId="{E999996A-CFA5-429F-8736-F86AFC77E419}" type="sibTrans" cxnId="{FD0DEB05-DCF2-4312-B375-3C0870BABEEB}">
      <dgm:prSet/>
      <dgm:spPr/>
      <dgm:t>
        <a:bodyPr/>
        <a:lstStyle/>
        <a:p>
          <a:endParaRPr lang="en-US"/>
        </a:p>
      </dgm:t>
    </dgm:pt>
    <dgm:pt modelId="{A0212CF6-FA0F-4DB6-87C1-67EE07843B96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High availability and reliability.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E41CAA-D6F8-48E9-BB55-589FC49FB82D}" type="parTrans" cxnId="{D6F943DA-9782-47A7-AD23-375C42ED63C4}">
      <dgm:prSet/>
      <dgm:spPr/>
      <dgm:t>
        <a:bodyPr/>
        <a:lstStyle/>
        <a:p>
          <a:endParaRPr lang="en-US"/>
        </a:p>
      </dgm:t>
    </dgm:pt>
    <dgm:pt modelId="{F1397357-674C-443D-82D2-8C034FA32182}" type="sibTrans" cxnId="{D6F943DA-9782-47A7-AD23-375C42ED63C4}">
      <dgm:prSet/>
      <dgm:spPr/>
      <dgm:t>
        <a:bodyPr/>
        <a:lstStyle/>
        <a:p>
          <a:endParaRPr lang="en-US"/>
        </a:p>
      </dgm:t>
    </dgm:pt>
    <dgm:pt modelId="{D158AF79-D5ED-4EEE-BE1B-FFAF13551321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 to accommodate an increasing user base.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829738-88EA-4F03-966E-E1F176CAFD8F}" type="parTrans" cxnId="{8382470C-1AFE-455E-8BD8-0CAE6BF80BF9}">
      <dgm:prSet/>
      <dgm:spPr/>
      <dgm:t>
        <a:bodyPr/>
        <a:lstStyle/>
        <a:p>
          <a:endParaRPr lang="en-US"/>
        </a:p>
      </dgm:t>
    </dgm:pt>
    <dgm:pt modelId="{D09F29B8-6C5E-467F-8061-88F1158FAC4B}" type="sibTrans" cxnId="{8382470C-1AFE-455E-8BD8-0CAE6BF80BF9}">
      <dgm:prSet/>
      <dgm:spPr/>
      <dgm:t>
        <a:bodyPr/>
        <a:lstStyle/>
        <a:p>
          <a:endParaRPr lang="en-US"/>
        </a:p>
      </dgm:t>
    </dgm:pt>
    <dgm:pt modelId="{DA0F1E58-B59E-46C8-A91F-57FFE1A951C1}" type="pres">
      <dgm:prSet presAssocID="{5545CD5D-E6A1-4F4B-A0E8-16B46673AFE0}" presName="diagram" presStyleCnt="0">
        <dgm:presLayoutVars>
          <dgm:dir/>
          <dgm:resizeHandles val="exact"/>
        </dgm:presLayoutVars>
      </dgm:prSet>
      <dgm:spPr/>
    </dgm:pt>
    <dgm:pt modelId="{AF2655D6-D3BA-4C3B-984E-5E3F2916CE47}" type="pres">
      <dgm:prSet presAssocID="{BD4BC8DA-363A-494E-97B8-62327ABC2EE9}" presName="node" presStyleLbl="node1" presStyleIdx="0" presStyleCnt="7">
        <dgm:presLayoutVars>
          <dgm:bulletEnabled val="1"/>
        </dgm:presLayoutVars>
      </dgm:prSet>
      <dgm:spPr/>
    </dgm:pt>
    <dgm:pt modelId="{8A609182-4731-42D5-91A5-87A32101C54B}" type="pres">
      <dgm:prSet presAssocID="{D483E9B0-9B77-4D33-936A-0B89D5CC0035}" presName="sibTrans" presStyleCnt="0"/>
      <dgm:spPr/>
    </dgm:pt>
    <dgm:pt modelId="{A7147FF0-10AD-4BCB-8937-D5A0D0CB504F}" type="pres">
      <dgm:prSet presAssocID="{782EA551-8EA9-40E5-B69E-7BB81C9B83F7}" presName="node" presStyleLbl="node1" presStyleIdx="1" presStyleCnt="7">
        <dgm:presLayoutVars>
          <dgm:bulletEnabled val="1"/>
        </dgm:presLayoutVars>
      </dgm:prSet>
      <dgm:spPr/>
    </dgm:pt>
    <dgm:pt modelId="{E34418D0-4D6A-4855-9B48-37640F316A8E}" type="pres">
      <dgm:prSet presAssocID="{B85371F4-F4C1-4EA1-AE75-AAE2FA8E3EC9}" presName="sibTrans" presStyleCnt="0"/>
      <dgm:spPr/>
    </dgm:pt>
    <dgm:pt modelId="{5D86B7EB-AEA5-47D6-9343-EEE678F7B5AD}" type="pres">
      <dgm:prSet presAssocID="{F61820C2-FCF6-4ABA-8F59-9540B2166B40}" presName="node" presStyleLbl="node1" presStyleIdx="2" presStyleCnt="7">
        <dgm:presLayoutVars>
          <dgm:bulletEnabled val="1"/>
        </dgm:presLayoutVars>
      </dgm:prSet>
      <dgm:spPr/>
    </dgm:pt>
    <dgm:pt modelId="{5F3608E0-5FA2-48E4-A866-34DEB46C1AFF}" type="pres">
      <dgm:prSet presAssocID="{F2919106-349D-4453-902E-8D7E3C0F023C}" presName="sibTrans" presStyleCnt="0"/>
      <dgm:spPr/>
    </dgm:pt>
    <dgm:pt modelId="{48F96245-CBDA-4CC0-9191-A8AED8093680}" type="pres">
      <dgm:prSet presAssocID="{8927ED28-110E-4C1D-978E-2D4645A2F2CB}" presName="node" presStyleLbl="node1" presStyleIdx="3" presStyleCnt="7">
        <dgm:presLayoutVars>
          <dgm:bulletEnabled val="1"/>
        </dgm:presLayoutVars>
      </dgm:prSet>
      <dgm:spPr/>
    </dgm:pt>
    <dgm:pt modelId="{D0B5F9BD-FBA9-4C9E-87D6-EFEBABACB58D}" type="pres">
      <dgm:prSet presAssocID="{1960447A-7B08-4376-B10B-D90F452A3D65}" presName="sibTrans" presStyleCnt="0"/>
      <dgm:spPr/>
    </dgm:pt>
    <dgm:pt modelId="{7E2E7041-E0E0-4D44-BC99-F38C3D016D5D}" type="pres">
      <dgm:prSet presAssocID="{944F2623-6BEA-457A-BDA1-F88C2B7B3D30}" presName="node" presStyleLbl="node1" presStyleIdx="4" presStyleCnt="7">
        <dgm:presLayoutVars>
          <dgm:bulletEnabled val="1"/>
        </dgm:presLayoutVars>
      </dgm:prSet>
      <dgm:spPr/>
    </dgm:pt>
    <dgm:pt modelId="{B6D62981-9872-4631-8DCE-48B3125F263E}" type="pres">
      <dgm:prSet presAssocID="{E999996A-CFA5-429F-8736-F86AFC77E419}" presName="sibTrans" presStyleCnt="0"/>
      <dgm:spPr/>
    </dgm:pt>
    <dgm:pt modelId="{2597F203-4B5F-41F9-BE39-C3A15EED56F2}" type="pres">
      <dgm:prSet presAssocID="{A0212CF6-FA0F-4DB6-87C1-67EE07843B96}" presName="node" presStyleLbl="node1" presStyleIdx="5" presStyleCnt="7">
        <dgm:presLayoutVars>
          <dgm:bulletEnabled val="1"/>
        </dgm:presLayoutVars>
      </dgm:prSet>
      <dgm:spPr/>
    </dgm:pt>
    <dgm:pt modelId="{30FBE113-8682-408F-8379-571AA0351E21}" type="pres">
      <dgm:prSet presAssocID="{F1397357-674C-443D-82D2-8C034FA32182}" presName="sibTrans" presStyleCnt="0"/>
      <dgm:spPr/>
    </dgm:pt>
    <dgm:pt modelId="{4A57C697-E1DB-46F8-81A4-15A28D6E6431}" type="pres">
      <dgm:prSet presAssocID="{D158AF79-D5ED-4EEE-BE1B-FFAF13551321}" presName="node" presStyleLbl="node1" presStyleIdx="6" presStyleCnt="7">
        <dgm:presLayoutVars>
          <dgm:bulletEnabled val="1"/>
        </dgm:presLayoutVars>
      </dgm:prSet>
      <dgm:spPr/>
    </dgm:pt>
  </dgm:ptLst>
  <dgm:cxnLst>
    <dgm:cxn modelId="{FD0DEB05-DCF2-4312-B375-3C0870BABEEB}" srcId="{5545CD5D-E6A1-4F4B-A0E8-16B46673AFE0}" destId="{944F2623-6BEA-457A-BDA1-F88C2B7B3D30}" srcOrd="4" destOrd="0" parTransId="{99802E3A-9B28-4368-824B-57903D3BD04C}" sibTransId="{E999996A-CFA5-429F-8736-F86AFC77E419}"/>
    <dgm:cxn modelId="{8382470C-1AFE-455E-8BD8-0CAE6BF80BF9}" srcId="{5545CD5D-E6A1-4F4B-A0E8-16B46673AFE0}" destId="{D158AF79-D5ED-4EEE-BE1B-FFAF13551321}" srcOrd="6" destOrd="0" parTransId="{29829738-88EA-4F03-966E-E1F176CAFD8F}" sibTransId="{D09F29B8-6C5E-467F-8061-88F1158FAC4B}"/>
    <dgm:cxn modelId="{71A3DF0D-2331-4493-97FE-1652C5C6BF0B}" srcId="{5545CD5D-E6A1-4F4B-A0E8-16B46673AFE0}" destId="{F61820C2-FCF6-4ABA-8F59-9540B2166B40}" srcOrd="2" destOrd="0" parTransId="{E73BA6C6-7A4D-47DF-9044-3D154C0B6D47}" sibTransId="{F2919106-349D-4453-902E-8D7E3C0F023C}"/>
    <dgm:cxn modelId="{010BD130-7C0D-4585-B224-2EDC7CF72431}" type="presOf" srcId="{A0212CF6-FA0F-4DB6-87C1-67EE07843B96}" destId="{2597F203-4B5F-41F9-BE39-C3A15EED56F2}" srcOrd="0" destOrd="0" presId="urn:microsoft.com/office/officeart/2005/8/layout/default"/>
    <dgm:cxn modelId="{22D5FA40-0F7C-4A5E-88BE-F6122B5E5355}" srcId="{5545CD5D-E6A1-4F4B-A0E8-16B46673AFE0}" destId="{8927ED28-110E-4C1D-978E-2D4645A2F2CB}" srcOrd="3" destOrd="0" parTransId="{0A3AEF68-6CB7-4B69-A0E0-C2F978DA979D}" sibTransId="{1960447A-7B08-4376-B10B-D90F452A3D65}"/>
    <dgm:cxn modelId="{68AD7643-8354-466C-A966-C36099ACB3E5}" type="presOf" srcId="{782EA551-8EA9-40E5-B69E-7BB81C9B83F7}" destId="{A7147FF0-10AD-4BCB-8937-D5A0D0CB504F}" srcOrd="0" destOrd="0" presId="urn:microsoft.com/office/officeart/2005/8/layout/default"/>
    <dgm:cxn modelId="{DE128F6B-C143-4EF4-961E-25C01BADF67C}" type="presOf" srcId="{D158AF79-D5ED-4EEE-BE1B-FFAF13551321}" destId="{4A57C697-E1DB-46F8-81A4-15A28D6E6431}" srcOrd="0" destOrd="0" presId="urn:microsoft.com/office/officeart/2005/8/layout/default"/>
    <dgm:cxn modelId="{3384C191-8C00-4275-B2B4-8D24823AA38D}" type="presOf" srcId="{8927ED28-110E-4C1D-978E-2D4645A2F2CB}" destId="{48F96245-CBDA-4CC0-9191-A8AED8093680}" srcOrd="0" destOrd="0" presId="urn:microsoft.com/office/officeart/2005/8/layout/default"/>
    <dgm:cxn modelId="{26651DB5-7FB4-46A0-9DE2-2600644EAD0B}" srcId="{5545CD5D-E6A1-4F4B-A0E8-16B46673AFE0}" destId="{782EA551-8EA9-40E5-B69E-7BB81C9B83F7}" srcOrd="1" destOrd="0" parTransId="{D098C3D1-912D-4F00-83DF-D2A67178CD1B}" sibTransId="{B85371F4-F4C1-4EA1-AE75-AAE2FA8E3EC9}"/>
    <dgm:cxn modelId="{BA73C6BB-8963-4297-B14E-4FF13E868BD5}" srcId="{5545CD5D-E6A1-4F4B-A0E8-16B46673AFE0}" destId="{BD4BC8DA-363A-494E-97B8-62327ABC2EE9}" srcOrd="0" destOrd="0" parTransId="{DF2409AE-B5AB-4254-8B17-B35144499966}" sibTransId="{D483E9B0-9B77-4D33-936A-0B89D5CC0035}"/>
    <dgm:cxn modelId="{67E770C9-E914-4D28-B9E4-B53B1E8FCB60}" type="presOf" srcId="{F61820C2-FCF6-4ABA-8F59-9540B2166B40}" destId="{5D86B7EB-AEA5-47D6-9343-EEE678F7B5AD}" srcOrd="0" destOrd="0" presId="urn:microsoft.com/office/officeart/2005/8/layout/default"/>
    <dgm:cxn modelId="{F11191CC-DF8E-441F-BABC-A7E9ACCF4BB7}" type="presOf" srcId="{5545CD5D-E6A1-4F4B-A0E8-16B46673AFE0}" destId="{DA0F1E58-B59E-46C8-A91F-57FFE1A951C1}" srcOrd="0" destOrd="0" presId="urn:microsoft.com/office/officeart/2005/8/layout/default"/>
    <dgm:cxn modelId="{D6F943DA-9782-47A7-AD23-375C42ED63C4}" srcId="{5545CD5D-E6A1-4F4B-A0E8-16B46673AFE0}" destId="{A0212CF6-FA0F-4DB6-87C1-67EE07843B96}" srcOrd="5" destOrd="0" parTransId="{44E41CAA-D6F8-48E9-BB55-589FC49FB82D}" sibTransId="{F1397357-674C-443D-82D2-8C034FA32182}"/>
    <dgm:cxn modelId="{08ECDCE2-8CCB-4718-B303-EA35C54EDC63}" type="presOf" srcId="{BD4BC8DA-363A-494E-97B8-62327ABC2EE9}" destId="{AF2655D6-D3BA-4C3B-984E-5E3F2916CE47}" srcOrd="0" destOrd="0" presId="urn:microsoft.com/office/officeart/2005/8/layout/default"/>
    <dgm:cxn modelId="{10ACC5F0-8D28-43C6-BEB2-4053FD890D38}" type="presOf" srcId="{944F2623-6BEA-457A-BDA1-F88C2B7B3D30}" destId="{7E2E7041-E0E0-4D44-BC99-F38C3D016D5D}" srcOrd="0" destOrd="0" presId="urn:microsoft.com/office/officeart/2005/8/layout/default"/>
    <dgm:cxn modelId="{C9767C96-84C4-4DA0-B22A-809E6F26D402}" type="presParOf" srcId="{DA0F1E58-B59E-46C8-A91F-57FFE1A951C1}" destId="{AF2655D6-D3BA-4C3B-984E-5E3F2916CE47}" srcOrd="0" destOrd="0" presId="urn:microsoft.com/office/officeart/2005/8/layout/default"/>
    <dgm:cxn modelId="{FE75E0F2-7A5B-4210-91F5-36F7BCC5D2E3}" type="presParOf" srcId="{DA0F1E58-B59E-46C8-A91F-57FFE1A951C1}" destId="{8A609182-4731-42D5-91A5-87A32101C54B}" srcOrd="1" destOrd="0" presId="urn:microsoft.com/office/officeart/2005/8/layout/default"/>
    <dgm:cxn modelId="{CE5279C4-8417-4942-B797-9FB8D6652D1D}" type="presParOf" srcId="{DA0F1E58-B59E-46C8-A91F-57FFE1A951C1}" destId="{A7147FF0-10AD-4BCB-8937-D5A0D0CB504F}" srcOrd="2" destOrd="0" presId="urn:microsoft.com/office/officeart/2005/8/layout/default"/>
    <dgm:cxn modelId="{4C58BAE2-AD32-4090-BAEE-D32EE6608CD2}" type="presParOf" srcId="{DA0F1E58-B59E-46C8-A91F-57FFE1A951C1}" destId="{E34418D0-4D6A-4855-9B48-37640F316A8E}" srcOrd="3" destOrd="0" presId="urn:microsoft.com/office/officeart/2005/8/layout/default"/>
    <dgm:cxn modelId="{F3AFB1A8-06AF-4E64-B080-E988E259E37D}" type="presParOf" srcId="{DA0F1E58-B59E-46C8-A91F-57FFE1A951C1}" destId="{5D86B7EB-AEA5-47D6-9343-EEE678F7B5AD}" srcOrd="4" destOrd="0" presId="urn:microsoft.com/office/officeart/2005/8/layout/default"/>
    <dgm:cxn modelId="{76EAC90B-E894-4CCE-AA3B-68DBF2FE63DA}" type="presParOf" srcId="{DA0F1E58-B59E-46C8-A91F-57FFE1A951C1}" destId="{5F3608E0-5FA2-48E4-A866-34DEB46C1AFF}" srcOrd="5" destOrd="0" presId="urn:microsoft.com/office/officeart/2005/8/layout/default"/>
    <dgm:cxn modelId="{0262A542-EDA0-4334-B069-4CFE09B8B213}" type="presParOf" srcId="{DA0F1E58-B59E-46C8-A91F-57FFE1A951C1}" destId="{48F96245-CBDA-4CC0-9191-A8AED8093680}" srcOrd="6" destOrd="0" presId="urn:microsoft.com/office/officeart/2005/8/layout/default"/>
    <dgm:cxn modelId="{40D0AE51-8C92-4D33-8328-E3B66AE7EEF6}" type="presParOf" srcId="{DA0F1E58-B59E-46C8-A91F-57FFE1A951C1}" destId="{D0B5F9BD-FBA9-4C9E-87D6-EFEBABACB58D}" srcOrd="7" destOrd="0" presId="urn:microsoft.com/office/officeart/2005/8/layout/default"/>
    <dgm:cxn modelId="{72361728-001C-4177-B522-231BB18C2303}" type="presParOf" srcId="{DA0F1E58-B59E-46C8-A91F-57FFE1A951C1}" destId="{7E2E7041-E0E0-4D44-BC99-F38C3D016D5D}" srcOrd="8" destOrd="0" presId="urn:microsoft.com/office/officeart/2005/8/layout/default"/>
    <dgm:cxn modelId="{0876F14E-FD5F-4F42-BFBD-2292665F23FE}" type="presParOf" srcId="{DA0F1E58-B59E-46C8-A91F-57FFE1A951C1}" destId="{B6D62981-9872-4631-8DCE-48B3125F263E}" srcOrd="9" destOrd="0" presId="urn:microsoft.com/office/officeart/2005/8/layout/default"/>
    <dgm:cxn modelId="{07DD8ED4-56D8-48E5-A976-6F366740615B}" type="presParOf" srcId="{DA0F1E58-B59E-46C8-A91F-57FFE1A951C1}" destId="{2597F203-4B5F-41F9-BE39-C3A15EED56F2}" srcOrd="10" destOrd="0" presId="urn:microsoft.com/office/officeart/2005/8/layout/default"/>
    <dgm:cxn modelId="{AA8427AA-B749-4BDE-BB3F-094767FBB834}" type="presParOf" srcId="{DA0F1E58-B59E-46C8-A91F-57FFE1A951C1}" destId="{30FBE113-8682-408F-8379-571AA0351E21}" srcOrd="11" destOrd="0" presId="urn:microsoft.com/office/officeart/2005/8/layout/default"/>
    <dgm:cxn modelId="{DF646319-B15A-4348-ACA9-54466737D750}" type="presParOf" srcId="{DA0F1E58-B59E-46C8-A91F-57FFE1A951C1}" destId="{4A57C697-E1DB-46F8-81A4-15A28D6E643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5AA68B-703D-43A5-8240-6EC54DAF750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ABC3902-2420-449D-B4F5-2431E4FD2435}">
      <dgm:prSet/>
      <dgm:spPr/>
      <dgm:t>
        <a:bodyPr/>
        <a:lstStyle/>
        <a:p>
          <a:pPr>
            <a:defRPr b="1"/>
          </a:pPr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Tools 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712EC6-65A4-48EE-AB75-F50EFDB7C8ED}" type="parTrans" cxnId="{3DD3EA96-4ACC-4D5B-B681-F0DDFCDCA3A2}">
      <dgm:prSet/>
      <dgm:spPr/>
      <dgm:t>
        <a:bodyPr/>
        <a:lstStyle/>
        <a:p>
          <a:endParaRPr lang="en-US"/>
        </a:p>
      </dgm:t>
    </dgm:pt>
    <dgm:pt modelId="{EFCC7565-1307-40C1-9324-A5FB04C8CC40}" type="sibTrans" cxnId="{3DD3EA96-4ACC-4D5B-B681-F0DDFCDCA3A2}">
      <dgm:prSet/>
      <dgm:spPr/>
      <dgm:t>
        <a:bodyPr/>
        <a:lstStyle/>
        <a:p>
          <a:endParaRPr lang="en-US"/>
        </a:p>
      </dgm:t>
    </dgm:pt>
    <dgm:pt modelId="{F00B267C-4B95-46CF-A7B9-7C7F12A9BEF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Eclipse </a:t>
          </a:r>
        </a:p>
      </dgm:t>
    </dgm:pt>
    <dgm:pt modelId="{D1B7DD14-C542-4D61-A9A5-4D341D0D5E75}" type="parTrans" cxnId="{CCED4DAA-77E0-4071-BFE7-600AFFE5A211}">
      <dgm:prSet/>
      <dgm:spPr/>
      <dgm:t>
        <a:bodyPr/>
        <a:lstStyle/>
        <a:p>
          <a:endParaRPr lang="en-US"/>
        </a:p>
      </dgm:t>
    </dgm:pt>
    <dgm:pt modelId="{7AB6936C-E903-4F29-8E9A-4713584D4376}" type="sibTrans" cxnId="{CCED4DAA-77E0-4071-BFE7-600AFFE5A211}">
      <dgm:prSet/>
      <dgm:spPr/>
      <dgm:t>
        <a:bodyPr/>
        <a:lstStyle/>
        <a:p>
          <a:endParaRPr lang="en-US"/>
        </a:p>
      </dgm:t>
    </dgm:pt>
    <dgm:pt modelId="{47B55D7A-7BF8-407E-932D-7FABF0BC95B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MySQL Workbench</a:t>
          </a:r>
        </a:p>
      </dgm:t>
    </dgm:pt>
    <dgm:pt modelId="{AE3483D4-AAAB-4A92-9069-4DB4148E185D}" type="parTrans" cxnId="{3003099D-3AA5-40DE-B364-127902807BCA}">
      <dgm:prSet/>
      <dgm:spPr/>
      <dgm:t>
        <a:bodyPr/>
        <a:lstStyle/>
        <a:p>
          <a:endParaRPr lang="en-US"/>
        </a:p>
      </dgm:t>
    </dgm:pt>
    <dgm:pt modelId="{66E4C69B-9585-451D-815F-A87250756AB3}" type="sibTrans" cxnId="{3003099D-3AA5-40DE-B364-127902807BCA}">
      <dgm:prSet/>
      <dgm:spPr/>
      <dgm:t>
        <a:bodyPr/>
        <a:lstStyle/>
        <a:p>
          <a:endParaRPr lang="en-US"/>
        </a:p>
      </dgm:t>
    </dgm:pt>
    <dgm:pt modelId="{47747B5C-509E-488C-A61C-8E5A1989033B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Postman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93D028-9BA2-47CC-A468-0C80E6D1BC90}" type="parTrans" cxnId="{EDCEFCD9-8E9C-4BCC-A66E-65A95B49984F}">
      <dgm:prSet/>
      <dgm:spPr/>
      <dgm:t>
        <a:bodyPr/>
        <a:lstStyle/>
        <a:p>
          <a:endParaRPr lang="en-US"/>
        </a:p>
      </dgm:t>
    </dgm:pt>
    <dgm:pt modelId="{A722D99C-AC16-433D-B913-BE4E20B72FED}" type="sibTrans" cxnId="{EDCEFCD9-8E9C-4BCC-A66E-65A95B49984F}">
      <dgm:prSet/>
      <dgm:spPr/>
      <dgm:t>
        <a:bodyPr/>
        <a:lstStyle/>
        <a:p>
          <a:endParaRPr lang="en-US"/>
        </a:p>
      </dgm:t>
    </dgm:pt>
    <dgm:pt modelId="{3C63FBCB-74C9-41ED-810C-B96881E1B7A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Git Desktop</a:t>
          </a:r>
        </a:p>
      </dgm:t>
    </dgm:pt>
    <dgm:pt modelId="{DC38139F-507D-43E9-A009-C683F7D0AD62}" type="parTrans" cxnId="{E32202B0-97AA-4423-AD63-229A40E60D20}">
      <dgm:prSet/>
      <dgm:spPr/>
      <dgm:t>
        <a:bodyPr/>
        <a:lstStyle/>
        <a:p>
          <a:endParaRPr lang="en-US"/>
        </a:p>
      </dgm:t>
    </dgm:pt>
    <dgm:pt modelId="{9B544686-7D05-49DB-AB6E-175F173CCB97}" type="sibTrans" cxnId="{E32202B0-97AA-4423-AD63-229A40E60D20}">
      <dgm:prSet/>
      <dgm:spPr/>
      <dgm:t>
        <a:bodyPr/>
        <a:lstStyle/>
        <a:p>
          <a:endParaRPr lang="en-US"/>
        </a:p>
      </dgm:t>
    </dgm:pt>
    <dgm:pt modelId="{5BAE21F4-9E40-4863-AB08-44F771B6BF36}">
      <dgm:prSet/>
      <dgm:spPr/>
      <dgm:t>
        <a:bodyPr/>
        <a:lstStyle/>
        <a:p>
          <a:pPr>
            <a:defRPr b="1"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Frontend Technologies: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569F69-D2C0-4E87-8198-66AD40CBA732}" type="parTrans" cxnId="{F4D8AA6D-9E09-45CA-94D2-059D36CFEAD2}">
      <dgm:prSet/>
      <dgm:spPr/>
      <dgm:t>
        <a:bodyPr/>
        <a:lstStyle/>
        <a:p>
          <a:endParaRPr lang="en-US"/>
        </a:p>
      </dgm:t>
    </dgm:pt>
    <dgm:pt modelId="{260A084F-AB8D-425A-8FCA-D90B3C62DD02}" type="sibTrans" cxnId="{F4D8AA6D-9E09-45CA-94D2-059D36CFEAD2}">
      <dgm:prSet/>
      <dgm:spPr/>
      <dgm:t>
        <a:bodyPr/>
        <a:lstStyle/>
        <a:p>
          <a:endParaRPr lang="en-US"/>
        </a:p>
      </dgm:t>
    </dgm:pt>
    <dgm:pt modelId="{F81A1246-298A-42C2-BB29-A77EF6BE7724}">
      <dgm:prSet/>
      <dgm:spPr/>
      <dgm:t>
        <a:bodyPr/>
        <a:lstStyle/>
        <a:p>
          <a:r>
            <a:rPr lang="en-US" i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0BDAEE-5001-4225-8D95-4FB24014D8B9}" type="parTrans" cxnId="{D89B2485-7509-4F5E-89AC-39964CE7E320}">
      <dgm:prSet/>
      <dgm:spPr/>
      <dgm:t>
        <a:bodyPr/>
        <a:lstStyle/>
        <a:p>
          <a:endParaRPr lang="en-US"/>
        </a:p>
      </dgm:t>
    </dgm:pt>
    <dgm:pt modelId="{7C41A934-1185-4CB0-8264-C53D664902DC}" type="sibTrans" cxnId="{D89B2485-7509-4F5E-89AC-39964CE7E320}">
      <dgm:prSet/>
      <dgm:spPr/>
      <dgm:t>
        <a:bodyPr/>
        <a:lstStyle/>
        <a:p>
          <a:endParaRPr lang="en-US"/>
        </a:p>
      </dgm:t>
    </dgm:pt>
    <dgm:pt modelId="{CBAABCC8-B41B-4124-B517-C4F87E7C3E6A}">
      <dgm:prSet/>
      <dgm:spPr/>
      <dgm:t>
        <a:bodyPr/>
        <a:lstStyle/>
        <a:p>
          <a:pPr>
            <a:defRPr b="1"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Version Control: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2CEB7B-FB8D-4ED8-92A4-ACFFEBEFF23A}" type="parTrans" cxnId="{355DE2B2-2DAD-4F12-BD2A-D7777C5FBB05}">
      <dgm:prSet/>
      <dgm:spPr/>
      <dgm:t>
        <a:bodyPr/>
        <a:lstStyle/>
        <a:p>
          <a:endParaRPr lang="en-US"/>
        </a:p>
      </dgm:t>
    </dgm:pt>
    <dgm:pt modelId="{6F70CA8F-47CA-4DF9-A51F-6518D5034F52}" type="sibTrans" cxnId="{355DE2B2-2DAD-4F12-BD2A-D7777C5FBB05}">
      <dgm:prSet/>
      <dgm:spPr/>
      <dgm:t>
        <a:bodyPr/>
        <a:lstStyle/>
        <a:p>
          <a:endParaRPr lang="en-US"/>
        </a:p>
      </dgm:t>
    </dgm:pt>
    <dgm:pt modelId="{8B937BE3-AA1A-48E9-B7E4-0C8AF6DA218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Git </a:t>
          </a:r>
        </a:p>
      </dgm:t>
    </dgm:pt>
    <dgm:pt modelId="{A04A5498-D38B-4D97-8D7E-84F4CE798D11}" type="parTrans" cxnId="{6A805499-86BF-4667-BC52-C0A7C0B087D5}">
      <dgm:prSet/>
      <dgm:spPr/>
      <dgm:t>
        <a:bodyPr/>
        <a:lstStyle/>
        <a:p>
          <a:endParaRPr lang="en-US"/>
        </a:p>
      </dgm:t>
    </dgm:pt>
    <dgm:pt modelId="{8059A82A-0A06-40D1-940D-E49FA217C2F9}" type="sibTrans" cxnId="{6A805499-86BF-4667-BC52-C0A7C0B087D5}">
      <dgm:prSet/>
      <dgm:spPr/>
      <dgm:t>
        <a:bodyPr/>
        <a:lstStyle/>
        <a:p>
          <a:endParaRPr lang="en-US"/>
        </a:p>
      </dgm:t>
    </dgm:pt>
    <dgm:pt modelId="{A6D9F151-EF9A-4AE0-8E7A-9A87A8ADED85}">
      <dgm:prSet/>
      <dgm:spPr/>
      <dgm:t>
        <a:bodyPr/>
        <a:lstStyle/>
        <a:p>
          <a:pPr>
            <a:defRPr b="1"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Backend Technologies</a:t>
          </a:r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 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9F5266-552F-4CB2-8134-F899AECA327E}" type="parTrans" cxnId="{CEB48E14-A5BB-48E0-87CF-52AE2B3D0F1A}">
      <dgm:prSet/>
      <dgm:spPr/>
      <dgm:t>
        <a:bodyPr/>
        <a:lstStyle/>
        <a:p>
          <a:endParaRPr lang="en-US"/>
        </a:p>
      </dgm:t>
    </dgm:pt>
    <dgm:pt modelId="{ACABE463-B89D-424F-A7A9-BDD4838088BD}" type="sibTrans" cxnId="{CEB48E14-A5BB-48E0-87CF-52AE2B3D0F1A}">
      <dgm:prSet/>
      <dgm:spPr/>
      <dgm:t>
        <a:bodyPr/>
        <a:lstStyle/>
        <a:p>
          <a:endParaRPr lang="en-US"/>
        </a:p>
      </dgm:t>
    </dgm:pt>
    <dgm:pt modelId="{1B8F5F84-F7CE-4618-9278-080DEC78B8F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Java </a:t>
          </a:r>
        </a:p>
      </dgm:t>
    </dgm:pt>
    <dgm:pt modelId="{21306D70-C282-45DD-BA0A-F43FD82FF280}" type="parTrans" cxnId="{F6F2C157-6032-48BB-A869-18A40ED5CEA6}">
      <dgm:prSet/>
      <dgm:spPr/>
      <dgm:t>
        <a:bodyPr/>
        <a:lstStyle/>
        <a:p>
          <a:endParaRPr lang="en-US"/>
        </a:p>
      </dgm:t>
    </dgm:pt>
    <dgm:pt modelId="{5DE9648A-0F99-4DA7-BA08-0874418348F9}" type="sibTrans" cxnId="{F6F2C157-6032-48BB-A869-18A40ED5CEA6}">
      <dgm:prSet/>
      <dgm:spPr/>
      <dgm:t>
        <a:bodyPr/>
        <a:lstStyle/>
        <a:p>
          <a:endParaRPr lang="en-US"/>
        </a:p>
      </dgm:t>
    </dgm:pt>
    <dgm:pt modelId="{09F0B2DC-BACF-4C48-B75B-61B5B297055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Spring Boot Framework</a:t>
          </a:r>
        </a:p>
      </dgm:t>
    </dgm:pt>
    <dgm:pt modelId="{0CA69E74-385B-470A-8196-12D4D13C5594}" type="parTrans" cxnId="{75059B69-2CF3-42C5-B63A-DE13FB15B00E}">
      <dgm:prSet/>
      <dgm:spPr/>
      <dgm:t>
        <a:bodyPr/>
        <a:lstStyle/>
        <a:p>
          <a:endParaRPr lang="en-US"/>
        </a:p>
      </dgm:t>
    </dgm:pt>
    <dgm:pt modelId="{913B17E5-5546-4704-BEA4-A08FB0F9D3EA}" type="sibTrans" cxnId="{75059B69-2CF3-42C5-B63A-DE13FB15B00E}">
      <dgm:prSet/>
      <dgm:spPr/>
      <dgm:t>
        <a:bodyPr/>
        <a:lstStyle/>
        <a:p>
          <a:endParaRPr lang="en-US"/>
        </a:p>
      </dgm:t>
    </dgm:pt>
    <dgm:pt modelId="{C73FA7B0-45C9-4FE8-B575-B872CB51A0EA}">
      <dgm:prSet/>
      <dgm:spPr/>
      <dgm:t>
        <a:bodyPr/>
        <a:lstStyle/>
        <a:p>
          <a:pPr>
            <a:defRPr b="1"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Database: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4DBE9A-D08C-409C-8C84-6F6D7CBFE0DF}" type="parTrans" cxnId="{86ABF923-1749-4440-841A-D80439A11439}">
      <dgm:prSet/>
      <dgm:spPr/>
      <dgm:t>
        <a:bodyPr/>
        <a:lstStyle/>
        <a:p>
          <a:endParaRPr lang="en-US"/>
        </a:p>
      </dgm:t>
    </dgm:pt>
    <dgm:pt modelId="{48DE2CEB-1582-4EB9-8AB4-3CEED262A292}" type="sibTrans" cxnId="{86ABF923-1749-4440-841A-D80439A11439}">
      <dgm:prSet/>
      <dgm:spPr/>
      <dgm:t>
        <a:bodyPr/>
        <a:lstStyle/>
        <a:p>
          <a:endParaRPr lang="en-US"/>
        </a:p>
      </dgm:t>
    </dgm:pt>
    <dgm:pt modelId="{205CCFD1-796A-4651-BEB9-7868D1920E9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</a:p>
      </dgm:t>
    </dgm:pt>
    <dgm:pt modelId="{7177BAAC-DA4D-40BB-AA61-8C3DC85BE75D}" type="parTrans" cxnId="{4007764C-EFD2-4804-B77C-4DBDBDD945FE}">
      <dgm:prSet/>
      <dgm:spPr/>
      <dgm:t>
        <a:bodyPr/>
        <a:lstStyle/>
        <a:p>
          <a:endParaRPr lang="en-US"/>
        </a:p>
      </dgm:t>
    </dgm:pt>
    <dgm:pt modelId="{4CF8E87B-4A22-4785-9BCC-BB425FB29B50}" type="sibTrans" cxnId="{4007764C-EFD2-4804-B77C-4DBDBDD945FE}">
      <dgm:prSet/>
      <dgm:spPr/>
      <dgm:t>
        <a:bodyPr/>
        <a:lstStyle/>
        <a:p>
          <a:endParaRPr lang="en-US"/>
        </a:p>
      </dgm:t>
    </dgm:pt>
    <dgm:pt modelId="{9AC6AF55-B3F1-4687-B9D7-CE7CD70AE08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</a:p>
      </dgm:t>
    </dgm:pt>
    <dgm:pt modelId="{9DAB5EA7-426B-4D9E-8EEF-7EAC75D0FD33}" type="parTrans" cxnId="{116A0068-69B0-44B1-9B6A-3751CD9EB8E5}">
      <dgm:prSet/>
      <dgm:spPr/>
      <dgm:t>
        <a:bodyPr/>
        <a:lstStyle/>
        <a:p>
          <a:endParaRPr lang="en-US"/>
        </a:p>
      </dgm:t>
    </dgm:pt>
    <dgm:pt modelId="{1868DF20-E060-4CBA-BA02-8FCE033189FB}" type="sibTrans" cxnId="{116A0068-69B0-44B1-9B6A-3751CD9EB8E5}">
      <dgm:prSet/>
      <dgm:spPr/>
      <dgm:t>
        <a:bodyPr/>
        <a:lstStyle/>
        <a:p>
          <a:endParaRPr lang="en-US"/>
        </a:p>
      </dgm:t>
    </dgm:pt>
    <dgm:pt modelId="{D566E19B-CAC5-459C-86E9-796A30F8F6D9}">
      <dgm:prSet/>
      <dgm:spPr/>
      <dgm:t>
        <a:bodyPr/>
        <a:lstStyle/>
        <a:p>
          <a:r>
            <a:rPr lang="en-US" i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</a:p>
      </dgm:t>
    </dgm:pt>
    <dgm:pt modelId="{B7C75DE5-FD7F-401E-B41B-309F35179D50}" type="parTrans" cxnId="{A847DAF8-289E-4554-BE95-7189681893E2}">
      <dgm:prSet/>
      <dgm:spPr/>
      <dgm:t>
        <a:bodyPr/>
        <a:lstStyle/>
        <a:p>
          <a:endParaRPr lang="en-US"/>
        </a:p>
      </dgm:t>
    </dgm:pt>
    <dgm:pt modelId="{1C416673-B5A7-4149-9A1A-4BC97D5C61B6}" type="sibTrans" cxnId="{A847DAF8-289E-4554-BE95-7189681893E2}">
      <dgm:prSet/>
      <dgm:spPr/>
      <dgm:t>
        <a:bodyPr/>
        <a:lstStyle/>
        <a:p>
          <a:endParaRPr lang="en-US"/>
        </a:p>
      </dgm:t>
    </dgm:pt>
    <dgm:pt modelId="{284B808C-E182-4BAA-9B39-5A2220489D7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Bootstrap</a:t>
          </a:r>
        </a:p>
      </dgm:t>
    </dgm:pt>
    <dgm:pt modelId="{85EF816D-ADC1-4B8A-B3F0-F9B1F505BCC4}" type="parTrans" cxnId="{5DDE22CF-1E00-433C-9DE3-E9921318693D}">
      <dgm:prSet/>
      <dgm:spPr/>
      <dgm:t>
        <a:bodyPr/>
        <a:lstStyle/>
        <a:p>
          <a:endParaRPr lang="en-US"/>
        </a:p>
      </dgm:t>
    </dgm:pt>
    <dgm:pt modelId="{E8154AF4-53A4-4941-ABC7-5AA5CCB2A054}" type="sibTrans" cxnId="{5DDE22CF-1E00-433C-9DE3-E9921318693D}">
      <dgm:prSet/>
      <dgm:spPr/>
      <dgm:t>
        <a:bodyPr/>
        <a:lstStyle/>
        <a:p>
          <a:endParaRPr lang="en-US"/>
        </a:p>
      </dgm:t>
    </dgm:pt>
    <dgm:pt modelId="{40D399FD-B4B1-4BC1-8EAD-CBBA82D065CF}">
      <dgm:prSet/>
      <dgm:spPr/>
      <dgm:t>
        <a:bodyPr/>
        <a:lstStyle/>
        <a:p>
          <a:r>
            <a:rPr lang="en-US" i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Thymleaf</a:t>
          </a:r>
          <a:endParaRPr lang="en-US" b="0" i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ACB931-7D53-46DC-B2FD-2CF1A70AD629}" type="parTrans" cxnId="{BB56563E-8BD1-4E04-BD71-0001D8C3F855}">
      <dgm:prSet/>
      <dgm:spPr/>
      <dgm:t>
        <a:bodyPr/>
        <a:lstStyle/>
        <a:p>
          <a:endParaRPr lang="en-US"/>
        </a:p>
      </dgm:t>
    </dgm:pt>
    <dgm:pt modelId="{7E4E59CA-39F7-4BD4-A53D-DA4D01F41A43}" type="sibTrans" cxnId="{BB56563E-8BD1-4E04-BD71-0001D8C3F855}">
      <dgm:prSet/>
      <dgm:spPr/>
      <dgm:t>
        <a:bodyPr/>
        <a:lstStyle/>
        <a:p>
          <a:endParaRPr lang="en-US"/>
        </a:p>
      </dgm:t>
    </dgm:pt>
    <dgm:pt modelId="{4F501D0E-7ADC-444A-9840-D2FE41DDF92C}" type="pres">
      <dgm:prSet presAssocID="{D55AA68B-703D-43A5-8240-6EC54DAF7509}" presName="root" presStyleCnt="0">
        <dgm:presLayoutVars>
          <dgm:dir/>
          <dgm:resizeHandles val="exact"/>
        </dgm:presLayoutVars>
      </dgm:prSet>
      <dgm:spPr/>
    </dgm:pt>
    <dgm:pt modelId="{C955222A-E664-48E0-AB91-719A8C698183}" type="pres">
      <dgm:prSet presAssocID="{5ABC3902-2420-449D-B4F5-2431E4FD2435}" presName="compNode" presStyleCnt="0"/>
      <dgm:spPr/>
    </dgm:pt>
    <dgm:pt modelId="{9CBB82D9-8B6C-4A55-9CD1-1A4F79D97CB4}" type="pres">
      <dgm:prSet presAssocID="{5ABC3902-2420-449D-B4F5-2431E4FD24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39FEC7-99FE-41A8-86AA-96BC5A6F4AE4}" type="pres">
      <dgm:prSet presAssocID="{5ABC3902-2420-449D-B4F5-2431E4FD2435}" presName="iconSpace" presStyleCnt="0"/>
      <dgm:spPr/>
    </dgm:pt>
    <dgm:pt modelId="{8D7833B8-B3BB-4C3C-95A8-2CA4EEF29E12}" type="pres">
      <dgm:prSet presAssocID="{5ABC3902-2420-449D-B4F5-2431E4FD2435}" presName="parTx" presStyleLbl="revTx" presStyleIdx="0" presStyleCnt="10">
        <dgm:presLayoutVars>
          <dgm:chMax val="0"/>
          <dgm:chPref val="0"/>
        </dgm:presLayoutVars>
      </dgm:prSet>
      <dgm:spPr/>
    </dgm:pt>
    <dgm:pt modelId="{1F7DE7F5-9CB4-4C88-AEE6-D43FC4217E41}" type="pres">
      <dgm:prSet presAssocID="{5ABC3902-2420-449D-B4F5-2431E4FD2435}" presName="txSpace" presStyleCnt="0"/>
      <dgm:spPr/>
    </dgm:pt>
    <dgm:pt modelId="{AE11CEFE-D6D7-445D-887C-3E65CA82C9E1}" type="pres">
      <dgm:prSet presAssocID="{5ABC3902-2420-449D-B4F5-2431E4FD2435}" presName="desTx" presStyleLbl="revTx" presStyleIdx="1" presStyleCnt="10">
        <dgm:presLayoutVars/>
      </dgm:prSet>
      <dgm:spPr/>
    </dgm:pt>
    <dgm:pt modelId="{B2D3615F-B7B8-45F3-92BB-E275F3680FEF}" type="pres">
      <dgm:prSet presAssocID="{EFCC7565-1307-40C1-9324-A5FB04C8CC40}" presName="sibTrans" presStyleCnt="0"/>
      <dgm:spPr/>
    </dgm:pt>
    <dgm:pt modelId="{52D8A4B6-9DE8-48BC-80F5-B8918CAB7E07}" type="pres">
      <dgm:prSet presAssocID="{5BAE21F4-9E40-4863-AB08-44F771B6BF36}" presName="compNode" presStyleCnt="0"/>
      <dgm:spPr/>
    </dgm:pt>
    <dgm:pt modelId="{03606F9F-77A1-4579-B6B1-508647778D49}" type="pres">
      <dgm:prSet presAssocID="{5BAE21F4-9E40-4863-AB08-44F771B6BF3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26CC921-A519-4B54-AE69-A65643DB0DCC}" type="pres">
      <dgm:prSet presAssocID="{5BAE21F4-9E40-4863-AB08-44F771B6BF36}" presName="iconSpace" presStyleCnt="0"/>
      <dgm:spPr/>
    </dgm:pt>
    <dgm:pt modelId="{5319587D-1316-4969-8771-DB14F45CCC2A}" type="pres">
      <dgm:prSet presAssocID="{5BAE21F4-9E40-4863-AB08-44F771B6BF36}" presName="parTx" presStyleLbl="revTx" presStyleIdx="2" presStyleCnt="10">
        <dgm:presLayoutVars>
          <dgm:chMax val="0"/>
          <dgm:chPref val="0"/>
        </dgm:presLayoutVars>
      </dgm:prSet>
      <dgm:spPr/>
    </dgm:pt>
    <dgm:pt modelId="{0FE9B7D5-3598-4A9C-95E3-BD45E7F82F25}" type="pres">
      <dgm:prSet presAssocID="{5BAE21F4-9E40-4863-AB08-44F771B6BF36}" presName="txSpace" presStyleCnt="0"/>
      <dgm:spPr/>
    </dgm:pt>
    <dgm:pt modelId="{C9AE601A-9827-4491-8B92-B9C01ABF9304}" type="pres">
      <dgm:prSet presAssocID="{5BAE21F4-9E40-4863-AB08-44F771B6BF36}" presName="desTx" presStyleLbl="revTx" presStyleIdx="3" presStyleCnt="10">
        <dgm:presLayoutVars/>
      </dgm:prSet>
      <dgm:spPr/>
    </dgm:pt>
    <dgm:pt modelId="{812D452C-4CCA-4BA9-9474-DD639981E607}" type="pres">
      <dgm:prSet presAssocID="{260A084F-AB8D-425A-8FCA-D90B3C62DD02}" presName="sibTrans" presStyleCnt="0"/>
      <dgm:spPr/>
    </dgm:pt>
    <dgm:pt modelId="{3A2EC508-7E23-43C6-A71C-93340E37B20C}" type="pres">
      <dgm:prSet presAssocID="{CBAABCC8-B41B-4124-B517-C4F87E7C3E6A}" presName="compNode" presStyleCnt="0"/>
      <dgm:spPr/>
    </dgm:pt>
    <dgm:pt modelId="{7105C8E3-4F6A-4F4F-BCA7-C1CEB898E71F}" type="pres">
      <dgm:prSet presAssocID="{CBAABCC8-B41B-4124-B517-C4F87E7C3E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BDB7B83-24B3-4702-805F-3CB73AFDC19E}" type="pres">
      <dgm:prSet presAssocID="{CBAABCC8-B41B-4124-B517-C4F87E7C3E6A}" presName="iconSpace" presStyleCnt="0"/>
      <dgm:spPr/>
    </dgm:pt>
    <dgm:pt modelId="{490813B4-31D5-4115-9A9A-18201C2E6999}" type="pres">
      <dgm:prSet presAssocID="{CBAABCC8-B41B-4124-B517-C4F87E7C3E6A}" presName="parTx" presStyleLbl="revTx" presStyleIdx="4" presStyleCnt="10">
        <dgm:presLayoutVars>
          <dgm:chMax val="0"/>
          <dgm:chPref val="0"/>
        </dgm:presLayoutVars>
      </dgm:prSet>
      <dgm:spPr/>
    </dgm:pt>
    <dgm:pt modelId="{26256543-635E-4E3E-8CF1-1926A8E8CF9B}" type="pres">
      <dgm:prSet presAssocID="{CBAABCC8-B41B-4124-B517-C4F87E7C3E6A}" presName="txSpace" presStyleCnt="0"/>
      <dgm:spPr/>
    </dgm:pt>
    <dgm:pt modelId="{9954B727-A71B-42E6-9B8A-C28C77D2D1C2}" type="pres">
      <dgm:prSet presAssocID="{CBAABCC8-B41B-4124-B517-C4F87E7C3E6A}" presName="desTx" presStyleLbl="revTx" presStyleIdx="5" presStyleCnt="10">
        <dgm:presLayoutVars/>
      </dgm:prSet>
      <dgm:spPr/>
    </dgm:pt>
    <dgm:pt modelId="{63D0AFA9-B7AC-4AC2-AF28-FD5B731C6FE2}" type="pres">
      <dgm:prSet presAssocID="{6F70CA8F-47CA-4DF9-A51F-6518D5034F52}" presName="sibTrans" presStyleCnt="0"/>
      <dgm:spPr/>
    </dgm:pt>
    <dgm:pt modelId="{3C0B79E3-D6CF-4BD6-B6AB-6ACB4BA28459}" type="pres">
      <dgm:prSet presAssocID="{A6D9F151-EF9A-4AE0-8E7A-9A87A8ADED85}" presName="compNode" presStyleCnt="0"/>
      <dgm:spPr/>
    </dgm:pt>
    <dgm:pt modelId="{233A5C9A-38FA-4B8D-B28C-11AF0F2B63BD}" type="pres">
      <dgm:prSet presAssocID="{A6D9F151-EF9A-4AE0-8E7A-9A87A8ADED85}" presName="iconRect" presStyleLbl="nod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1C2847C-DEC3-48B1-A1DF-C7AD828A366A}" type="pres">
      <dgm:prSet presAssocID="{A6D9F151-EF9A-4AE0-8E7A-9A87A8ADED85}" presName="iconSpace" presStyleCnt="0"/>
      <dgm:spPr/>
    </dgm:pt>
    <dgm:pt modelId="{157768C9-C27D-4385-8C0B-8034F4ABC032}" type="pres">
      <dgm:prSet presAssocID="{A6D9F151-EF9A-4AE0-8E7A-9A87A8ADED85}" presName="parTx" presStyleLbl="revTx" presStyleIdx="6" presStyleCnt="10">
        <dgm:presLayoutVars>
          <dgm:chMax val="0"/>
          <dgm:chPref val="0"/>
        </dgm:presLayoutVars>
      </dgm:prSet>
      <dgm:spPr/>
    </dgm:pt>
    <dgm:pt modelId="{58000DFE-0244-4907-B01F-C934DFA2D205}" type="pres">
      <dgm:prSet presAssocID="{A6D9F151-EF9A-4AE0-8E7A-9A87A8ADED85}" presName="txSpace" presStyleCnt="0"/>
      <dgm:spPr/>
    </dgm:pt>
    <dgm:pt modelId="{9A48F648-7D05-4C53-8958-772FB6DFEA21}" type="pres">
      <dgm:prSet presAssocID="{A6D9F151-EF9A-4AE0-8E7A-9A87A8ADED85}" presName="desTx" presStyleLbl="revTx" presStyleIdx="7" presStyleCnt="10" custScaleX="99953">
        <dgm:presLayoutVars/>
      </dgm:prSet>
      <dgm:spPr/>
    </dgm:pt>
    <dgm:pt modelId="{0F198D4E-0275-4AB2-AA9F-0A948E88B63A}" type="pres">
      <dgm:prSet presAssocID="{ACABE463-B89D-424F-A7A9-BDD4838088BD}" presName="sibTrans" presStyleCnt="0"/>
      <dgm:spPr/>
    </dgm:pt>
    <dgm:pt modelId="{4574B8BB-7807-49DC-9598-19164966A76F}" type="pres">
      <dgm:prSet presAssocID="{C73FA7B0-45C9-4FE8-B575-B872CB51A0EA}" presName="compNode" presStyleCnt="0"/>
      <dgm:spPr/>
    </dgm:pt>
    <dgm:pt modelId="{A2707160-A086-4103-92D8-725308A6920A}" type="pres">
      <dgm:prSet presAssocID="{C73FA7B0-45C9-4FE8-B575-B872CB51A0EA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735D4E9-1150-4F7F-A485-C9B72BB709FE}" type="pres">
      <dgm:prSet presAssocID="{C73FA7B0-45C9-4FE8-B575-B872CB51A0EA}" presName="iconSpace" presStyleCnt="0"/>
      <dgm:spPr/>
    </dgm:pt>
    <dgm:pt modelId="{9A9DA0D0-B548-4BF4-90F1-3D579F026006}" type="pres">
      <dgm:prSet presAssocID="{C73FA7B0-45C9-4FE8-B575-B872CB51A0EA}" presName="parTx" presStyleLbl="revTx" presStyleIdx="8" presStyleCnt="10">
        <dgm:presLayoutVars>
          <dgm:chMax val="0"/>
          <dgm:chPref val="0"/>
        </dgm:presLayoutVars>
      </dgm:prSet>
      <dgm:spPr/>
    </dgm:pt>
    <dgm:pt modelId="{5B686885-BF76-429F-B4C1-C62CE1155538}" type="pres">
      <dgm:prSet presAssocID="{C73FA7B0-45C9-4FE8-B575-B872CB51A0EA}" presName="txSpace" presStyleCnt="0"/>
      <dgm:spPr/>
    </dgm:pt>
    <dgm:pt modelId="{C284A964-9452-452A-ABDA-42FB50886788}" type="pres">
      <dgm:prSet presAssocID="{C73FA7B0-45C9-4FE8-B575-B872CB51A0EA}" presName="desTx" presStyleLbl="revTx" presStyleIdx="9" presStyleCnt="10">
        <dgm:presLayoutVars/>
      </dgm:prSet>
      <dgm:spPr/>
    </dgm:pt>
  </dgm:ptLst>
  <dgm:cxnLst>
    <dgm:cxn modelId="{CEB48E14-A5BB-48E0-87CF-52AE2B3D0F1A}" srcId="{D55AA68B-703D-43A5-8240-6EC54DAF7509}" destId="{A6D9F151-EF9A-4AE0-8E7A-9A87A8ADED85}" srcOrd="3" destOrd="0" parTransId="{A19F5266-552F-4CB2-8134-F899AECA327E}" sibTransId="{ACABE463-B89D-424F-A7A9-BDD4838088BD}"/>
    <dgm:cxn modelId="{86ABF923-1749-4440-841A-D80439A11439}" srcId="{D55AA68B-703D-43A5-8240-6EC54DAF7509}" destId="{C73FA7B0-45C9-4FE8-B575-B872CB51A0EA}" srcOrd="4" destOrd="0" parTransId="{FA4DBE9A-D08C-409C-8C84-6F6D7CBFE0DF}" sibTransId="{48DE2CEB-1582-4EB9-8AB4-3CEED262A292}"/>
    <dgm:cxn modelId="{D4B8972A-EAAE-4291-9F5A-A005683AD4C3}" type="presOf" srcId="{D566E19B-CAC5-459C-86E9-796A30F8F6D9}" destId="{C9AE601A-9827-4491-8B92-B9C01ABF9304}" srcOrd="0" destOrd="2" presId="urn:microsoft.com/office/officeart/2018/5/layout/CenteredIconLabelDescriptionList"/>
    <dgm:cxn modelId="{F6FBA92F-F6CA-477C-A90F-2A307AB2EDE2}" type="presOf" srcId="{F00B267C-4B95-46CF-A7B9-7C7F12A9BEF9}" destId="{AE11CEFE-D6D7-445D-887C-3E65CA82C9E1}" srcOrd="0" destOrd="0" presId="urn:microsoft.com/office/officeart/2018/5/layout/CenteredIconLabelDescriptionList"/>
    <dgm:cxn modelId="{5B4EF42F-06E6-4CD1-A815-A379EAB31237}" type="presOf" srcId="{47B55D7A-7BF8-407E-932D-7FABF0BC95B1}" destId="{AE11CEFE-D6D7-445D-887C-3E65CA82C9E1}" srcOrd="0" destOrd="1" presId="urn:microsoft.com/office/officeart/2018/5/layout/CenteredIconLabelDescriptionList"/>
    <dgm:cxn modelId="{0FC74E34-6F0D-472E-B5C3-1CD982E7FE85}" type="presOf" srcId="{3C63FBCB-74C9-41ED-810C-B96881E1B7AB}" destId="{AE11CEFE-D6D7-445D-887C-3E65CA82C9E1}" srcOrd="0" destOrd="3" presId="urn:microsoft.com/office/officeart/2018/5/layout/CenteredIconLabelDescriptionList"/>
    <dgm:cxn modelId="{78C9EA3A-0216-4130-832C-82CC4AD776E1}" type="presOf" srcId="{9AC6AF55-B3F1-4687-B9D7-CE7CD70AE086}" destId="{C9AE601A-9827-4491-8B92-B9C01ABF9304}" srcOrd="0" destOrd="1" presId="urn:microsoft.com/office/officeart/2018/5/layout/CenteredIconLabelDescriptionList"/>
    <dgm:cxn modelId="{BB56563E-8BD1-4E04-BD71-0001D8C3F855}" srcId="{5BAE21F4-9E40-4863-AB08-44F771B6BF36}" destId="{40D399FD-B4B1-4BC1-8EAD-CBBA82D065CF}" srcOrd="4" destOrd="0" parTransId="{ECACB931-7D53-46DC-B2FD-2CF1A70AD629}" sibTransId="{7E4E59CA-39F7-4BD4-A53D-DA4D01F41A43}"/>
    <dgm:cxn modelId="{1553FB63-C54A-492E-A3AC-83F2EA676980}" type="presOf" srcId="{D55AA68B-703D-43A5-8240-6EC54DAF7509}" destId="{4F501D0E-7ADC-444A-9840-D2FE41DDF92C}" srcOrd="0" destOrd="0" presId="urn:microsoft.com/office/officeart/2018/5/layout/CenteredIconLabelDescriptionList"/>
    <dgm:cxn modelId="{B8CCEA64-5F36-4570-9A75-158D0F18292C}" type="presOf" srcId="{1B8F5F84-F7CE-4618-9278-080DEC78B8FE}" destId="{9A48F648-7D05-4C53-8958-772FB6DFEA21}" srcOrd="0" destOrd="0" presId="urn:microsoft.com/office/officeart/2018/5/layout/CenteredIconLabelDescriptionList"/>
    <dgm:cxn modelId="{4E819847-11FA-4867-831C-542AD8FED7F1}" type="presOf" srcId="{205CCFD1-796A-4651-BEB9-7868D1920E9A}" destId="{C284A964-9452-452A-ABDA-42FB50886788}" srcOrd="0" destOrd="0" presId="urn:microsoft.com/office/officeart/2018/5/layout/CenteredIconLabelDescriptionList"/>
    <dgm:cxn modelId="{116A0068-69B0-44B1-9B6A-3751CD9EB8E5}" srcId="{5BAE21F4-9E40-4863-AB08-44F771B6BF36}" destId="{9AC6AF55-B3F1-4687-B9D7-CE7CD70AE086}" srcOrd="1" destOrd="0" parTransId="{9DAB5EA7-426B-4D9E-8EEF-7EAC75D0FD33}" sibTransId="{1868DF20-E060-4CBA-BA02-8FCE033189FB}"/>
    <dgm:cxn modelId="{23FF4E49-67DE-4C13-8B74-3C06C2ADA6D2}" type="presOf" srcId="{CBAABCC8-B41B-4124-B517-C4F87E7C3E6A}" destId="{490813B4-31D5-4115-9A9A-18201C2E6999}" srcOrd="0" destOrd="0" presId="urn:microsoft.com/office/officeart/2018/5/layout/CenteredIconLabelDescriptionList"/>
    <dgm:cxn modelId="{75059B69-2CF3-42C5-B63A-DE13FB15B00E}" srcId="{A6D9F151-EF9A-4AE0-8E7A-9A87A8ADED85}" destId="{09F0B2DC-BACF-4C48-B75B-61B5B2970554}" srcOrd="1" destOrd="0" parTransId="{0CA69E74-385B-470A-8196-12D4D13C5594}" sibTransId="{913B17E5-5546-4704-BEA4-A08FB0F9D3EA}"/>
    <dgm:cxn modelId="{4376E14B-1C41-4B5A-ABE0-413B2BD885D3}" type="presOf" srcId="{C73FA7B0-45C9-4FE8-B575-B872CB51A0EA}" destId="{9A9DA0D0-B548-4BF4-90F1-3D579F026006}" srcOrd="0" destOrd="0" presId="urn:microsoft.com/office/officeart/2018/5/layout/CenteredIconLabelDescriptionList"/>
    <dgm:cxn modelId="{4007764C-EFD2-4804-B77C-4DBDBDD945FE}" srcId="{C73FA7B0-45C9-4FE8-B575-B872CB51A0EA}" destId="{205CCFD1-796A-4651-BEB9-7868D1920E9A}" srcOrd="0" destOrd="0" parTransId="{7177BAAC-DA4D-40BB-AA61-8C3DC85BE75D}" sibTransId="{4CF8E87B-4A22-4785-9BCC-BB425FB29B50}"/>
    <dgm:cxn modelId="{F4D8AA6D-9E09-45CA-94D2-059D36CFEAD2}" srcId="{D55AA68B-703D-43A5-8240-6EC54DAF7509}" destId="{5BAE21F4-9E40-4863-AB08-44F771B6BF36}" srcOrd="1" destOrd="0" parTransId="{8C569F69-D2C0-4E87-8198-66AD40CBA732}" sibTransId="{260A084F-AB8D-425A-8FCA-D90B3C62DD02}"/>
    <dgm:cxn modelId="{C3BEAB6F-3E23-4A9A-8C8D-922854356704}" type="presOf" srcId="{47747B5C-509E-488C-A61C-8E5A1989033B}" destId="{AE11CEFE-D6D7-445D-887C-3E65CA82C9E1}" srcOrd="0" destOrd="2" presId="urn:microsoft.com/office/officeart/2018/5/layout/CenteredIconLabelDescriptionList"/>
    <dgm:cxn modelId="{F6F2C157-6032-48BB-A869-18A40ED5CEA6}" srcId="{A6D9F151-EF9A-4AE0-8E7A-9A87A8ADED85}" destId="{1B8F5F84-F7CE-4618-9278-080DEC78B8FE}" srcOrd="0" destOrd="0" parTransId="{21306D70-C282-45DD-BA0A-F43FD82FF280}" sibTransId="{5DE9648A-0F99-4DA7-BA08-0874418348F9}"/>
    <dgm:cxn modelId="{AD28205A-31C0-4FEA-BE49-2FA6A9EEDB1B}" type="presOf" srcId="{A6D9F151-EF9A-4AE0-8E7A-9A87A8ADED85}" destId="{157768C9-C27D-4385-8C0B-8034F4ABC032}" srcOrd="0" destOrd="0" presId="urn:microsoft.com/office/officeart/2018/5/layout/CenteredIconLabelDescriptionList"/>
    <dgm:cxn modelId="{D89B2485-7509-4F5E-89AC-39964CE7E320}" srcId="{5BAE21F4-9E40-4863-AB08-44F771B6BF36}" destId="{F81A1246-298A-42C2-BB29-A77EF6BE7724}" srcOrd="0" destOrd="0" parTransId="{8E0BDAEE-5001-4225-8D95-4FB24014D8B9}" sibTransId="{7C41A934-1185-4CB0-8264-C53D664902DC}"/>
    <dgm:cxn modelId="{18B97D89-1424-4E6B-BC98-F28F387B4EE5}" type="presOf" srcId="{5ABC3902-2420-449D-B4F5-2431E4FD2435}" destId="{8D7833B8-B3BB-4C3C-95A8-2CA4EEF29E12}" srcOrd="0" destOrd="0" presId="urn:microsoft.com/office/officeart/2018/5/layout/CenteredIconLabelDescriptionList"/>
    <dgm:cxn modelId="{3DD3EA96-4ACC-4D5B-B681-F0DDFCDCA3A2}" srcId="{D55AA68B-703D-43A5-8240-6EC54DAF7509}" destId="{5ABC3902-2420-449D-B4F5-2431E4FD2435}" srcOrd="0" destOrd="0" parTransId="{6E712EC6-65A4-48EE-AB75-F50EFDB7C8ED}" sibTransId="{EFCC7565-1307-40C1-9324-A5FB04C8CC40}"/>
    <dgm:cxn modelId="{6A805499-86BF-4667-BC52-C0A7C0B087D5}" srcId="{CBAABCC8-B41B-4124-B517-C4F87E7C3E6A}" destId="{8B937BE3-AA1A-48E9-B7E4-0C8AF6DA2182}" srcOrd="0" destOrd="0" parTransId="{A04A5498-D38B-4D97-8D7E-84F4CE798D11}" sibTransId="{8059A82A-0A06-40D1-940D-E49FA217C2F9}"/>
    <dgm:cxn modelId="{3003099D-3AA5-40DE-B364-127902807BCA}" srcId="{5ABC3902-2420-449D-B4F5-2431E4FD2435}" destId="{47B55D7A-7BF8-407E-932D-7FABF0BC95B1}" srcOrd="1" destOrd="0" parTransId="{AE3483D4-AAAB-4A92-9069-4DB4148E185D}" sibTransId="{66E4C69B-9585-451D-815F-A87250756AB3}"/>
    <dgm:cxn modelId="{B0D4BB9F-5182-44A1-8A8F-A370D08B5F85}" type="presOf" srcId="{40D399FD-B4B1-4BC1-8EAD-CBBA82D065CF}" destId="{C9AE601A-9827-4491-8B92-B9C01ABF9304}" srcOrd="0" destOrd="4" presId="urn:microsoft.com/office/officeart/2018/5/layout/CenteredIconLabelDescriptionList"/>
    <dgm:cxn modelId="{CCED4DAA-77E0-4071-BFE7-600AFFE5A211}" srcId="{5ABC3902-2420-449D-B4F5-2431E4FD2435}" destId="{F00B267C-4B95-46CF-A7B9-7C7F12A9BEF9}" srcOrd="0" destOrd="0" parTransId="{D1B7DD14-C542-4D61-A9A5-4D341D0D5E75}" sibTransId="{7AB6936C-E903-4F29-8E9A-4713584D4376}"/>
    <dgm:cxn modelId="{060217AE-431B-4C32-860B-9A2389D30F4B}" type="presOf" srcId="{5BAE21F4-9E40-4863-AB08-44F771B6BF36}" destId="{5319587D-1316-4969-8771-DB14F45CCC2A}" srcOrd="0" destOrd="0" presId="urn:microsoft.com/office/officeart/2018/5/layout/CenteredIconLabelDescriptionList"/>
    <dgm:cxn modelId="{E32202B0-97AA-4423-AD63-229A40E60D20}" srcId="{5ABC3902-2420-449D-B4F5-2431E4FD2435}" destId="{3C63FBCB-74C9-41ED-810C-B96881E1B7AB}" srcOrd="3" destOrd="0" parTransId="{DC38139F-507D-43E9-A009-C683F7D0AD62}" sibTransId="{9B544686-7D05-49DB-AB6E-175F173CCB97}"/>
    <dgm:cxn modelId="{AA5AF9B0-C9C4-41BD-B70B-1FB9E1CB3FA3}" type="presOf" srcId="{284B808C-E182-4BAA-9B39-5A2220489D77}" destId="{C9AE601A-9827-4491-8B92-B9C01ABF9304}" srcOrd="0" destOrd="3" presId="urn:microsoft.com/office/officeart/2018/5/layout/CenteredIconLabelDescriptionList"/>
    <dgm:cxn modelId="{355DE2B2-2DAD-4F12-BD2A-D7777C5FBB05}" srcId="{D55AA68B-703D-43A5-8240-6EC54DAF7509}" destId="{CBAABCC8-B41B-4124-B517-C4F87E7C3E6A}" srcOrd="2" destOrd="0" parTransId="{2B2CEB7B-FB8D-4ED8-92A4-ACFFEBEFF23A}" sibTransId="{6F70CA8F-47CA-4DF9-A51F-6518D5034F52}"/>
    <dgm:cxn modelId="{497E18BC-EFC4-4CE8-AD0E-830FB95B3BE7}" type="presOf" srcId="{09F0B2DC-BACF-4C48-B75B-61B5B2970554}" destId="{9A48F648-7D05-4C53-8958-772FB6DFEA21}" srcOrd="0" destOrd="1" presId="urn:microsoft.com/office/officeart/2018/5/layout/CenteredIconLabelDescriptionList"/>
    <dgm:cxn modelId="{49AFCFCB-FB9D-4640-BD36-657F3B44566C}" type="presOf" srcId="{F81A1246-298A-42C2-BB29-A77EF6BE7724}" destId="{C9AE601A-9827-4491-8B92-B9C01ABF9304}" srcOrd="0" destOrd="0" presId="urn:microsoft.com/office/officeart/2018/5/layout/CenteredIconLabelDescriptionList"/>
    <dgm:cxn modelId="{5DDE22CF-1E00-433C-9DE3-E9921318693D}" srcId="{5BAE21F4-9E40-4863-AB08-44F771B6BF36}" destId="{284B808C-E182-4BAA-9B39-5A2220489D77}" srcOrd="3" destOrd="0" parTransId="{85EF816D-ADC1-4B8A-B3F0-F9B1F505BCC4}" sibTransId="{E8154AF4-53A4-4941-ABC7-5AA5CCB2A054}"/>
    <dgm:cxn modelId="{EDCEFCD9-8E9C-4BCC-A66E-65A95B49984F}" srcId="{5ABC3902-2420-449D-B4F5-2431E4FD2435}" destId="{47747B5C-509E-488C-A61C-8E5A1989033B}" srcOrd="2" destOrd="0" parTransId="{3693D028-9BA2-47CC-A468-0C80E6D1BC90}" sibTransId="{A722D99C-AC16-433D-B913-BE4E20B72FED}"/>
    <dgm:cxn modelId="{075222EC-C456-43BC-9682-D8D8CD16D9B0}" type="presOf" srcId="{8B937BE3-AA1A-48E9-B7E4-0C8AF6DA2182}" destId="{9954B727-A71B-42E6-9B8A-C28C77D2D1C2}" srcOrd="0" destOrd="0" presId="urn:microsoft.com/office/officeart/2018/5/layout/CenteredIconLabelDescriptionList"/>
    <dgm:cxn modelId="{A847DAF8-289E-4554-BE95-7189681893E2}" srcId="{5BAE21F4-9E40-4863-AB08-44F771B6BF36}" destId="{D566E19B-CAC5-459C-86E9-796A30F8F6D9}" srcOrd="2" destOrd="0" parTransId="{B7C75DE5-FD7F-401E-B41B-309F35179D50}" sibTransId="{1C416673-B5A7-4149-9A1A-4BC97D5C61B6}"/>
    <dgm:cxn modelId="{11F03AED-362C-44A9-BD0E-2FFD746868AF}" type="presParOf" srcId="{4F501D0E-7ADC-444A-9840-D2FE41DDF92C}" destId="{C955222A-E664-48E0-AB91-719A8C698183}" srcOrd="0" destOrd="0" presId="urn:microsoft.com/office/officeart/2018/5/layout/CenteredIconLabelDescriptionList"/>
    <dgm:cxn modelId="{A0FC855E-6B8E-4CAC-BA1D-1B979F89C6EA}" type="presParOf" srcId="{C955222A-E664-48E0-AB91-719A8C698183}" destId="{9CBB82D9-8B6C-4A55-9CD1-1A4F79D97CB4}" srcOrd="0" destOrd="0" presId="urn:microsoft.com/office/officeart/2018/5/layout/CenteredIconLabelDescriptionList"/>
    <dgm:cxn modelId="{5C3BAF68-E751-4B0B-9773-91D60430AA5A}" type="presParOf" srcId="{C955222A-E664-48E0-AB91-719A8C698183}" destId="{CC39FEC7-99FE-41A8-86AA-96BC5A6F4AE4}" srcOrd="1" destOrd="0" presId="urn:microsoft.com/office/officeart/2018/5/layout/CenteredIconLabelDescriptionList"/>
    <dgm:cxn modelId="{260CFA78-1233-47B0-BB9A-7CC7C1941D05}" type="presParOf" srcId="{C955222A-E664-48E0-AB91-719A8C698183}" destId="{8D7833B8-B3BB-4C3C-95A8-2CA4EEF29E12}" srcOrd="2" destOrd="0" presId="urn:microsoft.com/office/officeart/2018/5/layout/CenteredIconLabelDescriptionList"/>
    <dgm:cxn modelId="{23F150D7-23F8-4F85-B85E-203388CD0767}" type="presParOf" srcId="{C955222A-E664-48E0-AB91-719A8C698183}" destId="{1F7DE7F5-9CB4-4C88-AEE6-D43FC4217E41}" srcOrd="3" destOrd="0" presId="urn:microsoft.com/office/officeart/2018/5/layout/CenteredIconLabelDescriptionList"/>
    <dgm:cxn modelId="{807E6B65-29FC-4088-832A-B30DD064BFB8}" type="presParOf" srcId="{C955222A-E664-48E0-AB91-719A8C698183}" destId="{AE11CEFE-D6D7-445D-887C-3E65CA82C9E1}" srcOrd="4" destOrd="0" presId="urn:microsoft.com/office/officeart/2018/5/layout/CenteredIconLabelDescriptionList"/>
    <dgm:cxn modelId="{F77F6780-0CB4-4C43-AA2D-AF841151B4F7}" type="presParOf" srcId="{4F501D0E-7ADC-444A-9840-D2FE41DDF92C}" destId="{B2D3615F-B7B8-45F3-92BB-E275F3680FEF}" srcOrd="1" destOrd="0" presId="urn:microsoft.com/office/officeart/2018/5/layout/CenteredIconLabelDescriptionList"/>
    <dgm:cxn modelId="{E3E09C5A-6225-4244-830A-F5F175D47845}" type="presParOf" srcId="{4F501D0E-7ADC-444A-9840-D2FE41DDF92C}" destId="{52D8A4B6-9DE8-48BC-80F5-B8918CAB7E07}" srcOrd="2" destOrd="0" presId="urn:microsoft.com/office/officeart/2018/5/layout/CenteredIconLabelDescriptionList"/>
    <dgm:cxn modelId="{1B9E3C05-5FB6-4473-B315-48353451D930}" type="presParOf" srcId="{52D8A4B6-9DE8-48BC-80F5-B8918CAB7E07}" destId="{03606F9F-77A1-4579-B6B1-508647778D49}" srcOrd="0" destOrd="0" presId="urn:microsoft.com/office/officeart/2018/5/layout/CenteredIconLabelDescriptionList"/>
    <dgm:cxn modelId="{235723C6-6D08-4297-8582-739BFAE8D83A}" type="presParOf" srcId="{52D8A4B6-9DE8-48BC-80F5-B8918CAB7E07}" destId="{C26CC921-A519-4B54-AE69-A65643DB0DCC}" srcOrd="1" destOrd="0" presId="urn:microsoft.com/office/officeart/2018/5/layout/CenteredIconLabelDescriptionList"/>
    <dgm:cxn modelId="{FA614074-EE05-4D40-9994-DEAB0B0A9C8B}" type="presParOf" srcId="{52D8A4B6-9DE8-48BC-80F5-B8918CAB7E07}" destId="{5319587D-1316-4969-8771-DB14F45CCC2A}" srcOrd="2" destOrd="0" presId="urn:microsoft.com/office/officeart/2018/5/layout/CenteredIconLabelDescriptionList"/>
    <dgm:cxn modelId="{31F286B2-A40F-4EAE-BF5C-E047ADBD6835}" type="presParOf" srcId="{52D8A4B6-9DE8-48BC-80F5-B8918CAB7E07}" destId="{0FE9B7D5-3598-4A9C-95E3-BD45E7F82F25}" srcOrd="3" destOrd="0" presId="urn:microsoft.com/office/officeart/2018/5/layout/CenteredIconLabelDescriptionList"/>
    <dgm:cxn modelId="{1877FCC7-370F-4679-BBA9-4253E425BD78}" type="presParOf" srcId="{52D8A4B6-9DE8-48BC-80F5-B8918CAB7E07}" destId="{C9AE601A-9827-4491-8B92-B9C01ABF9304}" srcOrd="4" destOrd="0" presId="urn:microsoft.com/office/officeart/2018/5/layout/CenteredIconLabelDescriptionList"/>
    <dgm:cxn modelId="{1B4EFDE0-13F3-4895-AB66-B8552E7613DE}" type="presParOf" srcId="{4F501D0E-7ADC-444A-9840-D2FE41DDF92C}" destId="{812D452C-4CCA-4BA9-9474-DD639981E607}" srcOrd="3" destOrd="0" presId="urn:microsoft.com/office/officeart/2018/5/layout/CenteredIconLabelDescriptionList"/>
    <dgm:cxn modelId="{F9E80F1B-AE76-42DB-99CA-5C6FBDE89DA8}" type="presParOf" srcId="{4F501D0E-7ADC-444A-9840-D2FE41DDF92C}" destId="{3A2EC508-7E23-43C6-A71C-93340E37B20C}" srcOrd="4" destOrd="0" presId="urn:microsoft.com/office/officeart/2018/5/layout/CenteredIconLabelDescriptionList"/>
    <dgm:cxn modelId="{BB39443B-9AE2-44C7-8568-1450576B6A25}" type="presParOf" srcId="{3A2EC508-7E23-43C6-A71C-93340E37B20C}" destId="{7105C8E3-4F6A-4F4F-BCA7-C1CEB898E71F}" srcOrd="0" destOrd="0" presId="urn:microsoft.com/office/officeart/2018/5/layout/CenteredIconLabelDescriptionList"/>
    <dgm:cxn modelId="{A8687AB4-1BDA-47E2-96B6-03E9D4D10406}" type="presParOf" srcId="{3A2EC508-7E23-43C6-A71C-93340E37B20C}" destId="{1BDB7B83-24B3-4702-805F-3CB73AFDC19E}" srcOrd="1" destOrd="0" presId="urn:microsoft.com/office/officeart/2018/5/layout/CenteredIconLabelDescriptionList"/>
    <dgm:cxn modelId="{D08C8B45-59AA-49CF-8DDF-617CC896498D}" type="presParOf" srcId="{3A2EC508-7E23-43C6-A71C-93340E37B20C}" destId="{490813B4-31D5-4115-9A9A-18201C2E6999}" srcOrd="2" destOrd="0" presId="urn:microsoft.com/office/officeart/2018/5/layout/CenteredIconLabelDescriptionList"/>
    <dgm:cxn modelId="{E452246B-8FAB-46E0-8927-D0342316303E}" type="presParOf" srcId="{3A2EC508-7E23-43C6-A71C-93340E37B20C}" destId="{26256543-635E-4E3E-8CF1-1926A8E8CF9B}" srcOrd="3" destOrd="0" presId="urn:microsoft.com/office/officeart/2018/5/layout/CenteredIconLabelDescriptionList"/>
    <dgm:cxn modelId="{E439CFA4-D254-4A51-8A41-50CF604C18BF}" type="presParOf" srcId="{3A2EC508-7E23-43C6-A71C-93340E37B20C}" destId="{9954B727-A71B-42E6-9B8A-C28C77D2D1C2}" srcOrd="4" destOrd="0" presId="urn:microsoft.com/office/officeart/2018/5/layout/CenteredIconLabelDescriptionList"/>
    <dgm:cxn modelId="{63602B13-6016-4FF7-91E9-AB35558206ED}" type="presParOf" srcId="{4F501D0E-7ADC-444A-9840-D2FE41DDF92C}" destId="{63D0AFA9-B7AC-4AC2-AF28-FD5B731C6FE2}" srcOrd="5" destOrd="0" presId="urn:microsoft.com/office/officeart/2018/5/layout/CenteredIconLabelDescriptionList"/>
    <dgm:cxn modelId="{08FE8100-28D0-4610-AF42-63B427481396}" type="presParOf" srcId="{4F501D0E-7ADC-444A-9840-D2FE41DDF92C}" destId="{3C0B79E3-D6CF-4BD6-B6AB-6ACB4BA28459}" srcOrd="6" destOrd="0" presId="urn:microsoft.com/office/officeart/2018/5/layout/CenteredIconLabelDescriptionList"/>
    <dgm:cxn modelId="{07AF3821-931E-4717-952E-A2C7D17F235C}" type="presParOf" srcId="{3C0B79E3-D6CF-4BD6-B6AB-6ACB4BA28459}" destId="{233A5C9A-38FA-4B8D-B28C-11AF0F2B63BD}" srcOrd="0" destOrd="0" presId="urn:microsoft.com/office/officeart/2018/5/layout/CenteredIconLabelDescriptionList"/>
    <dgm:cxn modelId="{200E7A11-9FA2-4D1B-A506-2C39A3A40221}" type="presParOf" srcId="{3C0B79E3-D6CF-4BD6-B6AB-6ACB4BA28459}" destId="{E1C2847C-DEC3-48B1-A1DF-C7AD828A366A}" srcOrd="1" destOrd="0" presId="urn:microsoft.com/office/officeart/2018/5/layout/CenteredIconLabelDescriptionList"/>
    <dgm:cxn modelId="{BFF147B3-08A3-4807-94DA-60386A711C0D}" type="presParOf" srcId="{3C0B79E3-D6CF-4BD6-B6AB-6ACB4BA28459}" destId="{157768C9-C27D-4385-8C0B-8034F4ABC032}" srcOrd="2" destOrd="0" presId="urn:microsoft.com/office/officeart/2018/5/layout/CenteredIconLabelDescriptionList"/>
    <dgm:cxn modelId="{093E0A92-4615-49FD-9EDA-5F86A0F872B5}" type="presParOf" srcId="{3C0B79E3-D6CF-4BD6-B6AB-6ACB4BA28459}" destId="{58000DFE-0244-4907-B01F-C934DFA2D205}" srcOrd="3" destOrd="0" presId="urn:microsoft.com/office/officeart/2018/5/layout/CenteredIconLabelDescriptionList"/>
    <dgm:cxn modelId="{32FFFA7A-CE27-4975-BBC5-0716A4613725}" type="presParOf" srcId="{3C0B79E3-D6CF-4BD6-B6AB-6ACB4BA28459}" destId="{9A48F648-7D05-4C53-8958-772FB6DFEA21}" srcOrd="4" destOrd="0" presId="urn:microsoft.com/office/officeart/2018/5/layout/CenteredIconLabelDescriptionList"/>
    <dgm:cxn modelId="{CD96ED63-44FF-4A64-89F8-6C2DE8E6546C}" type="presParOf" srcId="{4F501D0E-7ADC-444A-9840-D2FE41DDF92C}" destId="{0F198D4E-0275-4AB2-AA9F-0A948E88B63A}" srcOrd="7" destOrd="0" presId="urn:microsoft.com/office/officeart/2018/5/layout/CenteredIconLabelDescriptionList"/>
    <dgm:cxn modelId="{1296DFF8-BAB2-4886-AFA9-F191926246A7}" type="presParOf" srcId="{4F501D0E-7ADC-444A-9840-D2FE41DDF92C}" destId="{4574B8BB-7807-49DC-9598-19164966A76F}" srcOrd="8" destOrd="0" presId="urn:microsoft.com/office/officeart/2018/5/layout/CenteredIconLabelDescriptionList"/>
    <dgm:cxn modelId="{B57A4D6A-CF44-4F26-9F7E-3DCFEBDC89F1}" type="presParOf" srcId="{4574B8BB-7807-49DC-9598-19164966A76F}" destId="{A2707160-A086-4103-92D8-725308A6920A}" srcOrd="0" destOrd="0" presId="urn:microsoft.com/office/officeart/2018/5/layout/CenteredIconLabelDescriptionList"/>
    <dgm:cxn modelId="{C7CC1ADE-BAF7-45FB-A4BF-9DBEFEE5E968}" type="presParOf" srcId="{4574B8BB-7807-49DC-9598-19164966A76F}" destId="{6735D4E9-1150-4F7F-A485-C9B72BB709FE}" srcOrd="1" destOrd="0" presId="urn:microsoft.com/office/officeart/2018/5/layout/CenteredIconLabelDescriptionList"/>
    <dgm:cxn modelId="{BADE6FD3-6299-464B-B02A-6BF2D6EB3C2B}" type="presParOf" srcId="{4574B8BB-7807-49DC-9598-19164966A76F}" destId="{9A9DA0D0-B548-4BF4-90F1-3D579F026006}" srcOrd="2" destOrd="0" presId="urn:microsoft.com/office/officeart/2018/5/layout/CenteredIconLabelDescriptionList"/>
    <dgm:cxn modelId="{CD0F28B4-A067-4B8E-8732-5B409F8BA685}" type="presParOf" srcId="{4574B8BB-7807-49DC-9598-19164966A76F}" destId="{5B686885-BF76-429F-B4C1-C62CE1155538}" srcOrd="3" destOrd="0" presId="urn:microsoft.com/office/officeart/2018/5/layout/CenteredIconLabelDescriptionList"/>
    <dgm:cxn modelId="{E39FB936-DFEF-4AEE-8BF9-833D37F621C3}" type="presParOf" srcId="{4574B8BB-7807-49DC-9598-19164966A76F}" destId="{C284A964-9452-452A-ABDA-42FB5088678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690B2-A8A6-4F62-8AA5-E8E80E40AA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5CE2E21-8E23-4706-A31C-90D683850094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Created Login prototype</a:t>
          </a:r>
        </a:p>
      </dgm:t>
    </dgm:pt>
    <dgm:pt modelId="{B9AE8FD5-1CB9-403B-AD9A-6F42592FB8CE}" type="parTrans" cxnId="{6E204213-AFC5-405B-AA94-029985CAF38F}">
      <dgm:prSet/>
      <dgm:spPr/>
      <dgm:t>
        <a:bodyPr/>
        <a:lstStyle/>
        <a:p>
          <a:endParaRPr lang="en-US"/>
        </a:p>
      </dgm:t>
    </dgm:pt>
    <dgm:pt modelId="{B08DE56A-340F-4E16-BD63-1B0F9CC313A4}" type="sibTrans" cxnId="{6E204213-AFC5-405B-AA94-029985CAF38F}">
      <dgm:prSet/>
      <dgm:spPr/>
      <dgm:t>
        <a:bodyPr/>
        <a:lstStyle/>
        <a:p>
          <a:endParaRPr lang="en-US"/>
        </a:p>
      </dgm:t>
    </dgm:pt>
    <dgm:pt modelId="{F872F12D-A87B-486B-AE28-F51BE930CD41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Created Registration prototype</a:t>
          </a:r>
        </a:p>
      </dgm:t>
    </dgm:pt>
    <dgm:pt modelId="{F0A9E078-44B2-4DAE-9702-2C53036571C1}" type="parTrans" cxnId="{CA528359-A934-43FB-BB38-5D5EFB0AD5F6}">
      <dgm:prSet/>
      <dgm:spPr/>
      <dgm:t>
        <a:bodyPr/>
        <a:lstStyle/>
        <a:p>
          <a:endParaRPr lang="en-US"/>
        </a:p>
      </dgm:t>
    </dgm:pt>
    <dgm:pt modelId="{1D2FC80F-1830-4B8B-A8D0-D054785E4060}" type="sibTrans" cxnId="{CA528359-A934-43FB-BB38-5D5EFB0AD5F6}">
      <dgm:prSet/>
      <dgm:spPr/>
      <dgm:t>
        <a:bodyPr/>
        <a:lstStyle/>
        <a:p>
          <a:endParaRPr lang="en-US"/>
        </a:p>
      </dgm:t>
    </dgm:pt>
    <dgm:pt modelId="{E03C8B8A-F855-4C0F-8D67-909846E59915}" type="pres">
      <dgm:prSet presAssocID="{2C8690B2-A8A6-4F62-8AA5-E8E80E40AAF4}" presName="root" presStyleCnt="0">
        <dgm:presLayoutVars>
          <dgm:dir/>
          <dgm:resizeHandles val="exact"/>
        </dgm:presLayoutVars>
      </dgm:prSet>
      <dgm:spPr/>
    </dgm:pt>
    <dgm:pt modelId="{B1C2B63F-2B40-4DDD-B9B8-23C190BBBEA2}" type="pres">
      <dgm:prSet presAssocID="{F5CE2E21-8E23-4706-A31C-90D683850094}" presName="compNode" presStyleCnt="0"/>
      <dgm:spPr/>
    </dgm:pt>
    <dgm:pt modelId="{D573D91A-E8A2-455C-9510-A9F593FAC37B}" type="pres">
      <dgm:prSet presAssocID="{F5CE2E21-8E23-4706-A31C-90D683850094}" presName="bgRect" presStyleLbl="bgShp" presStyleIdx="0" presStyleCnt="2"/>
      <dgm:spPr/>
    </dgm:pt>
    <dgm:pt modelId="{5F0EECC7-5C14-47AC-A110-F78C05B05556}" type="pres">
      <dgm:prSet presAssocID="{F5CE2E21-8E23-4706-A31C-90D6838500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2D66127-8382-45B9-AE1A-DFC11A60A438}" type="pres">
      <dgm:prSet presAssocID="{F5CE2E21-8E23-4706-A31C-90D683850094}" presName="spaceRect" presStyleCnt="0"/>
      <dgm:spPr/>
    </dgm:pt>
    <dgm:pt modelId="{BD2A78D7-345D-46E3-A17E-D3BAF85F315A}" type="pres">
      <dgm:prSet presAssocID="{F5CE2E21-8E23-4706-A31C-90D683850094}" presName="parTx" presStyleLbl="revTx" presStyleIdx="0" presStyleCnt="2">
        <dgm:presLayoutVars>
          <dgm:chMax val="0"/>
          <dgm:chPref val="0"/>
        </dgm:presLayoutVars>
      </dgm:prSet>
      <dgm:spPr/>
    </dgm:pt>
    <dgm:pt modelId="{07896DA3-5B6C-4115-9B11-D02977412F36}" type="pres">
      <dgm:prSet presAssocID="{B08DE56A-340F-4E16-BD63-1B0F9CC313A4}" presName="sibTrans" presStyleCnt="0"/>
      <dgm:spPr/>
    </dgm:pt>
    <dgm:pt modelId="{B45F0B50-2BBC-42F1-80B3-705C1CF9E013}" type="pres">
      <dgm:prSet presAssocID="{F872F12D-A87B-486B-AE28-F51BE930CD41}" presName="compNode" presStyleCnt="0"/>
      <dgm:spPr/>
    </dgm:pt>
    <dgm:pt modelId="{066C88CA-45C9-4BAE-B3E9-244581E70FAE}" type="pres">
      <dgm:prSet presAssocID="{F872F12D-A87B-486B-AE28-F51BE930CD41}" presName="bgRect" presStyleLbl="bgShp" presStyleIdx="1" presStyleCnt="2"/>
      <dgm:spPr/>
    </dgm:pt>
    <dgm:pt modelId="{ACC5CBCF-F348-43F9-BFD1-2CD18E94CBF3}" type="pres">
      <dgm:prSet presAssocID="{F872F12D-A87B-486B-AE28-F51BE930CD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A2D82F-96AD-4909-BFD2-5ECB9B496E14}" type="pres">
      <dgm:prSet presAssocID="{F872F12D-A87B-486B-AE28-F51BE930CD41}" presName="spaceRect" presStyleCnt="0"/>
      <dgm:spPr/>
    </dgm:pt>
    <dgm:pt modelId="{31F43368-3CD7-4A18-A601-E69FBF313E23}" type="pres">
      <dgm:prSet presAssocID="{F872F12D-A87B-486B-AE28-F51BE930CD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C8D8705-5983-447A-98E2-0B1F70646DE3}" type="presOf" srcId="{2C8690B2-A8A6-4F62-8AA5-E8E80E40AAF4}" destId="{E03C8B8A-F855-4C0F-8D67-909846E59915}" srcOrd="0" destOrd="0" presId="urn:microsoft.com/office/officeart/2018/2/layout/IconVerticalSolidList"/>
    <dgm:cxn modelId="{6E204213-AFC5-405B-AA94-029985CAF38F}" srcId="{2C8690B2-A8A6-4F62-8AA5-E8E80E40AAF4}" destId="{F5CE2E21-8E23-4706-A31C-90D683850094}" srcOrd="0" destOrd="0" parTransId="{B9AE8FD5-1CB9-403B-AD9A-6F42592FB8CE}" sibTransId="{B08DE56A-340F-4E16-BD63-1B0F9CC313A4}"/>
    <dgm:cxn modelId="{3B355438-12CF-4B3D-B1F6-F5A5D9DFF34F}" type="presOf" srcId="{F872F12D-A87B-486B-AE28-F51BE930CD41}" destId="{31F43368-3CD7-4A18-A601-E69FBF313E23}" srcOrd="0" destOrd="0" presId="urn:microsoft.com/office/officeart/2018/2/layout/IconVerticalSolidList"/>
    <dgm:cxn modelId="{3819073B-7545-4F25-BE8E-C6CDF2B5ABCB}" type="presOf" srcId="{F5CE2E21-8E23-4706-A31C-90D683850094}" destId="{BD2A78D7-345D-46E3-A17E-D3BAF85F315A}" srcOrd="0" destOrd="0" presId="urn:microsoft.com/office/officeart/2018/2/layout/IconVerticalSolidList"/>
    <dgm:cxn modelId="{CA528359-A934-43FB-BB38-5D5EFB0AD5F6}" srcId="{2C8690B2-A8A6-4F62-8AA5-E8E80E40AAF4}" destId="{F872F12D-A87B-486B-AE28-F51BE930CD41}" srcOrd="1" destOrd="0" parTransId="{F0A9E078-44B2-4DAE-9702-2C53036571C1}" sibTransId="{1D2FC80F-1830-4B8B-A8D0-D054785E4060}"/>
    <dgm:cxn modelId="{4781EAE5-1775-4891-BDF1-F771646A072C}" type="presParOf" srcId="{E03C8B8A-F855-4C0F-8D67-909846E59915}" destId="{B1C2B63F-2B40-4DDD-B9B8-23C190BBBEA2}" srcOrd="0" destOrd="0" presId="urn:microsoft.com/office/officeart/2018/2/layout/IconVerticalSolidList"/>
    <dgm:cxn modelId="{F7365351-63DD-4F7D-AD0C-5C304324753E}" type="presParOf" srcId="{B1C2B63F-2B40-4DDD-B9B8-23C190BBBEA2}" destId="{D573D91A-E8A2-455C-9510-A9F593FAC37B}" srcOrd="0" destOrd="0" presId="urn:microsoft.com/office/officeart/2018/2/layout/IconVerticalSolidList"/>
    <dgm:cxn modelId="{7F75964C-131B-41C7-8ED1-F444A0CB84BD}" type="presParOf" srcId="{B1C2B63F-2B40-4DDD-B9B8-23C190BBBEA2}" destId="{5F0EECC7-5C14-47AC-A110-F78C05B05556}" srcOrd="1" destOrd="0" presId="urn:microsoft.com/office/officeart/2018/2/layout/IconVerticalSolidList"/>
    <dgm:cxn modelId="{2E0A2B98-6CB8-47B3-9F55-652CA1E93236}" type="presParOf" srcId="{B1C2B63F-2B40-4DDD-B9B8-23C190BBBEA2}" destId="{62D66127-8382-45B9-AE1A-DFC11A60A438}" srcOrd="2" destOrd="0" presId="urn:microsoft.com/office/officeart/2018/2/layout/IconVerticalSolidList"/>
    <dgm:cxn modelId="{632C9A71-7F76-4DAB-BF0A-4D6D842F7FAE}" type="presParOf" srcId="{B1C2B63F-2B40-4DDD-B9B8-23C190BBBEA2}" destId="{BD2A78D7-345D-46E3-A17E-D3BAF85F315A}" srcOrd="3" destOrd="0" presId="urn:microsoft.com/office/officeart/2018/2/layout/IconVerticalSolidList"/>
    <dgm:cxn modelId="{6D33163B-0E95-4B9A-B4E1-9C0DACE9118D}" type="presParOf" srcId="{E03C8B8A-F855-4C0F-8D67-909846E59915}" destId="{07896DA3-5B6C-4115-9B11-D02977412F36}" srcOrd="1" destOrd="0" presId="urn:microsoft.com/office/officeart/2018/2/layout/IconVerticalSolidList"/>
    <dgm:cxn modelId="{A51FD2CC-872B-49CB-8404-B8D578FBA853}" type="presParOf" srcId="{E03C8B8A-F855-4C0F-8D67-909846E59915}" destId="{B45F0B50-2BBC-42F1-80B3-705C1CF9E013}" srcOrd="2" destOrd="0" presId="urn:microsoft.com/office/officeart/2018/2/layout/IconVerticalSolidList"/>
    <dgm:cxn modelId="{48582890-1461-498D-AAC2-444CFE1776B8}" type="presParOf" srcId="{B45F0B50-2BBC-42F1-80B3-705C1CF9E013}" destId="{066C88CA-45C9-4BAE-B3E9-244581E70FAE}" srcOrd="0" destOrd="0" presId="urn:microsoft.com/office/officeart/2018/2/layout/IconVerticalSolidList"/>
    <dgm:cxn modelId="{5CAEB960-56C3-431C-9A16-2E0F424458F1}" type="presParOf" srcId="{B45F0B50-2BBC-42F1-80B3-705C1CF9E013}" destId="{ACC5CBCF-F348-43F9-BFD1-2CD18E94CBF3}" srcOrd="1" destOrd="0" presId="urn:microsoft.com/office/officeart/2018/2/layout/IconVerticalSolidList"/>
    <dgm:cxn modelId="{07FF21D4-6753-4570-AB4A-8CD560493863}" type="presParOf" srcId="{B45F0B50-2BBC-42F1-80B3-705C1CF9E013}" destId="{5BA2D82F-96AD-4909-BFD2-5ECB9B496E14}" srcOrd="2" destOrd="0" presId="urn:microsoft.com/office/officeart/2018/2/layout/IconVerticalSolidList"/>
    <dgm:cxn modelId="{4FC73FB1-1A14-4ACD-87F0-786F7273A5D3}" type="presParOf" srcId="{B45F0B50-2BBC-42F1-80B3-705C1CF9E013}" destId="{31F43368-3CD7-4A18-A601-E69FBF313E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69685F-EEA7-47D3-A412-8080B5FD2E0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33C11-8AD6-4F01-BCE9-2BB683C0D28F}">
      <dgm:prSet custT="1"/>
      <dgm:spPr/>
      <dgm:t>
        <a:bodyPr/>
        <a:lstStyle/>
        <a:p>
          <a:r>
            <a:rPr lang="en-US" sz="16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Graphical User Interface designs.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87AE42-BCA9-4F50-B099-FE4503A4314F}" type="parTrans" cxnId="{B625A49B-436F-4057-A12C-0EF8AB9A9291}">
      <dgm:prSet/>
      <dgm:spPr/>
      <dgm:t>
        <a:bodyPr/>
        <a:lstStyle/>
        <a:p>
          <a:endParaRPr lang="en-US"/>
        </a:p>
      </dgm:t>
    </dgm:pt>
    <dgm:pt modelId="{28BE355B-BAD4-45CD-970A-8B5EE3FE3016}" type="sibTrans" cxnId="{B625A49B-436F-4057-A12C-0EF8AB9A9291}">
      <dgm:prSet/>
      <dgm:spPr/>
      <dgm:t>
        <a:bodyPr/>
        <a:lstStyle/>
        <a:p>
          <a:endParaRPr lang="en-US"/>
        </a:p>
      </dgm:t>
    </dgm:pt>
    <dgm:pt modelId="{CE04378D-F8A4-4012-939A-A7E9F4F5174B}">
      <dgm:prSet custT="1"/>
      <dgm:spPr/>
      <dgm:t>
        <a:bodyPr/>
        <a:lstStyle/>
        <a:p>
          <a:r>
            <a:rPr lang="en-US" sz="16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 core features in line with project requirements.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A58E62-8ED9-4199-BA81-45EE15FA51E1}" type="parTrans" cxnId="{80533908-1891-4E81-873D-8F47B6AC9982}">
      <dgm:prSet/>
      <dgm:spPr/>
      <dgm:t>
        <a:bodyPr/>
        <a:lstStyle/>
        <a:p>
          <a:endParaRPr lang="en-US"/>
        </a:p>
      </dgm:t>
    </dgm:pt>
    <dgm:pt modelId="{BDAEE2AC-7D1B-4457-AB44-B70BEE05EA48}" type="sibTrans" cxnId="{80533908-1891-4E81-873D-8F47B6AC9982}">
      <dgm:prSet/>
      <dgm:spPr/>
      <dgm:t>
        <a:bodyPr/>
        <a:lstStyle/>
        <a:p>
          <a:endParaRPr lang="en-US"/>
        </a:p>
      </dgm:t>
    </dgm:pt>
    <dgm:pt modelId="{B8330498-6F07-4E2D-9DD5-8BB2FE152A37}">
      <dgm:prSet custT="1"/>
      <dgm:spPr/>
      <dgm:t>
        <a:bodyPr/>
        <a:lstStyle/>
        <a:p>
          <a:r>
            <a:rPr lang="en-US" sz="16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Conduct user testing to validate functionality and gather feedback.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311689-E5BE-4DC7-BCAE-610348410070}" type="parTrans" cxnId="{62F6D4B1-55FA-4894-BF80-2EF59D00237E}">
      <dgm:prSet/>
      <dgm:spPr/>
      <dgm:t>
        <a:bodyPr/>
        <a:lstStyle/>
        <a:p>
          <a:endParaRPr lang="en-US"/>
        </a:p>
      </dgm:t>
    </dgm:pt>
    <dgm:pt modelId="{4D4F8255-9BAE-48AF-932C-706757BB46C3}" type="sibTrans" cxnId="{62F6D4B1-55FA-4894-BF80-2EF59D00237E}">
      <dgm:prSet/>
      <dgm:spPr/>
      <dgm:t>
        <a:bodyPr/>
        <a:lstStyle/>
        <a:p>
          <a:endParaRPr lang="en-US"/>
        </a:p>
      </dgm:t>
    </dgm:pt>
    <dgm:pt modelId="{1317E8D5-0A27-4502-8495-8CD7064A9DD3}">
      <dgm:prSet custT="1"/>
      <dgm:spPr/>
      <dgm:t>
        <a:bodyPr/>
        <a:lstStyle/>
        <a:p>
          <a:r>
            <a:rPr lang="en-US" sz="16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Iterate and refine based on user input and testing results.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67EA97-328C-4BE4-A0FC-0E8365EF2519}" type="parTrans" cxnId="{45AB71A6-692A-4089-9CA1-E67DD264DD53}">
      <dgm:prSet/>
      <dgm:spPr/>
      <dgm:t>
        <a:bodyPr/>
        <a:lstStyle/>
        <a:p>
          <a:endParaRPr lang="en-US"/>
        </a:p>
      </dgm:t>
    </dgm:pt>
    <dgm:pt modelId="{50FED74D-ABE5-401E-A723-A2019762A0DB}" type="sibTrans" cxnId="{45AB71A6-692A-4089-9CA1-E67DD264DD53}">
      <dgm:prSet/>
      <dgm:spPr/>
      <dgm:t>
        <a:bodyPr/>
        <a:lstStyle/>
        <a:p>
          <a:endParaRPr lang="en-US"/>
        </a:p>
      </dgm:t>
    </dgm:pt>
    <dgm:pt modelId="{50C11E49-4BB1-4DEB-B229-587BDCB9DA25}">
      <dgm:prSet custT="1"/>
      <dgm:spPr/>
      <dgm:t>
        <a:bodyPr/>
        <a:lstStyle/>
        <a:p>
          <a:r>
            <a:rPr lang="en-US" sz="16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 third-party services seamlessly to enhance functionality.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44FCCC-9D46-444F-B4BC-3DC2BB3EB0F8}" type="parTrans" cxnId="{5FFB4350-6C57-4FE0-A021-3FB6C3316224}">
      <dgm:prSet/>
      <dgm:spPr/>
      <dgm:t>
        <a:bodyPr/>
        <a:lstStyle/>
        <a:p>
          <a:endParaRPr lang="en-US"/>
        </a:p>
      </dgm:t>
    </dgm:pt>
    <dgm:pt modelId="{EDEE6D04-1063-4ADB-8C6B-043857C3092D}" type="sibTrans" cxnId="{5FFB4350-6C57-4FE0-A021-3FB6C3316224}">
      <dgm:prSet/>
      <dgm:spPr/>
      <dgm:t>
        <a:bodyPr/>
        <a:lstStyle/>
        <a:p>
          <a:endParaRPr lang="en-US"/>
        </a:p>
      </dgm:t>
    </dgm:pt>
    <dgm:pt modelId="{A772A681-7733-4B5B-916D-2670CACA371D}">
      <dgm:prSet custT="1"/>
      <dgm:spPr/>
      <dgm:t>
        <a:bodyPr/>
        <a:lstStyle/>
        <a:p>
          <a:r>
            <a:rPr lang="en-US" sz="16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Backend (spring boot, MYSQL).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C3662C-72E3-4B84-9820-0EDB8F21CB1A}" type="parTrans" cxnId="{B86E2B2A-6094-4060-9667-8CBEF3502C84}">
      <dgm:prSet/>
      <dgm:spPr/>
      <dgm:t>
        <a:bodyPr/>
        <a:lstStyle/>
        <a:p>
          <a:endParaRPr lang="en-US"/>
        </a:p>
      </dgm:t>
    </dgm:pt>
    <dgm:pt modelId="{05C2D624-17AA-456D-9067-3EB8160B23D6}" type="sibTrans" cxnId="{B86E2B2A-6094-4060-9667-8CBEF3502C84}">
      <dgm:prSet/>
      <dgm:spPr/>
      <dgm:t>
        <a:bodyPr/>
        <a:lstStyle/>
        <a:p>
          <a:endParaRPr lang="en-US"/>
        </a:p>
      </dgm:t>
    </dgm:pt>
    <dgm:pt modelId="{521811F2-5285-489A-A6EF-7DC3E103C344}">
      <dgm:prSet custT="1"/>
      <dgm:spPr/>
      <dgm:t>
        <a:bodyPr/>
        <a:lstStyle/>
        <a:p>
          <a:r>
            <a:rPr lang="en-US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Frontend (HTML,CSS and Bootstrap)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B1AE56-5854-462F-9EFF-042C2F7824A2}" type="parTrans" cxnId="{544C1A93-EB63-4E8C-BA0F-51D4FFE00185}">
      <dgm:prSet/>
      <dgm:spPr/>
      <dgm:t>
        <a:bodyPr/>
        <a:lstStyle/>
        <a:p>
          <a:endParaRPr lang="en-US"/>
        </a:p>
      </dgm:t>
    </dgm:pt>
    <dgm:pt modelId="{5F45515A-8209-42D1-B7D6-7CE857A64DA0}" type="sibTrans" cxnId="{544C1A93-EB63-4E8C-BA0F-51D4FFE00185}">
      <dgm:prSet/>
      <dgm:spPr/>
      <dgm:t>
        <a:bodyPr/>
        <a:lstStyle/>
        <a:p>
          <a:endParaRPr lang="en-US"/>
        </a:p>
      </dgm:t>
    </dgm:pt>
    <dgm:pt modelId="{B6C834A3-F162-4818-A5ED-3BFE61E55BC6}">
      <dgm:prSet custT="1"/>
      <dgm:spPr/>
      <dgm:t>
        <a:bodyPr/>
        <a:lstStyle/>
        <a:p>
          <a:r>
            <a:rPr lang="en-US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Perform thorough testing.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178BAD-1948-425A-A80B-699184E3125F}" type="parTrans" cxnId="{CACE2DE9-0350-4B01-892D-D522D0FCA328}">
      <dgm:prSet/>
      <dgm:spPr/>
      <dgm:t>
        <a:bodyPr/>
        <a:lstStyle/>
        <a:p>
          <a:endParaRPr lang="en-US"/>
        </a:p>
      </dgm:t>
    </dgm:pt>
    <dgm:pt modelId="{5E75DB49-AD37-4524-B695-24C82886269E}" type="sibTrans" cxnId="{CACE2DE9-0350-4B01-892D-D522D0FCA328}">
      <dgm:prSet/>
      <dgm:spPr/>
      <dgm:t>
        <a:bodyPr/>
        <a:lstStyle/>
        <a:p>
          <a:endParaRPr lang="en-US"/>
        </a:p>
      </dgm:t>
    </dgm:pt>
    <dgm:pt modelId="{C47114C2-26AA-4E55-AE1D-6C9396F2B958}">
      <dgm:prSet custT="1"/>
      <dgm:spPr/>
      <dgm:t>
        <a:bodyPr/>
        <a:lstStyle/>
        <a:p>
          <a:r>
            <a:rPr lang="en-US" sz="16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Prepare for deployment in Render.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BE2755-7A0A-4017-8801-33AE46406296}" type="parTrans" cxnId="{F44AFD09-B9F6-498F-A57F-706B49922120}">
      <dgm:prSet/>
      <dgm:spPr/>
      <dgm:t>
        <a:bodyPr/>
        <a:lstStyle/>
        <a:p>
          <a:endParaRPr lang="en-US"/>
        </a:p>
      </dgm:t>
    </dgm:pt>
    <dgm:pt modelId="{F42AE250-D70F-41C5-A854-E37B1E59C497}" type="sibTrans" cxnId="{F44AFD09-B9F6-498F-A57F-706B49922120}">
      <dgm:prSet/>
      <dgm:spPr/>
      <dgm:t>
        <a:bodyPr/>
        <a:lstStyle/>
        <a:p>
          <a:endParaRPr lang="en-US"/>
        </a:p>
      </dgm:t>
    </dgm:pt>
    <dgm:pt modelId="{90181C1A-1E19-4F78-BC5D-F862A11DA396}">
      <dgm:prSet custT="1"/>
      <dgm:spPr/>
      <dgm:t>
        <a:bodyPr/>
        <a:lstStyle/>
        <a:p>
          <a:r>
            <a:rPr lang="en-US" sz="16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Document development processes and provide comprehensive training materials.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A9B540-EB4D-45F3-963A-CA089F5B4A10}" type="parTrans" cxnId="{0A79E967-7C25-4ADD-9237-F485F0301766}">
      <dgm:prSet/>
      <dgm:spPr/>
      <dgm:t>
        <a:bodyPr/>
        <a:lstStyle/>
        <a:p>
          <a:endParaRPr lang="en-US"/>
        </a:p>
      </dgm:t>
    </dgm:pt>
    <dgm:pt modelId="{13BAFEF3-6CE7-44BA-A649-7E9E870C824F}" type="sibTrans" cxnId="{0A79E967-7C25-4ADD-9237-F485F0301766}">
      <dgm:prSet/>
      <dgm:spPr/>
      <dgm:t>
        <a:bodyPr/>
        <a:lstStyle/>
        <a:p>
          <a:endParaRPr lang="en-US"/>
        </a:p>
      </dgm:t>
    </dgm:pt>
    <dgm:pt modelId="{1075BCCF-5ABE-4B0F-9A55-F9B1C8C90637}" type="pres">
      <dgm:prSet presAssocID="{2969685F-EEA7-47D3-A412-8080B5FD2E0B}" presName="Name0" presStyleCnt="0">
        <dgm:presLayoutVars>
          <dgm:dir/>
          <dgm:resizeHandles val="exact"/>
        </dgm:presLayoutVars>
      </dgm:prSet>
      <dgm:spPr/>
    </dgm:pt>
    <dgm:pt modelId="{128144CF-B814-4E9A-A0C8-26BB0021A047}" type="pres">
      <dgm:prSet presAssocID="{B4F33C11-8AD6-4F01-BCE9-2BB683C0D28F}" presName="node" presStyleLbl="node1" presStyleIdx="0" presStyleCnt="10">
        <dgm:presLayoutVars>
          <dgm:bulletEnabled val="1"/>
        </dgm:presLayoutVars>
      </dgm:prSet>
      <dgm:spPr/>
    </dgm:pt>
    <dgm:pt modelId="{B1BDECC7-F393-4B69-BC26-C7F72E177FFE}" type="pres">
      <dgm:prSet presAssocID="{28BE355B-BAD4-45CD-970A-8B5EE3FE3016}" presName="sibTrans" presStyleLbl="sibTrans1D1" presStyleIdx="0" presStyleCnt="9"/>
      <dgm:spPr/>
    </dgm:pt>
    <dgm:pt modelId="{EA5F0018-116E-468D-B268-3FEC73382EAD}" type="pres">
      <dgm:prSet presAssocID="{28BE355B-BAD4-45CD-970A-8B5EE3FE3016}" presName="connectorText" presStyleLbl="sibTrans1D1" presStyleIdx="0" presStyleCnt="9"/>
      <dgm:spPr/>
    </dgm:pt>
    <dgm:pt modelId="{A987CFF8-77BE-4CBA-8DD5-98465272190A}" type="pres">
      <dgm:prSet presAssocID="{CE04378D-F8A4-4012-939A-A7E9F4F5174B}" presName="node" presStyleLbl="node1" presStyleIdx="1" presStyleCnt="10">
        <dgm:presLayoutVars>
          <dgm:bulletEnabled val="1"/>
        </dgm:presLayoutVars>
      </dgm:prSet>
      <dgm:spPr/>
    </dgm:pt>
    <dgm:pt modelId="{C639B6FB-E6EC-43BD-B18D-BF1897AD36C1}" type="pres">
      <dgm:prSet presAssocID="{BDAEE2AC-7D1B-4457-AB44-B70BEE05EA48}" presName="sibTrans" presStyleLbl="sibTrans1D1" presStyleIdx="1" presStyleCnt="9"/>
      <dgm:spPr/>
    </dgm:pt>
    <dgm:pt modelId="{7A4EC520-E9FE-4B4A-8C86-0333C8F16652}" type="pres">
      <dgm:prSet presAssocID="{BDAEE2AC-7D1B-4457-AB44-B70BEE05EA48}" presName="connectorText" presStyleLbl="sibTrans1D1" presStyleIdx="1" presStyleCnt="9"/>
      <dgm:spPr/>
    </dgm:pt>
    <dgm:pt modelId="{F18EDB68-E48F-4E5D-8C03-92333343CE9A}" type="pres">
      <dgm:prSet presAssocID="{B8330498-6F07-4E2D-9DD5-8BB2FE152A37}" presName="node" presStyleLbl="node1" presStyleIdx="2" presStyleCnt="10">
        <dgm:presLayoutVars>
          <dgm:bulletEnabled val="1"/>
        </dgm:presLayoutVars>
      </dgm:prSet>
      <dgm:spPr/>
    </dgm:pt>
    <dgm:pt modelId="{B065964C-064E-4E49-BA0D-52CBCA1FCD75}" type="pres">
      <dgm:prSet presAssocID="{4D4F8255-9BAE-48AF-932C-706757BB46C3}" presName="sibTrans" presStyleLbl="sibTrans1D1" presStyleIdx="2" presStyleCnt="9"/>
      <dgm:spPr/>
    </dgm:pt>
    <dgm:pt modelId="{C41AC795-EE9D-494A-A675-DD12AFD82122}" type="pres">
      <dgm:prSet presAssocID="{4D4F8255-9BAE-48AF-932C-706757BB46C3}" presName="connectorText" presStyleLbl="sibTrans1D1" presStyleIdx="2" presStyleCnt="9"/>
      <dgm:spPr/>
    </dgm:pt>
    <dgm:pt modelId="{794CCFE2-66DA-4DD1-8CF6-922C89074D8A}" type="pres">
      <dgm:prSet presAssocID="{1317E8D5-0A27-4502-8495-8CD7064A9DD3}" presName="node" presStyleLbl="node1" presStyleIdx="3" presStyleCnt="10">
        <dgm:presLayoutVars>
          <dgm:bulletEnabled val="1"/>
        </dgm:presLayoutVars>
      </dgm:prSet>
      <dgm:spPr/>
    </dgm:pt>
    <dgm:pt modelId="{780F9FBE-B523-4357-8A55-9347B1304AFC}" type="pres">
      <dgm:prSet presAssocID="{50FED74D-ABE5-401E-A723-A2019762A0DB}" presName="sibTrans" presStyleLbl="sibTrans1D1" presStyleIdx="3" presStyleCnt="9"/>
      <dgm:spPr/>
    </dgm:pt>
    <dgm:pt modelId="{762C0955-A030-4B4D-87BB-2FF9985208B2}" type="pres">
      <dgm:prSet presAssocID="{50FED74D-ABE5-401E-A723-A2019762A0DB}" presName="connectorText" presStyleLbl="sibTrans1D1" presStyleIdx="3" presStyleCnt="9"/>
      <dgm:spPr/>
    </dgm:pt>
    <dgm:pt modelId="{5447F400-BCAD-4120-95C3-1628D12BF99C}" type="pres">
      <dgm:prSet presAssocID="{50C11E49-4BB1-4DEB-B229-587BDCB9DA25}" presName="node" presStyleLbl="node1" presStyleIdx="4" presStyleCnt="10">
        <dgm:presLayoutVars>
          <dgm:bulletEnabled val="1"/>
        </dgm:presLayoutVars>
      </dgm:prSet>
      <dgm:spPr/>
    </dgm:pt>
    <dgm:pt modelId="{B8F712FA-17A7-42D9-AF8E-8A6C3FCF6DAC}" type="pres">
      <dgm:prSet presAssocID="{EDEE6D04-1063-4ADB-8C6B-043857C3092D}" presName="sibTrans" presStyleLbl="sibTrans1D1" presStyleIdx="4" presStyleCnt="9"/>
      <dgm:spPr/>
    </dgm:pt>
    <dgm:pt modelId="{64E951DD-040B-4B20-AB94-5A2F8948C0EB}" type="pres">
      <dgm:prSet presAssocID="{EDEE6D04-1063-4ADB-8C6B-043857C3092D}" presName="connectorText" presStyleLbl="sibTrans1D1" presStyleIdx="4" presStyleCnt="9"/>
      <dgm:spPr/>
    </dgm:pt>
    <dgm:pt modelId="{09CAFCD4-6019-4828-AA17-DF1FD9069C02}" type="pres">
      <dgm:prSet presAssocID="{A772A681-7733-4B5B-916D-2670CACA371D}" presName="node" presStyleLbl="node1" presStyleIdx="5" presStyleCnt="10">
        <dgm:presLayoutVars>
          <dgm:bulletEnabled val="1"/>
        </dgm:presLayoutVars>
      </dgm:prSet>
      <dgm:spPr/>
    </dgm:pt>
    <dgm:pt modelId="{692045AB-C940-4D96-9C3B-A2348AF8B2DC}" type="pres">
      <dgm:prSet presAssocID="{05C2D624-17AA-456D-9067-3EB8160B23D6}" presName="sibTrans" presStyleLbl="sibTrans1D1" presStyleIdx="5" presStyleCnt="9"/>
      <dgm:spPr/>
    </dgm:pt>
    <dgm:pt modelId="{85A43A42-5062-44E7-91C2-E471855BBBBD}" type="pres">
      <dgm:prSet presAssocID="{05C2D624-17AA-456D-9067-3EB8160B23D6}" presName="connectorText" presStyleLbl="sibTrans1D1" presStyleIdx="5" presStyleCnt="9"/>
      <dgm:spPr/>
    </dgm:pt>
    <dgm:pt modelId="{59B0A21D-B8F4-4D6D-8B1B-00B2ED54894C}" type="pres">
      <dgm:prSet presAssocID="{521811F2-5285-489A-A6EF-7DC3E103C344}" presName="node" presStyleLbl="node1" presStyleIdx="6" presStyleCnt="10">
        <dgm:presLayoutVars>
          <dgm:bulletEnabled val="1"/>
        </dgm:presLayoutVars>
      </dgm:prSet>
      <dgm:spPr/>
    </dgm:pt>
    <dgm:pt modelId="{5CAFACD3-4A26-4D6B-8EA1-ED57001F2611}" type="pres">
      <dgm:prSet presAssocID="{5F45515A-8209-42D1-B7D6-7CE857A64DA0}" presName="sibTrans" presStyleLbl="sibTrans1D1" presStyleIdx="6" presStyleCnt="9"/>
      <dgm:spPr/>
    </dgm:pt>
    <dgm:pt modelId="{140870CB-0CFC-4FED-BED2-3954CA5FF890}" type="pres">
      <dgm:prSet presAssocID="{5F45515A-8209-42D1-B7D6-7CE857A64DA0}" presName="connectorText" presStyleLbl="sibTrans1D1" presStyleIdx="6" presStyleCnt="9"/>
      <dgm:spPr/>
    </dgm:pt>
    <dgm:pt modelId="{6E437A88-505A-4385-A581-2D76ED5C5238}" type="pres">
      <dgm:prSet presAssocID="{B6C834A3-F162-4818-A5ED-3BFE61E55BC6}" presName="node" presStyleLbl="node1" presStyleIdx="7" presStyleCnt="10">
        <dgm:presLayoutVars>
          <dgm:bulletEnabled val="1"/>
        </dgm:presLayoutVars>
      </dgm:prSet>
      <dgm:spPr/>
    </dgm:pt>
    <dgm:pt modelId="{CBE0F01D-6F45-4B47-A8BE-A522AC73379E}" type="pres">
      <dgm:prSet presAssocID="{5E75DB49-AD37-4524-B695-24C82886269E}" presName="sibTrans" presStyleLbl="sibTrans1D1" presStyleIdx="7" presStyleCnt="9"/>
      <dgm:spPr/>
    </dgm:pt>
    <dgm:pt modelId="{05EF5A63-1D3F-4445-AF5D-919B4D07005B}" type="pres">
      <dgm:prSet presAssocID="{5E75DB49-AD37-4524-B695-24C82886269E}" presName="connectorText" presStyleLbl="sibTrans1D1" presStyleIdx="7" presStyleCnt="9"/>
      <dgm:spPr/>
    </dgm:pt>
    <dgm:pt modelId="{0BE7AF6D-C55E-4FDE-9018-972837CBC6D6}" type="pres">
      <dgm:prSet presAssocID="{C47114C2-26AA-4E55-AE1D-6C9396F2B958}" presName="node" presStyleLbl="node1" presStyleIdx="8" presStyleCnt="10">
        <dgm:presLayoutVars>
          <dgm:bulletEnabled val="1"/>
        </dgm:presLayoutVars>
      </dgm:prSet>
      <dgm:spPr/>
    </dgm:pt>
    <dgm:pt modelId="{7A94584E-FDFD-4EA5-A52D-5AD0F368B3BE}" type="pres">
      <dgm:prSet presAssocID="{F42AE250-D70F-41C5-A854-E37B1E59C497}" presName="sibTrans" presStyleLbl="sibTrans1D1" presStyleIdx="8" presStyleCnt="9"/>
      <dgm:spPr/>
    </dgm:pt>
    <dgm:pt modelId="{7B2121F9-577A-40BC-B695-CEFB083C5AA6}" type="pres">
      <dgm:prSet presAssocID="{F42AE250-D70F-41C5-A854-E37B1E59C497}" presName="connectorText" presStyleLbl="sibTrans1D1" presStyleIdx="8" presStyleCnt="9"/>
      <dgm:spPr/>
    </dgm:pt>
    <dgm:pt modelId="{C354FF72-2640-4494-930F-0EA17EDB9F64}" type="pres">
      <dgm:prSet presAssocID="{90181C1A-1E19-4F78-BC5D-F862A11DA396}" presName="node" presStyleLbl="node1" presStyleIdx="9" presStyleCnt="10" custScaleX="118562">
        <dgm:presLayoutVars>
          <dgm:bulletEnabled val="1"/>
        </dgm:presLayoutVars>
      </dgm:prSet>
      <dgm:spPr/>
    </dgm:pt>
  </dgm:ptLst>
  <dgm:cxnLst>
    <dgm:cxn modelId="{66710507-A43F-496F-A500-E136DC8ADF86}" type="presOf" srcId="{2969685F-EEA7-47D3-A412-8080B5FD2E0B}" destId="{1075BCCF-5ABE-4B0F-9A55-F9B1C8C90637}" srcOrd="0" destOrd="0" presId="urn:microsoft.com/office/officeart/2016/7/layout/RepeatingBendingProcessNew"/>
    <dgm:cxn modelId="{80533908-1891-4E81-873D-8F47B6AC9982}" srcId="{2969685F-EEA7-47D3-A412-8080B5FD2E0B}" destId="{CE04378D-F8A4-4012-939A-A7E9F4F5174B}" srcOrd="1" destOrd="0" parTransId="{C2A58E62-8ED9-4199-BA81-45EE15FA51E1}" sibTransId="{BDAEE2AC-7D1B-4457-AB44-B70BEE05EA48}"/>
    <dgm:cxn modelId="{A00DE008-E2CD-4455-86D0-6684FFFA2F45}" type="presOf" srcId="{EDEE6D04-1063-4ADB-8C6B-043857C3092D}" destId="{B8F712FA-17A7-42D9-AF8E-8A6C3FCF6DAC}" srcOrd="0" destOrd="0" presId="urn:microsoft.com/office/officeart/2016/7/layout/RepeatingBendingProcessNew"/>
    <dgm:cxn modelId="{F44AFD09-B9F6-498F-A57F-706B49922120}" srcId="{2969685F-EEA7-47D3-A412-8080B5FD2E0B}" destId="{C47114C2-26AA-4E55-AE1D-6C9396F2B958}" srcOrd="8" destOrd="0" parTransId="{BDBE2755-7A0A-4017-8801-33AE46406296}" sibTransId="{F42AE250-D70F-41C5-A854-E37B1E59C497}"/>
    <dgm:cxn modelId="{32E9C311-5013-4244-9433-0A549230753E}" type="presOf" srcId="{28BE355B-BAD4-45CD-970A-8B5EE3FE3016}" destId="{B1BDECC7-F393-4B69-BC26-C7F72E177FFE}" srcOrd="0" destOrd="0" presId="urn:microsoft.com/office/officeart/2016/7/layout/RepeatingBendingProcessNew"/>
    <dgm:cxn modelId="{9967C711-AAA6-481C-8F54-ED8A3442F881}" type="presOf" srcId="{50C11E49-4BB1-4DEB-B229-587BDCB9DA25}" destId="{5447F400-BCAD-4120-95C3-1628D12BF99C}" srcOrd="0" destOrd="0" presId="urn:microsoft.com/office/officeart/2016/7/layout/RepeatingBendingProcessNew"/>
    <dgm:cxn modelId="{E2E91B15-2CD7-41DE-AA86-CA5FB5C39080}" type="presOf" srcId="{28BE355B-BAD4-45CD-970A-8B5EE3FE3016}" destId="{EA5F0018-116E-468D-B268-3FEC73382EAD}" srcOrd="1" destOrd="0" presId="urn:microsoft.com/office/officeart/2016/7/layout/RepeatingBendingProcessNew"/>
    <dgm:cxn modelId="{F3E85B24-358A-4839-B04E-47E1A1C5D259}" type="presOf" srcId="{B6C834A3-F162-4818-A5ED-3BFE61E55BC6}" destId="{6E437A88-505A-4385-A581-2D76ED5C5238}" srcOrd="0" destOrd="0" presId="urn:microsoft.com/office/officeart/2016/7/layout/RepeatingBendingProcessNew"/>
    <dgm:cxn modelId="{595B4D26-7171-4ECD-A602-AA70339A7A1C}" type="presOf" srcId="{B8330498-6F07-4E2D-9DD5-8BB2FE152A37}" destId="{F18EDB68-E48F-4E5D-8C03-92333343CE9A}" srcOrd="0" destOrd="0" presId="urn:microsoft.com/office/officeart/2016/7/layout/RepeatingBendingProcessNew"/>
    <dgm:cxn modelId="{B86E2B2A-6094-4060-9667-8CBEF3502C84}" srcId="{2969685F-EEA7-47D3-A412-8080B5FD2E0B}" destId="{A772A681-7733-4B5B-916D-2670CACA371D}" srcOrd="5" destOrd="0" parTransId="{4FC3662C-72E3-4B84-9820-0EDB8F21CB1A}" sibTransId="{05C2D624-17AA-456D-9067-3EB8160B23D6}"/>
    <dgm:cxn modelId="{45607434-D005-470D-A002-DA7BD733219E}" type="presOf" srcId="{5F45515A-8209-42D1-B7D6-7CE857A64DA0}" destId="{140870CB-0CFC-4FED-BED2-3954CA5FF890}" srcOrd="1" destOrd="0" presId="urn:microsoft.com/office/officeart/2016/7/layout/RepeatingBendingProcessNew"/>
    <dgm:cxn modelId="{591ED639-2999-42E6-92D1-B2574A77FE9E}" type="presOf" srcId="{5E75DB49-AD37-4524-B695-24C82886269E}" destId="{CBE0F01D-6F45-4B47-A8BE-A522AC73379E}" srcOrd="0" destOrd="0" presId="urn:microsoft.com/office/officeart/2016/7/layout/RepeatingBendingProcessNew"/>
    <dgm:cxn modelId="{7D89D43A-1434-4C04-B210-E03DE9C05995}" type="presOf" srcId="{4D4F8255-9BAE-48AF-932C-706757BB46C3}" destId="{B065964C-064E-4E49-BA0D-52CBCA1FCD75}" srcOrd="0" destOrd="0" presId="urn:microsoft.com/office/officeart/2016/7/layout/RepeatingBendingProcessNew"/>
    <dgm:cxn modelId="{9521EE5B-4BCC-4851-99FE-11457230376C}" type="presOf" srcId="{F42AE250-D70F-41C5-A854-E37B1E59C497}" destId="{7B2121F9-577A-40BC-B695-CEFB083C5AA6}" srcOrd="1" destOrd="0" presId="urn:microsoft.com/office/officeart/2016/7/layout/RepeatingBendingProcessNew"/>
    <dgm:cxn modelId="{4D7B9144-6910-47D2-BC4B-CF2F834C3015}" type="presOf" srcId="{CE04378D-F8A4-4012-939A-A7E9F4F5174B}" destId="{A987CFF8-77BE-4CBA-8DD5-98465272190A}" srcOrd="0" destOrd="0" presId="urn:microsoft.com/office/officeart/2016/7/layout/RepeatingBendingProcessNew"/>
    <dgm:cxn modelId="{7C4AC564-0C7D-41E4-AC22-964467F11746}" type="presOf" srcId="{BDAEE2AC-7D1B-4457-AB44-B70BEE05EA48}" destId="{C639B6FB-E6EC-43BD-B18D-BF1897AD36C1}" srcOrd="0" destOrd="0" presId="urn:microsoft.com/office/officeart/2016/7/layout/RepeatingBendingProcessNew"/>
    <dgm:cxn modelId="{0A79E967-7C25-4ADD-9237-F485F0301766}" srcId="{2969685F-EEA7-47D3-A412-8080B5FD2E0B}" destId="{90181C1A-1E19-4F78-BC5D-F862A11DA396}" srcOrd="9" destOrd="0" parTransId="{B3A9B540-EB4D-45F3-963A-CA089F5B4A10}" sibTransId="{13BAFEF3-6CE7-44BA-A649-7E9E870C824F}"/>
    <dgm:cxn modelId="{E54D4A69-2601-4453-812A-38CA6F7EB34A}" type="presOf" srcId="{5F45515A-8209-42D1-B7D6-7CE857A64DA0}" destId="{5CAFACD3-4A26-4D6B-8EA1-ED57001F2611}" srcOrd="0" destOrd="0" presId="urn:microsoft.com/office/officeart/2016/7/layout/RepeatingBendingProcessNew"/>
    <dgm:cxn modelId="{5FFB4350-6C57-4FE0-A021-3FB6C3316224}" srcId="{2969685F-EEA7-47D3-A412-8080B5FD2E0B}" destId="{50C11E49-4BB1-4DEB-B229-587BDCB9DA25}" srcOrd="4" destOrd="0" parTransId="{9744FCCC-9D46-444F-B4BC-3DC2BB3EB0F8}" sibTransId="{EDEE6D04-1063-4ADB-8C6B-043857C3092D}"/>
    <dgm:cxn modelId="{A2BD4356-7008-4ABF-A7CB-87CE89F6E51D}" type="presOf" srcId="{1317E8D5-0A27-4502-8495-8CD7064A9DD3}" destId="{794CCFE2-66DA-4DD1-8CF6-922C89074D8A}" srcOrd="0" destOrd="0" presId="urn:microsoft.com/office/officeart/2016/7/layout/RepeatingBendingProcessNew"/>
    <dgm:cxn modelId="{CD7A4A7A-4AF9-4F4A-AC13-D5F0F12548AF}" type="presOf" srcId="{BDAEE2AC-7D1B-4457-AB44-B70BEE05EA48}" destId="{7A4EC520-E9FE-4B4A-8C86-0333C8F16652}" srcOrd="1" destOrd="0" presId="urn:microsoft.com/office/officeart/2016/7/layout/RepeatingBendingProcessNew"/>
    <dgm:cxn modelId="{83B8585A-4446-4BA3-A73C-F06A0125155D}" type="presOf" srcId="{50FED74D-ABE5-401E-A723-A2019762A0DB}" destId="{780F9FBE-B523-4357-8A55-9347B1304AFC}" srcOrd="0" destOrd="0" presId="urn:microsoft.com/office/officeart/2016/7/layout/RepeatingBendingProcessNew"/>
    <dgm:cxn modelId="{F9E62C92-5081-4524-8D59-83F72D6018F6}" type="presOf" srcId="{05C2D624-17AA-456D-9067-3EB8160B23D6}" destId="{85A43A42-5062-44E7-91C2-E471855BBBBD}" srcOrd="1" destOrd="0" presId="urn:microsoft.com/office/officeart/2016/7/layout/RepeatingBendingProcessNew"/>
    <dgm:cxn modelId="{544C1A93-EB63-4E8C-BA0F-51D4FFE00185}" srcId="{2969685F-EEA7-47D3-A412-8080B5FD2E0B}" destId="{521811F2-5285-489A-A6EF-7DC3E103C344}" srcOrd="6" destOrd="0" parTransId="{C3B1AE56-5854-462F-9EFF-042C2F7824A2}" sibTransId="{5F45515A-8209-42D1-B7D6-7CE857A64DA0}"/>
    <dgm:cxn modelId="{358B4D99-49F0-4E45-B38E-236B55F51354}" type="presOf" srcId="{50FED74D-ABE5-401E-A723-A2019762A0DB}" destId="{762C0955-A030-4B4D-87BB-2FF9985208B2}" srcOrd="1" destOrd="0" presId="urn:microsoft.com/office/officeart/2016/7/layout/RepeatingBendingProcessNew"/>
    <dgm:cxn modelId="{B625A49B-436F-4057-A12C-0EF8AB9A9291}" srcId="{2969685F-EEA7-47D3-A412-8080B5FD2E0B}" destId="{B4F33C11-8AD6-4F01-BCE9-2BB683C0D28F}" srcOrd="0" destOrd="0" parTransId="{3687AE42-BCA9-4F50-B099-FE4503A4314F}" sibTransId="{28BE355B-BAD4-45CD-970A-8B5EE3FE3016}"/>
    <dgm:cxn modelId="{6CD03A9E-0949-4AD1-AF59-7B40783636B0}" type="presOf" srcId="{A772A681-7733-4B5B-916D-2670CACA371D}" destId="{09CAFCD4-6019-4828-AA17-DF1FD9069C02}" srcOrd="0" destOrd="0" presId="urn:microsoft.com/office/officeart/2016/7/layout/RepeatingBendingProcessNew"/>
    <dgm:cxn modelId="{45AB71A6-692A-4089-9CA1-E67DD264DD53}" srcId="{2969685F-EEA7-47D3-A412-8080B5FD2E0B}" destId="{1317E8D5-0A27-4502-8495-8CD7064A9DD3}" srcOrd="3" destOrd="0" parTransId="{A167EA97-328C-4BE4-A0FC-0E8365EF2519}" sibTransId="{50FED74D-ABE5-401E-A723-A2019762A0DB}"/>
    <dgm:cxn modelId="{380A20AF-956B-4EE2-A79E-09C2FAC0C68F}" type="presOf" srcId="{B4F33C11-8AD6-4F01-BCE9-2BB683C0D28F}" destId="{128144CF-B814-4E9A-A0C8-26BB0021A047}" srcOrd="0" destOrd="0" presId="urn:microsoft.com/office/officeart/2016/7/layout/RepeatingBendingProcessNew"/>
    <dgm:cxn modelId="{62F6D4B1-55FA-4894-BF80-2EF59D00237E}" srcId="{2969685F-EEA7-47D3-A412-8080B5FD2E0B}" destId="{B8330498-6F07-4E2D-9DD5-8BB2FE152A37}" srcOrd="2" destOrd="0" parTransId="{72311689-E5BE-4DC7-BCAE-610348410070}" sibTransId="{4D4F8255-9BAE-48AF-932C-706757BB46C3}"/>
    <dgm:cxn modelId="{CED9E4B1-763A-4CB6-833A-0553CE797F36}" type="presOf" srcId="{521811F2-5285-489A-A6EF-7DC3E103C344}" destId="{59B0A21D-B8F4-4D6D-8B1B-00B2ED54894C}" srcOrd="0" destOrd="0" presId="urn:microsoft.com/office/officeart/2016/7/layout/RepeatingBendingProcessNew"/>
    <dgm:cxn modelId="{07704DB7-D12B-43D5-B47A-F5231E465892}" type="presOf" srcId="{5E75DB49-AD37-4524-B695-24C82886269E}" destId="{05EF5A63-1D3F-4445-AF5D-919B4D07005B}" srcOrd="1" destOrd="0" presId="urn:microsoft.com/office/officeart/2016/7/layout/RepeatingBendingProcessNew"/>
    <dgm:cxn modelId="{8AA3E6C1-73E5-4109-8463-3D90D862D0B5}" type="presOf" srcId="{C47114C2-26AA-4E55-AE1D-6C9396F2B958}" destId="{0BE7AF6D-C55E-4FDE-9018-972837CBC6D6}" srcOrd="0" destOrd="0" presId="urn:microsoft.com/office/officeart/2016/7/layout/RepeatingBendingProcessNew"/>
    <dgm:cxn modelId="{78D2DBCC-D74B-47AA-855E-2ACC6C29FEFB}" type="presOf" srcId="{90181C1A-1E19-4F78-BC5D-F862A11DA396}" destId="{C354FF72-2640-4494-930F-0EA17EDB9F64}" srcOrd="0" destOrd="0" presId="urn:microsoft.com/office/officeart/2016/7/layout/RepeatingBendingProcessNew"/>
    <dgm:cxn modelId="{BB5319D9-A500-4496-B046-4DBE04C4865D}" type="presOf" srcId="{EDEE6D04-1063-4ADB-8C6B-043857C3092D}" destId="{64E951DD-040B-4B20-AB94-5A2F8948C0EB}" srcOrd="1" destOrd="0" presId="urn:microsoft.com/office/officeart/2016/7/layout/RepeatingBendingProcessNew"/>
    <dgm:cxn modelId="{4FA988E0-3FE2-44A9-A250-8311EA991027}" type="presOf" srcId="{4D4F8255-9BAE-48AF-932C-706757BB46C3}" destId="{C41AC795-EE9D-494A-A675-DD12AFD82122}" srcOrd="1" destOrd="0" presId="urn:microsoft.com/office/officeart/2016/7/layout/RepeatingBendingProcessNew"/>
    <dgm:cxn modelId="{1FAF24E5-54FF-4C41-B141-29964CC2E767}" type="presOf" srcId="{05C2D624-17AA-456D-9067-3EB8160B23D6}" destId="{692045AB-C940-4D96-9C3B-A2348AF8B2DC}" srcOrd="0" destOrd="0" presId="urn:microsoft.com/office/officeart/2016/7/layout/RepeatingBendingProcessNew"/>
    <dgm:cxn modelId="{CACE2DE9-0350-4B01-892D-D522D0FCA328}" srcId="{2969685F-EEA7-47D3-A412-8080B5FD2E0B}" destId="{B6C834A3-F162-4818-A5ED-3BFE61E55BC6}" srcOrd="7" destOrd="0" parTransId="{22178BAD-1948-425A-A80B-699184E3125F}" sibTransId="{5E75DB49-AD37-4524-B695-24C82886269E}"/>
    <dgm:cxn modelId="{D939E5E9-3FDC-4C85-A85F-BC6C44731800}" type="presOf" srcId="{F42AE250-D70F-41C5-A854-E37B1E59C497}" destId="{7A94584E-FDFD-4EA5-A52D-5AD0F368B3BE}" srcOrd="0" destOrd="0" presId="urn:microsoft.com/office/officeart/2016/7/layout/RepeatingBendingProcessNew"/>
    <dgm:cxn modelId="{4FE28803-BABA-4F88-8DA7-30DA85FE523A}" type="presParOf" srcId="{1075BCCF-5ABE-4B0F-9A55-F9B1C8C90637}" destId="{128144CF-B814-4E9A-A0C8-26BB0021A047}" srcOrd="0" destOrd="0" presId="urn:microsoft.com/office/officeart/2016/7/layout/RepeatingBendingProcessNew"/>
    <dgm:cxn modelId="{BC8ED1F3-195A-46C3-ABAD-89340740ED95}" type="presParOf" srcId="{1075BCCF-5ABE-4B0F-9A55-F9B1C8C90637}" destId="{B1BDECC7-F393-4B69-BC26-C7F72E177FFE}" srcOrd="1" destOrd="0" presId="urn:microsoft.com/office/officeart/2016/7/layout/RepeatingBendingProcessNew"/>
    <dgm:cxn modelId="{A6CB4920-073B-4A86-AA1B-BBDFDFF03DEE}" type="presParOf" srcId="{B1BDECC7-F393-4B69-BC26-C7F72E177FFE}" destId="{EA5F0018-116E-468D-B268-3FEC73382EAD}" srcOrd="0" destOrd="0" presId="urn:microsoft.com/office/officeart/2016/7/layout/RepeatingBendingProcessNew"/>
    <dgm:cxn modelId="{24579A16-473A-400B-9E84-E6EADC80D56C}" type="presParOf" srcId="{1075BCCF-5ABE-4B0F-9A55-F9B1C8C90637}" destId="{A987CFF8-77BE-4CBA-8DD5-98465272190A}" srcOrd="2" destOrd="0" presId="urn:microsoft.com/office/officeart/2016/7/layout/RepeatingBendingProcessNew"/>
    <dgm:cxn modelId="{5432E206-9495-480C-8481-0B28F88C9086}" type="presParOf" srcId="{1075BCCF-5ABE-4B0F-9A55-F9B1C8C90637}" destId="{C639B6FB-E6EC-43BD-B18D-BF1897AD36C1}" srcOrd="3" destOrd="0" presId="urn:microsoft.com/office/officeart/2016/7/layout/RepeatingBendingProcessNew"/>
    <dgm:cxn modelId="{469C9EBB-1C68-4A68-BC15-BC531D362250}" type="presParOf" srcId="{C639B6FB-E6EC-43BD-B18D-BF1897AD36C1}" destId="{7A4EC520-E9FE-4B4A-8C86-0333C8F16652}" srcOrd="0" destOrd="0" presId="urn:microsoft.com/office/officeart/2016/7/layout/RepeatingBendingProcessNew"/>
    <dgm:cxn modelId="{486E8351-6C15-4B52-A1E2-29F0A4821772}" type="presParOf" srcId="{1075BCCF-5ABE-4B0F-9A55-F9B1C8C90637}" destId="{F18EDB68-E48F-4E5D-8C03-92333343CE9A}" srcOrd="4" destOrd="0" presId="urn:microsoft.com/office/officeart/2016/7/layout/RepeatingBendingProcessNew"/>
    <dgm:cxn modelId="{047DB3BE-DF68-4868-938A-04A70060FA46}" type="presParOf" srcId="{1075BCCF-5ABE-4B0F-9A55-F9B1C8C90637}" destId="{B065964C-064E-4E49-BA0D-52CBCA1FCD75}" srcOrd="5" destOrd="0" presId="urn:microsoft.com/office/officeart/2016/7/layout/RepeatingBendingProcessNew"/>
    <dgm:cxn modelId="{5D0C9924-B95E-4642-A43A-D9BB3FF6FB66}" type="presParOf" srcId="{B065964C-064E-4E49-BA0D-52CBCA1FCD75}" destId="{C41AC795-EE9D-494A-A675-DD12AFD82122}" srcOrd="0" destOrd="0" presId="urn:microsoft.com/office/officeart/2016/7/layout/RepeatingBendingProcessNew"/>
    <dgm:cxn modelId="{E814D35B-851F-4073-92DA-5726FF0DAE12}" type="presParOf" srcId="{1075BCCF-5ABE-4B0F-9A55-F9B1C8C90637}" destId="{794CCFE2-66DA-4DD1-8CF6-922C89074D8A}" srcOrd="6" destOrd="0" presId="urn:microsoft.com/office/officeart/2016/7/layout/RepeatingBendingProcessNew"/>
    <dgm:cxn modelId="{A0683B10-594D-4A76-A987-86DA5BD776D3}" type="presParOf" srcId="{1075BCCF-5ABE-4B0F-9A55-F9B1C8C90637}" destId="{780F9FBE-B523-4357-8A55-9347B1304AFC}" srcOrd="7" destOrd="0" presId="urn:microsoft.com/office/officeart/2016/7/layout/RepeatingBendingProcessNew"/>
    <dgm:cxn modelId="{4B5F82DA-DAB6-4E12-82F1-A1DB6858E3F2}" type="presParOf" srcId="{780F9FBE-B523-4357-8A55-9347B1304AFC}" destId="{762C0955-A030-4B4D-87BB-2FF9985208B2}" srcOrd="0" destOrd="0" presId="urn:microsoft.com/office/officeart/2016/7/layout/RepeatingBendingProcessNew"/>
    <dgm:cxn modelId="{2A681BD6-794B-4EBB-94A1-BA2C31726C51}" type="presParOf" srcId="{1075BCCF-5ABE-4B0F-9A55-F9B1C8C90637}" destId="{5447F400-BCAD-4120-95C3-1628D12BF99C}" srcOrd="8" destOrd="0" presId="urn:microsoft.com/office/officeart/2016/7/layout/RepeatingBendingProcessNew"/>
    <dgm:cxn modelId="{AF25345E-AA85-478C-B95B-0EA8FDA9F281}" type="presParOf" srcId="{1075BCCF-5ABE-4B0F-9A55-F9B1C8C90637}" destId="{B8F712FA-17A7-42D9-AF8E-8A6C3FCF6DAC}" srcOrd="9" destOrd="0" presId="urn:microsoft.com/office/officeart/2016/7/layout/RepeatingBendingProcessNew"/>
    <dgm:cxn modelId="{B058F197-F0E4-47B7-9FFE-CD24BE2BD777}" type="presParOf" srcId="{B8F712FA-17A7-42D9-AF8E-8A6C3FCF6DAC}" destId="{64E951DD-040B-4B20-AB94-5A2F8948C0EB}" srcOrd="0" destOrd="0" presId="urn:microsoft.com/office/officeart/2016/7/layout/RepeatingBendingProcessNew"/>
    <dgm:cxn modelId="{67C44F9C-67BA-4803-B999-B80069BDC0B2}" type="presParOf" srcId="{1075BCCF-5ABE-4B0F-9A55-F9B1C8C90637}" destId="{09CAFCD4-6019-4828-AA17-DF1FD9069C02}" srcOrd="10" destOrd="0" presId="urn:microsoft.com/office/officeart/2016/7/layout/RepeatingBendingProcessNew"/>
    <dgm:cxn modelId="{AF63A25A-903E-48C4-9661-40D8DD7CBA57}" type="presParOf" srcId="{1075BCCF-5ABE-4B0F-9A55-F9B1C8C90637}" destId="{692045AB-C940-4D96-9C3B-A2348AF8B2DC}" srcOrd="11" destOrd="0" presId="urn:microsoft.com/office/officeart/2016/7/layout/RepeatingBendingProcessNew"/>
    <dgm:cxn modelId="{434F6472-790D-40C7-B763-0F8ACA11B285}" type="presParOf" srcId="{692045AB-C940-4D96-9C3B-A2348AF8B2DC}" destId="{85A43A42-5062-44E7-91C2-E471855BBBBD}" srcOrd="0" destOrd="0" presId="urn:microsoft.com/office/officeart/2016/7/layout/RepeatingBendingProcessNew"/>
    <dgm:cxn modelId="{82E2B9C3-90E0-4CAF-B704-2B52EA472039}" type="presParOf" srcId="{1075BCCF-5ABE-4B0F-9A55-F9B1C8C90637}" destId="{59B0A21D-B8F4-4D6D-8B1B-00B2ED54894C}" srcOrd="12" destOrd="0" presId="urn:microsoft.com/office/officeart/2016/7/layout/RepeatingBendingProcessNew"/>
    <dgm:cxn modelId="{2F50A19F-A8A4-4DB8-8ECC-D0F98BD75DD5}" type="presParOf" srcId="{1075BCCF-5ABE-4B0F-9A55-F9B1C8C90637}" destId="{5CAFACD3-4A26-4D6B-8EA1-ED57001F2611}" srcOrd="13" destOrd="0" presId="urn:microsoft.com/office/officeart/2016/7/layout/RepeatingBendingProcessNew"/>
    <dgm:cxn modelId="{47320804-F428-4673-9D3A-1859A7DCEC1E}" type="presParOf" srcId="{5CAFACD3-4A26-4D6B-8EA1-ED57001F2611}" destId="{140870CB-0CFC-4FED-BED2-3954CA5FF890}" srcOrd="0" destOrd="0" presId="urn:microsoft.com/office/officeart/2016/7/layout/RepeatingBendingProcessNew"/>
    <dgm:cxn modelId="{62928F22-B445-4F75-841E-4372409AE326}" type="presParOf" srcId="{1075BCCF-5ABE-4B0F-9A55-F9B1C8C90637}" destId="{6E437A88-505A-4385-A581-2D76ED5C5238}" srcOrd="14" destOrd="0" presId="urn:microsoft.com/office/officeart/2016/7/layout/RepeatingBendingProcessNew"/>
    <dgm:cxn modelId="{5B170C48-E099-481A-9A8D-3B93E21DA071}" type="presParOf" srcId="{1075BCCF-5ABE-4B0F-9A55-F9B1C8C90637}" destId="{CBE0F01D-6F45-4B47-A8BE-A522AC73379E}" srcOrd="15" destOrd="0" presId="urn:microsoft.com/office/officeart/2016/7/layout/RepeatingBendingProcessNew"/>
    <dgm:cxn modelId="{2A7BAA91-96BF-42C0-A4DF-7B09C995F247}" type="presParOf" srcId="{CBE0F01D-6F45-4B47-A8BE-A522AC73379E}" destId="{05EF5A63-1D3F-4445-AF5D-919B4D07005B}" srcOrd="0" destOrd="0" presId="urn:microsoft.com/office/officeart/2016/7/layout/RepeatingBendingProcessNew"/>
    <dgm:cxn modelId="{9CCC58B7-9C41-4206-8757-D0F8F2949148}" type="presParOf" srcId="{1075BCCF-5ABE-4B0F-9A55-F9B1C8C90637}" destId="{0BE7AF6D-C55E-4FDE-9018-972837CBC6D6}" srcOrd="16" destOrd="0" presId="urn:microsoft.com/office/officeart/2016/7/layout/RepeatingBendingProcessNew"/>
    <dgm:cxn modelId="{26191499-7CAF-44E1-BDE8-A12028D312EA}" type="presParOf" srcId="{1075BCCF-5ABE-4B0F-9A55-F9B1C8C90637}" destId="{7A94584E-FDFD-4EA5-A52D-5AD0F368B3BE}" srcOrd="17" destOrd="0" presId="urn:microsoft.com/office/officeart/2016/7/layout/RepeatingBendingProcessNew"/>
    <dgm:cxn modelId="{1C285B75-41C2-454A-AB6F-2D16478E6062}" type="presParOf" srcId="{7A94584E-FDFD-4EA5-A52D-5AD0F368B3BE}" destId="{7B2121F9-577A-40BC-B695-CEFB083C5AA6}" srcOrd="0" destOrd="0" presId="urn:microsoft.com/office/officeart/2016/7/layout/RepeatingBendingProcessNew"/>
    <dgm:cxn modelId="{7B0830D9-38F8-4E93-AFBF-B72CCB0A50CE}" type="presParOf" srcId="{1075BCCF-5ABE-4B0F-9A55-F9B1C8C90637}" destId="{C354FF72-2640-4494-930F-0EA17EDB9F64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E9695-F388-4464-8109-197E9174B187}">
      <dsp:nvSpPr>
        <dsp:cNvPr id="0" name=""/>
        <dsp:cNvSpPr/>
      </dsp:nvSpPr>
      <dsp:spPr>
        <a:xfrm>
          <a:off x="473955" y="46756"/>
          <a:ext cx="987374" cy="9873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80863-F500-414E-A1AC-99884B8B4E61}">
      <dsp:nvSpPr>
        <dsp:cNvPr id="0" name=""/>
        <dsp:cNvSpPr/>
      </dsp:nvSpPr>
      <dsp:spPr>
        <a:xfrm>
          <a:off x="681304" y="254105"/>
          <a:ext cx="572677" cy="572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9E02A-776E-4A31-B73A-057292F3234F}">
      <dsp:nvSpPr>
        <dsp:cNvPr id="0" name=""/>
        <dsp:cNvSpPr/>
      </dsp:nvSpPr>
      <dsp:spPr>
        <a:xfrm>
          <a:off x="1672910" y="46756"/>
          <a:ext cx="2327382" cy="98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tasks based on user input.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2910" y="46756"/>
        <a:ext cx="2327382" cy="987374"/>
      </dsp:txXfrm>
    </dsp:sp>
    <dsp:sp modelId="{1860255C-DC78-4B84-A517-24F8FE4AAC92}">
      <dsp:nvSpPr>
        <dsp:cNvPr id="0" name=""/>
        <dsp:cNvSpPr/>
      </dsp:nvSpPr>
      <dsp:spPr>
        <a:xfrm>
          <a:off x="4405822" y="46756"/>
          <a:ext cx="987374" cy="9873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A2CA6-4C8D-4481-B64E-6C9A348B66F0}">
      <dsp:nvSpPr>
        <dsp:cNvPr id="0" name=""/>
        <dsp:cNvSpPr/>
      </dsp:nvSpPr>
      <dsp:spPr>
        <a:xfrm>
          <a:off x="4613171" y="254105"/>
          <a:ext cx="572677" cy="572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12538-CDA3-484B-A10F-AD9B4605BC22}">
      <dsp:nvSpPr>
        <dsp:cNvPr id="0" name=""/>
        <dsp:cNvSpPr/>
      </dsp:nvSpPr>
      <dsp:spPr>
        <a:xfrm>
          <a:off x="5604777" y="46756"/>
          <a:ext cx="2327382" cy="98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Assign tasks to specific users or teams.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04777" y="46756"/>
        <a:ext cx="2327382" cy="987374"/>
      </dsp:txXfrm>
    </dsp:sp>
    <dsp:sp modelId="{5209FAA6-F218-492A-839D-0C579DAE0CC3}">
      <dsp:nvSpPr>
        <dsp:cNvPr id="0" name=""/>
        <dsp:cNvSpPr/>
      </dsp:nvSpPr>
      <dsp:spPr>
        <a:xfrm>
          <a:off x="473955" y="1821189"/>
          <a:ext cx="987374" cy="9873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A51E5-F97F-407D-AE1F-C1ECDA621500}">
      <dsp:nvSpPr>
        <dsp:cNvPr id="0" name=""/>
        <dsp:cNvSpPr/>
      </dsp:nvSpPr>
      <dsp:spPr>
        <a:xfrm>
          <a:off x="681304" y="2028537"/>
          <a:ext cx="572677" cy="572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0D3A7-B55F-47FB-AD9A-4238C727D7AD}">
      <dsp:nvSpPr>
        <dsp:cNvPr id="0" name=""/>
        <dsp:cNvSpPr/>
      </dsp:nvSpPr>
      <dsp:spPr>
        <a:xfrm>
          <a:off x="1672910" y="1821189"/>
          <a:ext cx="2327382" cy="98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Prioritize tasks according to user-defined criteria.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2910" y="1821189"/>
        <a:ext cx="2327382" cy="987374"/>
      </dsp:txXfrm>
    </dsp:sp>
    <dsp:sp modelId="{F5210D1F-C9A8-49F3-8B3F-282476267366}">
      <dsp:nvSpPr>
        <dsp:cNvPr id="0" name=""/>
        <dsp:cNvSpPr/>
      </dsp:nvSpPr>
      <dsp:spPr>
        <a:xfrm>
          <a:off x="4405822" y="1821189"/>
          <a:ext cx="987374" cy="9873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9C9BD-21FD-491D-8EC1-908756A400AA}">
      <dsp:nvSpPr>
        <dsp:cNvPr id="0" name=""/>
        <dsp:cNvSpPr/>
      </dsp:nvSpPr>
      <dsp:spPr>
        <a:xfrm>
          <a:off x="4613171" y="2028537"/>
          <a:ext cx="572677" cy="5726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99DE2-C948-4685-BA3F-7F69C40AAE9D}">
      <dsp:nvSpPr>
        <dsp:cNvPr id="0" name=""/>
        <dsp:cNvSpPr/>
      </dsp:nvSpPr>
      <dsp:spPr>
        <a:xfrm>
          <a:off x="5604777" y="1821189"/>
          <a:ext cx="2327382" cy="98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Secure user authentication and authorization.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04777" y="1821189"/>
        <a:ext cx="2327382" cy="987374"/>
      </dsp:txXfrm>
    </dsp:sp>
    <dsp:sp modelId="{9165127E-8F43-4D0A-A7D0-227393C44E00}">
      <dsp:nvSpPr>
        <dsp:cNvPr id="0" name=""/>
        <dsp:cNvSpPr/>
      </dsp:nvSpPr>
      <dsp:spPr>
        <a:xfrm>
          <a:off x="473955" y="3595621"/>
          <a:ext cx="987374" cy="9873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FF028-60B6-4403-8A3E-21079A6BAE4E}">
      <dsp:nvSpPr>
        <dsp:cNvPr id="0" name=""/>
        <dsp:cNvSpPr/>
      </dsp:nvSpPr>
      <dsp:spPr>
        <a:xfrm>
          <a:off x="681304" y="3802970"/>
          <a:ext cx="572677" cy="5726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4554E-FC96-4B00-836A-D862D6D6599E}">
      <dsp:nvSpPr>
        <dsp:cNvPr id="0" name=""/>
        <dsp:cNvSpPr/>
      </dsp:nvSpPr>
      <dsp:spPr>
        <a:xfrm>
          <a:off x="1672910" y="3595621"/>
          <a:ext cx="2327382" cy="98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Store and retrieve task data securely.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2910" y="3595621"/>
        <a:ext cx="2327382" cy="987374"/>
      </dsp:txXfrm>
    </dsp:sp>
    <dsp:sp modelId="{A9B3FD76-0FC1-40D0-B631-3FD757DBAD52}">
      <dsp:nvSpPr>
        <dsp:cNvPr id="0" name=""/>
        <dsp:cNvSpPr/>
      </dsp:nvSpPr>
      <dsp:spPr>
        <a:xfrm>
          <a:off x="4405822" y="3595621"/>
          <a:ext cx="987374" cy="9873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52AA5-4613-45A8-8408-90BCB7DF2A40}">
      <dsp:nvSpPr>
        <dsp:cNvPr id="0" name=""/>
        <dsp:cNvSpPr/>
      </dsp:nvSpPr>
      <dsp:spPr>
        <a:xfrm>
          <a:off x="4613171" y="3802970"/>
          <a:ext cx="572677" cy="5726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89FA7-5EE7-4BB9-8790-5E136CC2E3F1}">
      <dsp:nvSpPr>
        <dsp:cNvPr id="0" name=""/>
        <dsp:cNvSpPr/>
      </dsp:nvSpPr>
      <dsp:spPr>
        <a:xfrm>
          <a:off x="5604777" y="3595621"/>
          <a:ext cx="2327382" cy="98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 clean and intuitive user interface for easy navigation and task management.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04777" y="3595621"/>
        <a:ext cx="2327382" cy="9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E9695-F388-4464-8109-197E9174B187}">
      <dsp:nvSpPr>
        <dsp:cNvPr id="0" name=""/>
        <dsp:cNvSpPr/>
      </dsp:nvSpPr>
      <dsp:spPr>
        <a:xfrm>
          <a:off x="905017" y="48937"/>
          <a:ext cx="971810" cy="971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80863-F500-414E-A1AC-99884B8B4E61}">
      <dsp:nvSpPr>
        <dsp:cNvPr id="0" name=""/>
        <dsp:cNvSpPr/>
      </dsp:nvSpPr>
      <dsp:spPr>
        <a:xfrm>
          <a:off x="1109097" y="253017"/>
          <a:ext cx="563650" cy="563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9E02A-776E-4A31-B73A-057292F3234F}">
      <dsp:nvSpPr>
        <dsp:cNvPr id="0" name=""/>
        <dsp:cNvSpPr/>
      </dsp:nvSpPr>
      <dsp:spPr>
        <a:xfrm>
          <a:off x="2085073" y="48937"/>
          <a:ext cx="2290696" cy="971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Offer tasks lists, filter and search functionality.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85073" y="48937"/>
        <a:ext cx="2290696" cy="971810"/>
      </dsp:txXfrm>
    </dsp:sp>
    <dsp:sp modelId="{1860255C-DC78-4B84-A517-24F8FE4AAC92}">
      <dsp:nvSpPr>
        <dsp:cNvPr id="0" name=""/>
        <dsp:cNvSpPr/>
      </dsp:nvSpPr>
      <dsp:spPr>
        <a:xfrm>
          <a:off x="4774905" y="48937"/>
          <a:ext cx="971810" cy="971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A2CA6-4C8D-4481-B64E-6C9A348B66F0}">
      <dsp:nvSpPr>
        <dsp:cNvPr id="0" name=""/>
        <dsp:cNvSpPr/>
      </dsp:nvSpPr>
      <dsp:spPr>
        <a:xfrm>
          <a:off x="4978985" y="253017"/>
          <a:ext cx="563650" cy="56365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12538-CDA3-484B-A10F-AD9B4605BC22}">
      <dsp:nvSpPr>
        <dsp:cNvPr id="0" name=""/>
        <dsp:cNvSpPr/>
      </dsp:nvSpPr>
      <dsp:spPr>
        <a:xfrm>
          <a:off x="5954961" y="48937"/>
          <a:ext cx="2290696" cy="971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Display tasks and their deadlines in a calendar view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54961" y="48937"/>
        <a:ext cx="2290696" cy="971810"/>
      </dsp:txXfrm>
    </dsp:sp>
    <dsp:sp modelId="{5209FAA6-F218-492A-839D-0C579DAE0CC3}">
      <dsp:nvSpPr>
        <dsp:cNvPr id="0" name=""/>
        <dsp:cNvSpPr/>
      </dsp:nvSpPr>
      <dsp:spPr>
        <a:xfrm>
          <a:off x="905017" y="1796902"/>
          <a:ext cx="971810" cy="971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A51E5-F97F-407D-AE1F-C1ECDA621500}">
      <dsp:nvSpPr>
        <dsp:cNvPr id="0" name=""/>
        <dsp:cNvSpPr/>
      </dsp:nvSpPr>
      <dsp:spPr>
        <a:xfrm>
          <a:off x="1109097" y="2000982"/>
          <a:ext cx="563650" cy="563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0D3A7-B55F-47FB-AD9A-4238C727D7AD}">
      <dsp:nvSpPr>
        <dsp:cNvPr id="0" name=""/>
        <dsp:cNvSpPr/>
      </dsp:nvSpPr>
      <dsp:spPr>
        <a:xfrm>
          <a:off x="2085073" y="1796902"/>
          <a:ext cx="2290696" cy="971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Allow team members to collaborate on tasks by sharing updates and comments.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85073" y="1796902"/>
        <a:ext cx="2290696" cy="971810"/>
      </dsp:txXfrm>
    </dsp:sp>
    <dsp:sp modelId="{F5210D1F-C9A8-49F3-8B3F-282476267366}">
      <dsp:nvSpPr>
        <dsp:cNvPr id="0" name=""/>
        <dsp:cNvSpPr/>
      </dsp:nvSpPr>
      <dsp:spPr>
        <a:xfrm>
          <a:off x="4774905" y="1796902"/>
          <a:ext cx="971810" cy="971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9C9BD-21FD-491D-8EC1-908756A400AA}">
      <dsp:nvSpPr>
        <dsp:cNvPr id="0" name=""/>
        <dsp:cNvSpPr/>
      </dsp:nvSpPr>
      <dsp:spPr>
        <a:xfrm>
          <a:off x="4978985" y="2000982"/>
          <a:ext cx="563650" cy="563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99DE2-C948-4685-BA3F-7F69C40AAE9D}">
      <dsp:nvSpPr>
        <dsp:cNvPr id="0" name=""/>
        <dsp:cNvSpPr/>
      </dsp:nvSpPr>
      <dsp:spPr>
        <a:xfrm>
          <a:off x="5954961" y="1796902"/>
          <a:ext cx="2290696" cy="971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Encrypt and store the Passwords securely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54961" y="1796902"/>
        <a:ext cx="2290696" cy="971810"/>
      </dsp:txXfrm>
    </dsp:sp>
    <dsp:sp modelId="{9165127E-8F43-4D0A-A7D0-227393C44E00}">
      <dsp:nvSpPr>
        <dsp:cNvPr id="0" name=""/>
        <dsp:cNvSpPr/>
      </dsp:nvSpPr>
      <dsp:spPr>
        <a:xfrm>
          <a:off x="905017" y="3544867"/>
          <a:ext cx="971810" cy="971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FF028-60B6-4403-8A3E-21079A6BAE4E}">
      <dsp:nvSpPr>
        <dsp:cNvPr id="0" name=""/>
        <dsp:cNvSpPr/>
      </dsp:nvSpPr>
      <dsp:spPr>
        <a:xfrm>
          <a:off x="1109097" y="3748948"/>
          <a:ext cx="563650" cy="5636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4554E-FC96-4B00-836A-D862D6D6599E}">
      <dsp:nvSpPr>
        <dsp:cNvPr id="0" name=""/>
        <dsp:cNvSpPr/>
      </dsp:nvSpPr>
      <dsp:spPr>
        <a:xfrm>
          <a:off x="2085073" y="3544867"/>
          <a:ext cx="2290696" cy="971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Enable the users to reset their passwords.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85073" y="3544867"/>
        <a:ext cx="2290696" cy="971810"/>
      </dsp:txXfrm>
    </dsp:sp>
    <dsp:sp modelId="{A9B3FD76-0FC1-40D0-B631-3FD757DBAD52}">
      <dsp:nvSpPr>
        <dsp:cNvPr id="0" name=""/>
        <dsp:cNvSpPr/>
      </dsp:nvSpPr>
      <dsp:spPr>
        <a:xfrm>
          <a:off x="4774905" y="3544867"/>
          <a:ext cx="971810" cy="971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52AA5-4613-45A8-8408-90BCB7DF2A40}">
      <dsp:nvSpPr>
        <dsp:cNvPr id="0" name=""/>
        <dsp:cNvSpPr/>
      </dsp:nvSpPr>
      <dsp:spPr>
        <a:xfrm>
          <a:off x="4978985" y="3748948"/>
          <a:ext cx="563650" cy="5636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89FA7-5EE7-4BB9-8790-5E136CC2E3F1}">
      <dsp:nvSpPr>
        <dsp:cNvPr id="0" name=""/>
        <dsp:cNvSpPr/>
      </dsp:nvSpPr>
      <dsp:spPr>
        <a:xfrm>
          <a:off x="5954961" y="3544867"/>
          <a:ext cx="2290696" cy="971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Store the user’s actions after logging in.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54961" y="3544867"/>
        <a:ext cx="2290696" cy="971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655D6-D3BA-4C3B-984E-5E3F2916CE47}">
      <dsp:nvSpPr>
        <dsp:cNvPr id="0" name=""/>
        <dsp:cNvSpPr/>
      </dsp:nvSpPr>
      <dsp:spPr>
        <a:xfrm>
          <a:off x="1222745" y="1598"/>
          <a:ext cx="2371029" cy="1422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Role-based access control to manage user permissions.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22745" y="1598"/>
        <a:ext cx="2371029" cy="1422617"/>
      </dsp:txXfrm>
    </dsp:sp>
    <dsp:sp modelId="{A7147FF0-10AD-4BCB-8937-D5A0D0CB504F}">
      <dsp:nvSpPr>
        <dsp:cNvPr id="0" name=""/>
        <dsp:cNvSpPr/>
      </dsp:nvSpPr>
      <dsp:spPr>
        <a:xfrm>
          <a:off x="3830878" y="1598"/>
          <a:ext cx="2371029" cy="1422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MySQL Database scalability to accommodate the growing volume of task data and users.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0878" y="1598"/>
        <a:ext cx="2371029" cy="1422617"/>
      </dsp:txXfrm>
    </dsp:sp>
    <dsp:sp modelId="{5D86B7EB-AEA5-47D6-9343-EEE678F7B5AD}">
      <dsp:nvSpPr>
        <dsp:cNvPr id="0" name=""/>
        <dsp:cNvSpPr/>
      </dsp:nvSpPr>
      <dsp:spPr>
        <a:xfrm>
          <a:off x="6439010" y="1598"/>
          <a:ext cx="2371029" cy="1422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Encryption of sensitive task data to protect against unauthorized access.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39010" y="1598"/>
        <a:ext cx="2371029" cy="1422617"/>
      </dsp:txXfrm>
    </dsp:sp>
    <dsp:sp modelId="{48F96245-CBDA-4CC0-9191-A8AED8093680}">
      <dsp:nvSpPr>
        <dsp:cNvPr id="0" name=""/>
        <dsp:cNvSpPr/>
      </dsp:nvSpPr>
      <dsp:spPr>
        <a:xfrm>
          <a:off x="1222745" y="1661319"/>
          <a:ext cx="2371029" cy="1422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of secure protocols for user authentication and session management.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22745" y="1661319"/>
        <a:ext cx="2371029" cy="1422617"/>
      </dsp:txXfrm>
    </dsp:sp>
    <dsp:sp modelId="{7E2E7041-E0E0-4D44-BC99-F38C3D016D5D}">
      <dsp:nvSpPr>
        <dsp:cNvPr id="0" name=""/>
        <dsp:cNvSpPr/>
      </dsp:nvSpPr>
      <dsp:spPr>
        <a:xfrm>
          <a:off x="3830878" y="1661319"/>
          <a:ext cx="2371029" cy="1422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application should be compatible with a wide range of web browsers (Chrome, Firefox, Safari, Edge).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0878" y="1661319"/>
        <a:ext cx="2371029" cy="1422617"/>
      </dsp:txXfrm>
    </dsp:sp>
    <dsp:sp modelId="{2597F203-4B5F-41F9-BE39-C3A15EED56F2}">
      <dsp:nvSpPr>
        <dsp:cNvPr id="0" name=""/>
        <dsp:cNvSpPr/>
      </dsp:nvSpPr>
      <dsp:spPr>
        <a:xfrm>
          <a:off x="6439010" y="1661319"/>
          <a:ext cx="2371029" cy="1422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availability and reliability.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39010" y="1661319"/>
        <a:ext cx="2371029" cy="1422617"/>
      </dsp:txXfrm>
    </dsp:sp>
    <dsp:sp modelId="{4A57C697-E1DB-46F8-81A4-15A28D6E6431}">
      <dsp:nvSpPr>
        <dsp:cNvPr id="0" name=""/>
        <dsp:cNvSpPr/>
      </dsp:nvSpPr>
      <dsp:spPr>
        <a:xfrm>
          <a:off x="3830878" y="3321039"/>
          <a:ext cx="2371029" cy="1422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 to accommodate an increasing user base.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0878" y="3321039"/>
        <a:ext cx="2371029" cy="14226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B82D9-8B6C-4A55-9CD1-1A4F79D97CB4}">
      <dsp:nvSpPr>
        <dsp:cNvPr id="0" name=""/>
        <dsp:cNvSpPr/>
      </dsp:nvSpPr>
      <dsp:spPr>
        <a:xfrm>
          <a:off x="489223" y="1062250"/>
          <a:ext cx="524917" cy="524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833B8-B3BB-4C3C-95A8-2CA4EEF29E12}">
      <dsp:nvSpPr>
        <dsp:cNvPr id="0" name=""/>
        <dsp:cNvSpPr/>
      </dsp:nvSpPr>
      <dsp:spPr>
        <a:xfrm>
          <a:off x="1799" y="1672951"/>
          <a:ext cx="1499765" cy="37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Tools :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9" y="1672951"/>
        <a:ext cx="1499765" cy="372598"/>
      </dsp:txXfrm>
    </dsp:sp>
    <dsp:sp modelId="{AE11CEFE-D6D7-445D-887C-3E65CA82C9E1}">
      <dsp:nvSpPr>
        <dsp:cNvPr id="0" name=""/>
        <dsp:cNvSpPr/>
      </dsp:nvSpPr>
      <dsp:spPr>
        <a:xfrm>
          <a:off x="1799" y="2085448"/>
          <a:ext cx="1499765" cy="97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Eclipse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MySQL Workbench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Postman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Git Desktop</a:t>
          </a:r>
        </a:p>
      </dsp:txBody>
      <dsp:txXfrm>
        <a:off x="1799" y="2085448"/>
        <a:ext cx="1499765" cy="971763"/>
      </dsp:txXfrm>
    </dsp:sp>
    <dsp:sp modelId="{03606F9F-77A1-4579-B6B1-508647778D49}">
      <dsp:nvSpPr>
        <dsp:cNvPr id="0" name=""/>
        <dsp:cNvSpPr/>
      </dsp:nvSpPr>
      <dsp:spPr>
        <a:xfrm>
          <a:off x="2251448" y="1062250"/>
          <a:ext cx="524917" cy="524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587D-1316-4969-8771-DB14F45CCC2A}">
      <dsp:nvSpPr>
        <dsp:cNvPr id="0" name=""/>
        <dsp:cNvSpPr/>
      </dsp:nvSpPr>
      <dsp:spPr>
        <a:xfrm>
          <a:off x="1764024" y="1672951"/>
          <a:ext cx="1499765" cy="37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Frontend Technologies: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4024" y="1672951"/>
        <a:ext cx="1499765" cy="372598"/>
      </dsp:txXfrm>
    </dsp:sp>
    <dsp:sp modelId="{C9AE601A-9827-4491-8B92-B9C01ABF9304}">
      <dsp:nvSpPr>
        <dsp:cNvPr id="0" name=""/>
        <dsp:cNvSpPr/>
      </dsp:nvSpPr>
      <dsp:spPr>
        <a:xfrm>
          <a:off x="1764024" y="2085448"/>
          <a:ext cx="1499765" cy="97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Bootstrap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Thymleaf</a:t>
          </a:r>
          <a:endParaRPr lang="en-US" sz="1100" b="0" i="0" kern="120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4024" y="2085448"/>
        <a:ext cx="1499765" cy="971763"/>
      </dsp:txXfrm>
    </dsp:sp>
    <dsp:sp modelId="{7105C8E3-4F6A-4F4F-BCA7-C1CEB898E71F}">
      <dsp:nvSpPr>
        <dsp:cNvPr id="0" name=""/>
        <dsp:cNvSpPr/>
      </dsp:nvSpPr>
      <dsp:spPr>
        <a:xfrm>
          <a:off x="4013673" y="1062250"/>
          <a:ext cx="524917" cy="524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813B4-31D5-4115-9A9A-18201C2E6999}">
      <dsp:nvSpPr>
        <dsp:cNvPr id="0" name=""/>
        <dsp:cNvSpPr/>
      </dsp:nvSpPr>
      <dsp:spPr>
        <a:xfrm>
          <a:off x="3526249" y="1672951"/>
          <a:ext cx="1499765" cy="37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Version Control: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26249" y="1672951"/>
        <a:ext cx="1499765" cy="372598"/>
      </dsp:txXfrm>
    </dsp:sp>
    <dsp:sp modelId="{9954B727-A71B-42E6-9B8A-C28C77D2D1C2}">
      <dsp:nvSpPr>
        <dsp:cNvPr id="0" name=""/>
        <dsp:cNvSpPr/>
      </dsp:nvSpPr>
      <dsp:spPr>
        <a:xfrm>
          <a:off x="3526249" y="2085448"/>
          <a:ext cx="1499765" cy="97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Git </a:t>
          </a:r>
        </a:p>
      </dsp:txBody>
      <dsp:txXfrm>
        <a:off x="3526249" y="2085448"/>
        <a:ext cx="1499765" cy="971763"/>
      </dsp:txXfrm>
    </dsp:sp>
    <dsp:sp modelId="{233A5C9A-38FA-4B8D-B28C-11AF0F2B63BD}">
      <dsp:nvSpPr>
        <dsp:cNvPr id="0" name=""/>
        <dsp:cNvSpPr/>
      </dsp:nvSpPr>
      <dsp:spPr>
        <a:xfrm>
          <a:off x="5775897" y="1062250"/>
          <a:ext cx="524917" cy="524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768C9-C27D-4385-8C0B-8034F4ABC032}">
      <dsp:nvSpPr>
        <dsp:cNvPr id="0" name=""/>
        <dsp:cNvSpPr/>
      </dsp:nvSpPr>
      <dsp:spPr>
        <a:xfrm>
          <a:off x="5288473" y="1672951"/>
          <a:ext cx="1499765" cy="37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Backend Technologies</a:t>
          </a: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 :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88473" y="1672951"/>
        <a:ext cx="1499765" cy="372598"/>
      </dsp:txXfrm>
    </dsp:sp>
    <dsp:sp modelId="{9A48F648-7D05-4C53-8958-772FB6DFEA21}">
      <dsp:nvSpPr>
        <dsp:cNvPr id="0" name=""/>
        <dsp:cNvSpPr/>
      </dsp:nvSpPr>
      <dsp:spPr>
        <a:xfrm>
          <a:off x="5288826" y="2085448"/>
          <a:ext cx="1499060" cy="97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Java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Spring Boot Framework</a:t>
          </a:r>
        </a:p>
      </dsp:txBody>
      <dsp:txXfrm>
        <a:off x="5288826" y="2085448"/>
        <a:ext cx="1499060" cy="971763"/>
      </dsp:txXfrm>
    </dsp:sp>
    <dsp:sp modelId="{A2707160-A086-4103-92D8-725308A6920A}">
      <dsp:nvSpPr>
        <dsp:cNvPr id="0" name=""/>
        <dsp:cNvSpPr/>
      </dsp:nvSpPr>
      <dsp:spPr>
        <a:xfrm>
          <a:off x="7538122" y="1062250"/>
          <a:ext cx="524917" cy="524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DA0D0-B548-4BF4-90F1-3D579F026006}">
      <dsp:nvSpPr>
        <dsp:cNvPr id="0" name=""/>
        <dsp:cNvSpPr/>
      </dsp:nvSpPr>
      <dsp:spPr>
        <a:xfrm>
          <a:off x="7050698" y="1672951"/>
          <a:ext cx="1499765" cy="37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Database: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50698" y="1672951"/>
        <a:ext cx="1499765" cy="372598"/>
      </dsp:txXfrm>
    </dsp:sp>
    <dsp:sp modelId="{C284A964-9452-452A-ABDA-42FB50886788}">
      <dsp:nvSpPr>
        <dsp:cNvPr id="0" name=""/>
        <dsp:cNvSpPr/>
      </dsp:nvSpPr>
      <dsp:spPr>
        <a:xfrm>
          <a:off x="7050698" y="2085448"/>
          <a:ext cx="1499765" cy="97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</a:p>
      </dsp:txBody>
      <dsp:txXfrm>
        <a:off x="7050698" y="2085448"/>
        <a:ext cx="1499765" cy="971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3D91A-E8A2-455C-9510-A9F593FAC37B}">
      <dsp:nvSpPr>
        <dsp:cNvPr id="0" name=""/>
        <dsp:cNvSpPr/>
      </dsp:nvSpPr>
      <dsp:spPr>
        <a:xfrm>
          <a:off x="0" y="669412"/>
          <a:ext cx="8552264" cy="12358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EECC7-5C14-47AC-A110-F78C05B05556}">
      <dsp:nvSpPr>
        <dsp:cNvPr id="0" name=""/>
        <dsp:cNvSpPr/>
      </dsp:nvSpPr>
      <dsp:spPr>
        <a:xfrm>
          <a:off x="373841" y="947476"/>
          <a:ext cx="679711" cy="679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A78D7-345D-46E3-A17E-D3BAF85F315A}">
      <dsp:nvSpPr>
        <dsp:cNvPr id="0" name=""/>
        <dsp:cNvSpPr/>
      </dsp:nvSpPr>
      <dsp:spPr>
        <a:xfrm>
          <a:off x="1427393" y="669412"/>
          <a:ext cx="7124870" cy="1235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93" tIns="130793" rIns="130793" bIns="130793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Created Login prototype</a:t>
          </a:r>
        </a:p>
      </dsp:txBody>
      <dsp:txXfrm>
        <a:off x="1427393" y="669412"/>
        <a:ext cx="7124870" cy="1235838"/>
      </dsp:txXfrm>
    </dsp:sp>
    <dsp:sp modelId="{066C88CA-45C9-4BAE-B3E9-244581E70FAE}">
      <dsp:nvSpPr>
        <dsp:cNvPr id="0" name=""/>
        <dsp:cNvSpPr/>
      </dsp:nvSpPr>
      <dsp:spPr>
        <a:xfrm>
          <a:off x="0" y="2214211"/>
          <a:ext cx="8552264" cy="12358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5CBCF-F348-43F9-BFD1-2CD18E94CBF3}">
      <dsp:nvSpPr>
        <dsp:cNvPr id="0" name=""/>
        <dsp:cNvSpPr/>
      </dsp:nvSpPr>
      <dsp:spPr>
        <a:xfrm>
          <a:off x="373841" y="2492275"/>
          <a:ext cx="679711" cy="679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43368-3CD7-4A18-A601-E69FBF313E23}">
      <dsp:nvSpPr>
        <dsp:cNvPr id="0" name=""/>
        <dsp:cNvSpPr/>
      </dsp:nvSpPr>
      <dsp:spPr>
        <a:xfrm>
          <a:off x="1427393" y="2214211"/>
          <a:ext cx="7124870" cy="1235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93" tIns="130793" rIns="130793" bIns="130793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Created Registration prototype</a:t>
          </a:r>
        </a:p>
      </dsp:txBody>
      <dsp:txXfrm>
        <a:off x="1427393" y="2214211"/>
        <a:ext cx="7124870" cy="12358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DECC7-F393-4B69-BC26-C7F72E177FFE}">
      <dsp:nvSpPr>
        <dsp:cNvPr id="0" name=""/>
        <dsp:cNvSpPr/>
      </dsp:nvSpPr>
      <dsp:spPr>
        <a:xfrm>
          <a:off x="2100218" y="647952"/>
          <a:ext cx="451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3825" y="691260"/>
        <a:ext cx="24095" cy="4823"/>
      </dsp:txXfrm>
    </dsp:sp>
    <dsp:sp modelId="{128144CF-B814-4E9A-A0C8-26BB0021A047}">
      <dsp:nvSpPr>
        <dsp:cNvPr id="0" name=""/>
        <dsp:cNvSpPr/>
      </dsp:nvSpPr>
      <dsp:spPr>
        <a:xfrm>
          <a:off x="6760" y="65095"/>
          <a:ext cx="2095257" cy="1257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69" tIns="107770" rIns="102669" bIns="107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Graphical User Interface designs.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60" y="65095"/>
        <a:ext cx="2095257" cy="1257154"/>
      </dsp:txXfrm>
    </dsp:sp>
    <dsp:sp modelId="{C639B6FB-E6EC-43BD-B18D-BF1897AD36C1}">
      <dsp:nvSpPr>
        <dsp:cNvPr id="0" name=""/>
        <dsp:cNvSpPr/>
      </dsp:nvSpPr>
      <dsp:spPr>
        <a:xfrm>
          <a:off x="4677385" y="647952"/>
          <a:ext cx="451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0992" y="691260"/>
        <a:ext cx="24095" cy="4823"/>
      </dsp:txXfrm>
    </dsp:sp>
    <dsp:sp modelId="{A987CFF8-77BE-4CBA-8DD5-98465272190A}">
      <dsp:nvSpPr>
        <dsp:cNvPr id="0" name=""/>
        <dsp:cNvSpPr/>
      </dsp:nvSpPr>
      <dsp:spPr>
        <a:xfrm>
          <a:off x="2583928" y="65095"/>
          <a:ext cx="2095257" cy="1257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69" tIns="107770" rIns="102669" bIns="107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 core features in line with project requirements.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3928" y="65095"/>
        <a:ext cx="2095257" cy="1257154"/>
      </dsp:txXfrm>
    </dsp:sp>
    <dsp:sp modelId="{B065964C-064E-4E49-BA0D-52CBCA1FCD75}">
      <dsp:nvSpPr>
        <dsp:cNvPr id="0" name=""/>
        <dsp:cNvSpPr/>
      </dsp:nvSpPr>
      <dsp:spPr>
        <a:xfrm>
          <a:off x="7254552" y="647952"/>
          <a:ext cx="451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68159" y="691260"/>
        <a:ext cx="24095" cy="4823"/>
      </dsp:txXfrm>
    </dsp:sp>
    <dsp:sp modelId="{F18EDB68-E48F-4E5D-8C03-92333343CE9A}">
      <dsp:nvSpPr>
        <dsp:cNvPr id="0" name=""/>
        <dsp:cNvSpPr/>
      </dsp:nvSpPr>
      <dsp:spPr>
        <a:xfrm>
          <a:off x="5161095" y="65095"/>
          <a:ext cx="2095257" cy="1257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69" tIns="107770" rIns="102669" bIns="107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Conduct user testing to validate functionality and gather feedback.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61095" y="65095"/>
        <a:ext cx="2095257" cy="1257154"/>
      </dsp:txXfrm>
    </dsp:sp>
    <dsp:sp modelId="{780F9FBE-B523-4357-8A55-9347B1304AFC}">
      <dsp:nvSpPr>
        <dsp:cNvPr id="0" name=""/>
        <dsp:cNvSpPr/>
      </dsp:nvSpPr>
      <dsp:spPr>
        <a:xfrm>
          <a:off x="1054389" y="1320449"/>
          <a:ext cx="7731501" cy="451309"/>
        </a:xfrm>
        <a:custGeom>
          <a:avLst/>
          <a:gdLst/>
          <a:ahLst/>
          <a:cxnLst/>
          <a:rect l="0" t="0" r="0" b="0"/>
          <a:pathLst>
            <a:path>
              <a:moveTo>
                <a:pt x="7731501" y="0"/>
              </a:moveTo>
              <a:lnTo>
                <a:pt x="7731501" y="242754"/>
              </a:lnTo>
              <a:lnTo>
                <a:pt x="0" y="242754"/>
              </a:lnTo>
              <a:lnTo>
                <a:pt x="0" y="45130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6477" y="1543692"/>
        <a:ext cx="387325" cy="4823"/>
      </dsp:txXfrm>
    </dsp:sp>
    <dsp:sp modelId="{794CCFE2-66DA-4DD1-8CF6-922C89074D8A}">
      <dsp:nvSpPr>
        <dsp:cNvPr id="0" name=""/>
        <dsp:cNvSpPr/>
      </dsp:nvSpPr>
      <dsp:spPr>
        <a:xfrm>
          <a:off x="7738262" y="65095"/>
          <a:ext cx="2095257" cy="1257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69" tIns="107770" rIns="102669" bIns="107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Iterate and refine based on user input and testing results.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38262" y="65095"/>
        <a:ext cx="2095257" cy="1257154"/>
      </dsp:txXfrm>
    </dsp:sp>
    <dsp:sp modelId="{B8F712FA-17A7-42D9-AF8E-8A6C3FCF6DAC}">
      <dsp:nvSpPr>
        <dsp:cNvPr id="0" name=""/>
        <dsp:cNvSpPr/>
      </dsp:nvSpPr>
      <dsp:spPr>
        <a:xfrm>
          <a:off x="2100218" y="2387016"/>
          <a:ext cx="451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3825" y="2430324"/>
        <a:ext cx="24095" cy="4823"/>
      </dsp:txXfrm>
    </dsp:sp>
    <dsp:sp modelId="{5447F400-BCAD-4120-95C3-1628D12BF99C}">
      <dsp:nvSpPr>
        <dsp:cNvPr id="0" name=""/>
        <dsp:cNvSpPr/>
      </dsp:nvSpPr>
      <dsp:spPr>
        <a:xfrm>
          <a:off x="6760" y="1804159"/>
          <a:ext cx="2095257" cy="1257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69" tIns="107770" rIns="102669" bIns="107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 third-party services seamlessly to enhance functionality.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60" y="1804159"/>
        <a:ext cx="2095257" cy="1257154"/>
      </dsp:txXfrm>
    </dsp:sp>
    <dsp:sp modelId="{692045AB-C940-4D96-9C3B-A2348AF8B2DC}">
      <dsp:nvSpPr>
        <dsp:cNvPr id="0" name=""/>
        <dsp:cNvSpPr/>
      </dsp:nvSpPr>
      <dsp:spPr>
        <a:xfrm>
          <a:off x="4677385" y="2387016"/>
          <a:ext cx="451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0992" y="2430324"/>
        <a:ext cx="24095" cy="4823"/>
      </dsp:txXfrm>
    </dsp:sp>
    <dsp:sp modelId="{09CAFCD4-6019-4828-AA17-DF1FD9069C02}">
      <dsp:nvSpPr>
        <dsp:cNvPr id="0" name=""/>
        <dsp:cNvSpPr/>
      </dsp:nvSpPr>
      <dsp:spPr>
        <a:xfrm>
          <a:off x="2583928" y="1804159"/>
          <a:ext cx="2095257" cy="1257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69" tIns="107770" rIns="102669" bIns="107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Backend (spring boot, MYSQL).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3928" y="1804159"/>
        <a:ext cx="2095257" cy="1257154"/>
      </dsp:txXfrm>
    </dsp:sp>
    <dsp:sp modelId="{5CAFACD3-4A26-4D6B-8EA1-ED57001F2611}">
      <dsp:nvSpPr>
        <dsp:cNvPr id="0" name=""/>
        <dsp:cNvSpPr/>
      </dsp:nvSpPr>
      <dsp:spPr>
        <a:xfrm>
          <a:off x="7254552" y="2387016"/>
          <a:ext cx="451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68159" y="2430324"/>
        <a:ext cx="24095" cy="4823"/>
      </dsp:txXfrm>
    </dsp:sp>
    <dsp:sp modelId="{59B0A21D-B8F4-4D6D-8B1B-00B2ED54894C}">
      <dsp:nvSpPr>
        <dsp:cNvPr id="0" name=""/>
        <dsp:cNvSpPr/>
      </dsp:nvSpPr>
      <dsp:spPr>
        <a:xfrm>
          <a:off x="5161095" y="1804159"/>
          <a:ext cx="2095257" cy="1257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69" tIns="107770" rIns="102669" bIns="107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Frontend (HTML,CSS and Bootstrap)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61095" y="1804159"/>
        <a:ext cx="2095257" cy="1257154"/>
      </dsp:txXfrm>
    </dsp:sp>
    <dsp:sp modelId="{CBE0F01D-6F45-4B47-A8BE-A522AC73379E}">
      <dsp:nvSpPr>
        <dsp:cNvPr id="0" name=""/>
        <dsp:cNvSpPr/>
      </dsp:nvSpPr>
      <dsp:spPr>
        <a:xfrm>
          <a:off x="1054389" y="3059513"/>
          <a:ext cx="7731501" cy="451309"/>
        </a:xfrm>
        <a:custGeom>
          <a:avLst/>
          <a:gdLst/>
          <a:ahLst/>
          <a:cxnLst/>
          <a:rect l="0" t="0" r="0" b="0"/>
          <a:pathLst>
            <a:path>
              <a:moveTo>
                <a:pt x="7731501" y="0"/>
              </a:moveTo>
              <a:lnTo>
                <a:pt x="7731501" y="242754"/>
              </a:lnTo>
              <a:lnTo>
                <a:pt x="0" y="242754"/>
              </a:lnTo>
              <a:lnTo>
                <a:pt x="0" y="45130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6477" y="3282756"/>
        <a:ext cx="387325" cy="4823"/>
      </dsp:txXfrm>
    </dsp:sp>
    <dsp:sp modelId="{6E437A88-505A-4385-A581-2D76ED5C5238}">
      <dsp:nvSpPr>
        <dsp:cNvPr id="0" name=""/>
        <dsp:cNvSpPr/>
      </dsp:nvSpPr>
      <dsp:spPr>
        <a:xfrm>
          <a:off x="7738262" y="1804159"/>
          <a:ext cx="2095257" cy="1257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69" tIns="107770" rIns="102669" bIns="1077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Perform thorough testing.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38262" y="1804159"/>
        <a:ext cx="2095257" cy="1257154"/>
      </dsp:txXfrm>
    </dsp:sp>
    <dsp:sp modelId="{7A94584E-FDFD-4EA5-A52D-5AD0F368B3BE}">
      <dsp:nvSpPr>
        <dsp:cNvPr id="0" name=""/>
        <dsp:cNvSpPr/>
      </dsp:nvSpPr>
      <dsp:spPr>
        <a:xfrm>
          <a:off x="2100218" y="4126080"/>
          <a:ext cx="451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3825" y="4169388"/>
        <a:ext cx="24095" cy="4823"/>
      </dsp:txXfrm>
    </dsp:sp>
    <dsp:sp modelId="{0BE7AF6D-C55E-4FDE-9018-972837CBC6D6}">
      <dsp:nvSpPr>
        <dsp:cNvPr id="0" name=""/>
        <dsp:cNvSpPr/>
      </dsp:nvSpPr>
      <dsp:spPr>
        <a:xfrm>
          <a:off x="6760" y="3543223"/>
          <a:ext cx="2095257" cy="1257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69" tIns="107770" rIns="102669" bIns="107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Prepare for deployment in Render.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60" y="3543223"/>
        <a:ext cx="2095257" cy="1257154"/>
      </dsp:txXfrm>
    </dsp:sp>
    <dsp:sp modelId="{C354FF72-2640-4494-930F-0EA17EDB9F64}">
      <dsp:nvSpPr>
        <dsp:cNvPr id="0" name=""/>
        <dsp:cNvSpPr/>
      </dsp:nvSpPr>
      <dsp:spPr>
        <a:xfrm>
          <a:off x="2583928" y="3543223"/>
          <a:ext cx="2484179" cy="1257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69" tIns="107770" rIns="102669" bIns="107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Document development processes and provide comprehensive training materials.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3928" y="3543223"/>
        <a:ext cx="2484179" cy="1257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" TargetMode="External"/><Relationship Id="rId7" Type="http://schemas.openxmlformats.org/officeDocument/2006/relationships/hyperlink" Target="https://developer.mozilla.org/en-US/docs/Glossary/MVC" TargetMode="External"/><Relationship Id="rId2" Type="http://schemas.openxmlformats.org/officeDocument/2006/relationships/hyperlink" Target="https://docs.spring.io/spring-framework/docs/6.0.0/reference/pdf/spring-framework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etbootstrap.com/docs/3.4/css/" TargetMode="External"/><Relationship Id="rId5" Type="http://schemas.openxmlformats.org/officeDocument/2006/relationships/hyperlink" Target="https://docs.render.com/" TargetMode="External"/><Relationship Id="rId4" Type="http://schemas.openxmlformats.org/officeDocument/2006/relationships/hyperlink" Target="https://v17.angular.io/do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schoolkids-doing-study-task-at-home-402232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15" y="1768540"/>
            <a:ext cx="10069072" cy="1561801"/>
          </a:xfrm>
        </p:spPr>
        <p:txBody>
          <a:bodyPr anchor="b">
            <a:normAutofit/>
          </a:bodyPr>
          <a:lstStyle/>
          <a:p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TaskMaster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3DB574-467D-1B99-CF66-4B4C947C5C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4213" y="2146433"/>
            <a:ext cx="6452368" cy="3320716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TaskMaster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comprehensive task management application designed to help individuals and teams organize their tasks efficiently across multiple platforms.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97B47-09F0-9681-DE92-E7685B602410}"/>
              </a:ext>
            </a:extLst>
          </p:cNvPr>
          <p:cNvSpPr txBox="1"/>
          <p:nvPr/>
        </p:nvSpPr>
        <p:spPr>
          <a:xfrm>
            <a:off x="7276699" y="3806791"/>
            <a:ext cx="45816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 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Harichaithanya Kotapati (S567067)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Teja Kumar Muppala (S565960)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Manichandra Kuntala (S565945)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LaxmiNarayana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Yadav Pakanati (S564223)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Vaishnavi </a:t>
            </a:r>
            <a:r>
              <a:rPr lang="en-US" sz="20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Inturi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(S567121)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A32E-0719-89B0-84BC-133DE5B9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Architecture plan</a:t>
            </a:r>
            <a:br>
              <a:rPr lang="en-US" sz="3600" b="1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698B-14E9-2D72-FEB6-E5A55255C08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b="1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to be used </a:t>
            </a:r>
          </a:p>
          <a:p>
            <a:pPr marL="0" indent="0" algn="l">
              <a:buNone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 Design Pattern</a:t>
            </a:r>
            <a:endParaRPr lang="en-US" sz="17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Organizes code into three interconnected components: Model, View, and Controller.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maintainability and scalability of applications.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Separates UI layer , Database Layer and Service layer.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Represents data and business logic.</a:t>
            </a:r>
          </a:p>
          <a:p>
            <a:pPr marL="457200" lvl="1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Displays user interface elements.</a:t>
            </a:r>
          </a:p>
          <a:p>
            <a:pPr marL="457200" lvl="1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user inputs and interactions.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D3B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5FE0C-014C-4B4A-3D5E-041A804608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A32E-0719-89B0-84BC-133DE5B9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b="1" i="0" kern="1200">
                <a:effectLst/>
              </a:rPr>
              <a:t>Platforms and Technologies</a:t>
            </a:r>
            <a:endParaRPr lang="en-US" b="1" kern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5FE0C-014C-4B4A-3D5E-041A804608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3152FB7-90BA-8BE9-9908-BFD8B6B1061E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01418110"/>
              </p:ext>
            </p:extLst>
          </p:nvPr>
        </p:nvGraphicFramePr>
        <p:xfrm>
          <a:off x="1450153" y="2108722"/>
          <a:ext cx="8552264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34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A32E-0719-89B0-84BC-133DE5B9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Architecture plan</a:t>
            </a:r>
            <a:br>
              <a:rPr lang="en-US" sz="3600" b="1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698B-14E9-2D72-FEB6-E5A55255C0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1607420"/>
            <a:ext cx="8552264" cy="462076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Third-party libraries to provide functionality: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BCryptPasswordEncoder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service</a:t>
            </a: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 frameworks like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Logback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Log4j</a:t>
            </a:r>
            <a:endParaRPr lang="en-US" b="1" i="0" dirty="0">
              <a:solidFill>
                <a:srgbClr val="2D3B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Hosting strategy and requirements:</a:t>
            </a:r>
            <a:endParaRPr lang="en-US" dirty="0">
              <a:solidFill>
                <a:srgbClr val="2D3B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a fully managed platform with serverless architecture, ensuring high availability and reliability for hosting services.</a:t>
            </a:r>
          </a:p>
          <a:p>
            <a:pPr marL="0" indent="0">
              <a:buNone/>
            </a:pPr>
            <a:endParaRPr lang="en-US" b="1" dirty="0">
              <a:solidFill>
                <a:srgbClr val="2D3B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5FE0C-014C-4B4A-3D5E-041A804608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7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027" y="-258428"/>
            <a:ext cx="9923770" cy="1438762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</a:t>
            </a:r>
            <a:endParaRPr lang="en-Z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a software program&#10;&#10;Description automatically generated">
            <a:extLst>
              <a:ext uri="{FF2B5EF4-FFF2-40B4-BE49-F238E27FC236}">
                <a16:creationId xmlns:a16="http://schemas.microsoft.com/office/drawing/2014/main" id="{812A16E9-3E9D-FBDE-CA3D-D3C7996A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334"/>
            <a:ext cx="12192000" cy="5677665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E02C07-64C8-EC34-70D7-3E0708E0C8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9085" y="1519438"/>
            <a:ext cx="4006449" cy="1256041"/>
          </a:xfrm>
        </p:spPr>
        <p:txBody>
          <a:bodyPr anchor="t"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C209-8BFB-BF4F-8A10-B1D13F43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Prototype demos</a:t>
            </a:r>
            <a:b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BD693-8FFB-21C8-B1D4-4060CED59D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D7DBFBF-1AF3-E944-AF80-94F9FE6D765E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301511756"/>
              </p:ext>
            </p:extLst>
          </p:nvPr>
        </p:nvGraphicFramePr>
        <p:xfrm>
          <a:off x="1450153" y="2108722"/>
          <a:ext cx="8552264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49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BB291B-0ED4-13A8-450A-DB7707009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E3170CE6-0DE8-35B2-6CFA-AEB5DA7E1C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7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FECA-2700-A0F4-6D38-498997E1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70CE6-0DE8-35B2-6CFA-AEB5DA7E1C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9AE318-1CE8-C1A4-476D-788A31FC994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064279" y="2108200"/>
            <a:ext cx="7323667" cy="4119563"/>
          </a:xfrm>
          <a:prstGeom prst="rect">
            <a:avLst/>
          </a:prstGeom>
        </p:spPr>
      </p:pic>
      <p:pic>
        <p:nvPicPr>
          <p:cNvPr id="6" name="Picture 5" descr="A computer screen shot of a registration form&#10;&#10;Description automatically generated">
            <a:extLst>
              <a:ext uri="{FF2B5EF4-FFF2-40B4-BE49-F238E27FC236}">
                <a16:creationId xmlns:a16="http://schemas.microsoft.com/office/drawing/2014/main" id="{3E8BE265-AB0C-BE37-060B-835F949D0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2F3C-D2B2-226B-1230-D4286048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93" y="354270"/>
            <a:ext cx="10523749" cy="127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accomplished?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598DC-45E7-92F1-AEBE-918DAADEA5FE}"/>
              </a:ext>
            </a:extLst>
          </p:cNvPr>
          <p:cNvSpPr txBox="1"/>
          <p:nvPr/>
        </p:nvSpPr>
        <p:spPr>
          <a:xfrm>
            <a:off x="1443791" y="2069431"/>
            <a:ext cx="10327906" cy="337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Non-Functional requirements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Documentation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Data Plan for keeping track of all the data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full set of seed data (or "dummy data") based on the schema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of Login and 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41989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968A-F6BE-F169-AC9F-B07438A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52" y="61090"/>
            <a:ext cx="9150675" cy="1427585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Fall 2024 plan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973FC3D-9BF4-63DF-F8C7-AEB7049124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E3D3D841-B04E-007B-30D1-08E1F7585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596164"/>
              </p:ext>
            </p:extLst>
          </p:nvPr>
        </p:nvGraphicFramePr>
        <p:xfrm>
          <a:off x="1450152" y="1488675"/>
          <a:ext cx="9840281" cy="4865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68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6EE7594-2144-4F05-BD7B-FB54E88416E8}"/>
              </a:ext>
            </a:extLst>
          </p:cNvPr>
          <p:cNvSpPr txBox="1">
            <a:spLocks/>
          </p:cNvSpPr>
          <p:nvPr/>
        </p:nvSpPr>
        <p:spPr>
          <a:xfrm>
            <a:off x="1218558" y="156939"/>
            <a:ext cx="10662872" cy="621498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https://docs.spring.io/spring-framework/docs/6.0.0/reference/pdf/spring-framework.pdf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https://docs.oracle.com/en/java/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https://v17.angular.io/docs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https://docs.render.com/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CSS: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https://getbootstrap.com/docs/3.4/css/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Pattern: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https://developer.mozilla.org/en-US/docs/Glossary/MVC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0" y="737115"/>
            <a:ext cx="4921223" cy="54070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  <a:p>
            <a:r>
              <a:rPr lang="en-US" sz="2400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4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sz="24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sz="24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plan</a:t>
            </a:r>
          </a:p>
          <a:p>
            <a:r>
              <a:rPr lang="en-US" sz="24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plans</a:t>
            </a:r>
          </a:p>
          <a:p>
            <a:r>
              <a:rPr lang="en-US" sz="24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Prototype demos</a:t>
            </a:r>
          </a:p>
          <a:p>
            <a:r>
              <a:rPr lang="en-US" sz="24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accomplished?</a:t>
            </a:r>
          </a:p>
          <a:p>
            <a:r>
              <a:rPr lang="en-US" sz="24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Fall 2024 plan</a:t>
            </a:r>
          </a:p>
          <a:p>
            <a:r>
              <a:rPr lang="en-US" sz="24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5352693" cy="346760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pPr algn="ctr"/>
            <a:r>
              <a:rPr lang="en-US" sz="20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Harichaithanya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Kotapati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(S567067)</a:t>
            </a:r>
          </a:p>
          <a:p>
            <a:pPr algn="ctr"/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Teja Kumar Muppala (S565960)</a:t>
            </a:r>
          </a:p>
          <a:p>
            <a:pPr algn="ctr"/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Manichandra Kuntala (S565945)</a:t>
            </a:r>
          </a:p>
          <a:p>
            <a:pPr algn="ctr"/>
            <a:r>
              <a:rPr lang="en-US" sz="20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LaxmiNarayana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Yadav Pakanati (S564223)</a:t>
            </a:r>
          </a:p>
          <a:p>
            <a:pPr algn="ctr"/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Vaishnavi </a:t>
            </a:r>
            <a:r>
              <a:rPr lang="en-US" sz="20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Inturi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(S567121)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6C28-D47A-68F3-A50D-7B40F2CB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82" y="3113676"/>
            <a:ext cx="9923770" cy="1438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9B6E6-7A22-8E9F-71D9-DD9AB76AA2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3825" y="4427621"/>
            <a:ext cx="9923770" cy="2175310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TaskMaster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app that helps individual, or team organize and manage tasks efficiently across different devices.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TaskMaster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create tasks, set deadlines, and collaborate with others to ensure everything gets done smoothly and on 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84">
            <a:extLst>
              <a:ext uri="{FF2B5EF4-FFF2-40B4-BE49-F238E27FC236}">
                <a16:creationId xmlns:a16="http://schemas.microsoft.com/office/drawing/2014/main" id="{77FEACC6-8C20-8F5E-3631-7AC5D1E7D4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332" b="18332"/>
          <a:stretch/>
        </p:blipFill>
        <p:spPr>
          <a:xfrm>
            <a:off x="915983" y="0"/>
            <a:ext cx="10361612" cy="3429000"/>
          </a:xfrm>
        </p:spPr>
      </p:pic>
    </p:spTree>
    <p:extLst>
      <p:ext uri="{BB962C8B-B14F-4D97-AF65-F5344CB8AC3E}">
        <p14:creationId xmlns:p14="http://schemas.microsoft.com/office/powerpoint/2010/main" val="328892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43" y="414967"/>
            <a:ext cx="5000318" cy="71413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AE91C-8233-34BB-255E-AEF42BCA4B16}"/>
              </a:ext>
            </a:extLst>
          </p:cNvPr>
          <p:cNvSpPr txBox="1"/>
          <p:nvPr/>
        </p:nvSpPr>
        <p:spPr>
          <a:xfrm>
            <a:off x="1016943" y="1260909"/>
            <a:ext cx="10908758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TaskMaster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creation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clean and intuitive user interface.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TaskMaster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ideal for modern productivity because it is scalable, secure, and easy to use for managing tasks.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TaskMaster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it is always accessible, can handle growth, and works quickly on web platforms.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requires secure logins, safe task storage, instant updates, and strong security.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115" y="822863"/>
            <a:ext cx="9923770" cy="86155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Z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4115" y="1876926"/>
            <a:ext cx="10406576" cy="461050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and teams struggle with efficiently organizing and managing tasks across multiple devices.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often lack: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features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interfaces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Taskmaster aims to address these issues by providing a task management application that: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create, assign, prioritize, and track tasks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setting deadlines and reminders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team collaboration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secure data handling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7E5B-A684-E1DF-7089-7B4EB661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82" y="346509"/>
            <a:ext cx="4466122" cy="36576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1432FC42-7EBA-7BBA-034B-F47BDECF988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2"/>
          <a:srcRect l="7575" t="-164" r="16772" b="2251"/>
          <a:stretch/>
        </p:blipFill>
        <p:spPr>
          <a:xfrm>
            <a:off x="0" y="827774"/>
            <a:ext cx="12192000" cy="60302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9BF64-1C5D-E59F-321B-BA89FF29A9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0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Z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2CD77F-51EA-DB87-B9E0-16636F9297D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92869748"/>
              </p:ext>
            </p:extLst>
          </p:nvPr>
        </p:nvGraphicFramePr>
        <p:xfrm>
          <a:off x="1450153" y="1828799"/>
          <a:ext cx="8406116" cy="4629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anchor="ctr"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Z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2CD77F-51EA-DB87-B9E0-16636F9297D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409626164"/>
              </p:ext>
            </p:extLst>
          </p:nvPr>
        </p:nvGraphicFramePr>
        <p:xfrm>
          <a:off x="1450152" y="1931438"/>
          <a:ext cx="9150675" cy="4565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43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Z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9362969-3B43-741B-1C0C-B99E7611F12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81980890"/>
              </p:ext>
            </p:extLst>
          </p:nvPr>
        </p:nvGraphicFramePr>
        <p:xfrm>
          <a:off x="1450153" y="1694046"/>
          <a:ext cx="10032786" cy="4745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{3985E011-EC02-4C1D-9A44-DA025B44FDC1}tf78544816_win32</Template>
  <TotalTime>1207</TotalTime>
  <Words>884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Tisa Offc Serif Pro</vt:lpstr>
      <vt:lpstr>Univers Light</vt:lpstr>
      <vt:lpstr>Wingdings</vt:lpstr>
      <vt:lpstr>Custom</vt:lpstr>
      <vt:lpstr>TaskMaster</vt:lpstr>
      <vt:lpstr>Agenda</vt:lpstr>
      <vt:lpstr>Outline</vt:lpstr>
      <vt:lpstr>Introduction</vt:lpstr>
      <vt:lpstr>Problem Statement</vt:lpstr>
      <vt:lpstr>Use Cases</vt:lpstr>
      <vt:lpstr>Functional Requirements</vt:lpstr>
      <vt:lpstr>Functional Requirements</vt:lpstr>
      <vt:lpstr>Non-Functional Requirements</vt:lpstr>
      <vt:lpstr>                         Architecture plan </vt:lpstr>
      <vt:lpstr>Platforms and Technologies</vt:lpstr>
      <vt:lpstr>                         Architecture plan </vt:lpstr>
      <vt:lpstr>Data Management Plan</vt:lpstr>
      <vt:lpstr>Prototype demos </vt:lpstr>
      <vt:lpstr>PowerPoint Presentation</vt:lpstr>
      <vt:lpstr>PowerPoint Presentation</vt:lpstr>
      <vt:lpstr>What has been accomplished? </vt:lpstr>
      <vt:lpstr>Fall 2024 plan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TaskMaster</dc:title>
  <dc:creator>Pakanati,Laxminarayana Yadav</dc:creator>
  <cp:lastModifiedBy>Kotapati,Harichaithanya</cp:lastModifiedBy>
  <cp:revision>6</cp:revision>
  <dcterms:created xsi:type="dcterms:W3CDTF">2024-05-12T06:03:57Z</dcterms:created>
  <dcterms:modified xsi:type="dcterms:W3CDTF">2024-05-23T03:48:24Z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