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322" r:id="rId5"/>
    <p:sldId id="321" r:id="rId6"/>
    <p:sldId id="320" r:id="rId7"/>
    <p:sldId id="319" r:id="rId8"/>
    <p:sldId id="323" r:id="rId9"/>
    <p:sldId id="318" r:id="rId10"/>
    <p:sldId id="316" r:id="rId11"/>
    <p:sldId id="315" r:id="rId12"/>
    <p:sldId id="324" r:id="rId13"/>
    <p:sldId id="312" r:id="rId14"/>
    <p:sldId id="31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696B"/>
    <a:srgbClr val="95B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690" autoAdjust="0"/>
  </p:normalViewPr>
  <p:slideViewPr>
    <p:cSldViewPr snapToGrid="0">
      <p:cViewPr>
        <p:scale>
          <a:sx n="61" d="100"/>
          <a:sy n="61" d="100"/>
        </p:scale>
        <p:origin x="884" y="152"/>
      </p:cViewPr>
      <p:guideLst/>
    </p:cSldViewPr>
  </p:slideViewPr>
  <p:outlineViewPr>
    <p:cViewPr>
      <p:scale>
        <a:sx n="33" d="100"/>
        <a:sy n="33" d="100"/>
      </p:scale>
      <p:origin x="0" y="-7776"/>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FCC6A8-19F7-4A06-BBF5-F8E61CD974DB}"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2AE84F23-A75A-4D73-9B22-2BB39603D2E1}">
      <dgm:prSet/>
      <dgm:spPr/>
      <dgm:t>
        <a:bodyPr/>
        <a:lstStyle/>
        <a:p>
          <a:r>
            <a:rPr lang="en-US" baseline="0"/>
            <a:t>O</a:t>
          </a:r>
          <a:r>
            <a:rPr lang="en-US" b="0" i="0" baseline="0"/>
            <a:t>ur proposed solution centers around integrating TaskMaster, a comprehensive task management system, into the customer's operations. </a:t>
          </a:r>
          <a:endParaRPr lang="en-US"/>
        </a:p>
      </dgm:t>
    </dgm:pt>
    <dgm:pt modelId="{9D28C57E-B6B7-4A5E-B050-AD1236DFF56B}" type="parTrans" cxnId="{30C3BC30-844A-40F8-958F-21ED8FA70528}">
      <dgm:prSet/>
      <dgm:spPr/>
      <dgm:t>
        <a:bodyPr/>
        <a:lstStyle/>
        <a:p>
          <a:endParaRPr lang="en-US"/>
        </a:p>
      </dgm:t>
    </dgm:pt>
    <dgm:pt modelId="{F2F5DB16-41D5-4D82-8649-C156D0432260}" type="sibTrans" cxnId="{30C3BC30-844A-40F8-958F-21ED8FA70528}">
      <dgm:prSet/>
      <dgm:spPr/>
      <dgm:t>
        <a:bodyPr/>
        <a:lstStyle/>
        <a:p>
          <a:endParaRPr lang="en-US"/>
        </a:p>
      </dgm:t>
    </dgm:pt>
    <dgm:pt modelId="{6D6BCF55-D2E7-4A5A-A642-84BA2B74E6A1}">
      <dgm:prSet/>
      <dgm:spPr/>
      <dgm:t>
        <a:bodyPr/>
        <a:lstStyle/>
        <a:p>
          <a:r>
            <a:rPr lang="en-US" b="0" i="0" baseline="0"/>
            <a:t>Leveraging HTML, CSS, and Bootstrap for frontend development, Java (Spring Boot) for backend functionality, and MySQL for database management, TaskMaster offers a robust foundation for efficient task management. </a:t>
          </a:r>
          <a:endParaRPr lang="en-US"/>
        </a:p>
      </dgm:t>
    </dgm:pt>
    <dgm:pt modelId="{040FD715-DD9A-4612-AEA5-DB4FBA19E45D}" type="parTrans" cxnId="{91954933-FDCB-4DAE-A698-A4A41548AC39}">
      <dgm:prSet/>
      <dgm:spPr/>
      <dgm:t>
        <a:bodyPr/>
        <a:lstStyle/>
        <a:p>
          <a:endParaRPr lang="en-US"/>
        </a:p>
      </dgm:t>
    </dgm:pt>
    <dgm:pt modelId="{1A54B9E3-2447-4007-8AB3-4BD29EFD76E6}" type="sibTrans" cxnId="{91954933-FDCB-4DAE-A698-A4A41548AC39}">
      <dgm:prSet/>
      <dgm:spPr/>
      <dgm:t>
        <a:bodyPr/>
        <a:lstStyle/>
        <a:p>
          <a:endParaRPr lang="en-US"/>
        </a:p>
      </dgm:t>
    </dgm:pt>
    <dgm:pt modelId="{09E94B6A-0683-48C8-A0D9-1A831DBA71BD}">
      <dgm:prSet/>
      <dgm:spPr/>
      <dgm:t>
        <a:bodyPr/>
        <a:lstStyle/>
        <a:p>
          <a:r>
            <a:rPr lang="en-US" b="0" i="0" baseline="0"/>
            <a:t>By optimizing workflows and streamlining task organization, our solution aims to significantly improve operational efficiency and productivity within the customer's organization.</a:t>
          </a:r>
          <a:endParaRPr lang="en-US"/>
        </a:p>
      </dgm:t>
    </dgm:pt>
    <dgm:pt modelId="{31641012-3638-4A85-9CFF-C783035798F6}" type="parTrans" cxnId="{555DBF7D-FCBE-4247-BA75-B4890F2B0478}">
      <dgm:prSet/>
      <dgm:spPr/>
      <dgm:t>
        <a:bodyPr/>
        <a:lstStyle/>
        <a:p>
          <a:endParaRPr lang="en-US"/>
        </a:p>
      </dgm:t>
    </dgm:pt>
    <dgm:pt modelId="{B592ECA9-55E5-41D2-A51C-B5FDF3E58358}" type="sibTrans" cxnId="{555DBF7D-FCBE-4247-BA75-B4890F2B0478}">
      <dgm:prSet/>
      <dgm:spPr/>
      <dgm:t>
        <a:bodyPr/>
        <a:lstStyle/>
        <a:p>
          <a:endParaRPr lang="en-US"/>
        </a:p>
      </dgm:t>
    </dgm:pt>
    <dgm:pt modelId="{F403B7D3-0A7B-4761-8E0B-F6A3F80DD8CC}" type="pres">
      <dgm:prSet presAssocID="{38FCC6A8-19F7-4A06-BBF5-F8E61CD974DB}" presName="root" presStyleCnt="0">
        <dgm:presLayoutVars>
          <dgm:dir/>
          <dgm:resizeHandles val="exact"/>
        </dgm:presLayoutVars>
      </dgm:prSet>
      <dgm:spPr/>
    </dgm:pt>
    <dgm:pt modelId="{404F34C7-A306-46F3-8BBF-B1B0BF55803B}" type="pres">
      <dgm:prSet presAssocID="{2AE84F23-A75A-4D73-9B22-2BB39603D2E1}" presName="compNode" presStyleCnt="0"/>
      <dgm:spPr/>
    </dgm:pt>
    <dgm:pt modelId="{4FD53673-1DA6-4DDB-A5FC-14DB0B2196A5}" type="pres">
      <dgm:prSet presAssocID="{2AE84F23-A75A-4D73-9B22-2BB39603D2E1}" presName="bgRect" presStyleLbl="bgShp" presStyleIdx="0" presStyleCnt="3"/>
      <dgm:spPr/>
    </dgm:pt>
    <dgm:pt modelId="{4793725A-CB96-459B-AF68-7F2BD70B06AA}" type="pres">
      <dgm:prSet presAssocID="{2AE84F23-A75A-4D73-9B22-2BB39603D2E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0F4DC042-51C6-40CF-8759-2CDBB9D43E75}" type="pres">
      <dgm:prSet presAssocID="{2AE84F23-A75A-4D73-9B22-2BB39603D2E1}" presName="spaceRect" presStyleCnt="0"/>
      <dgm:spPr/>
    </dgm:pt>
    <dgm:pt modelId="{90FD699C-4FB4-484D-A0BA-B7BA62CCF9F1}" type="pres">
      <dgm:prSet presAssocID="{2AE84F23-A75A-4D73-9B22-2BB39603D2E1}" presName="parTx" presStyleLbl="revTx" presStyleIdx="0" presStyleCnt="3">
        <dgm:presLayoutVars>
          <dgm:chMax val="0"/>
          <dgm:chPref val="0"/>
        </dgm:presLayoutVars>
      </dgm:prSet>
      <dgm:spPr/>
    </dgm:pt>
    <dgm:pt modelId="{6DCEEDE9-3C7C-4EC1-94C4-37CBF8624F16}" type="pres">
      <dgm:prSet presAssocID="{F2F5DB16-41D5-4D82-8649-C156D0432260}" presName="sibTrans" presStyleCnt="0"/>
      <dgm:spPr/>
    </dgm:pt>
    <dgm:pt modelId="{682435E0-5B1C-4B08-B26D-08B5C80F6F11}" type="pres">
      <dgm:prSet presAssocID="{6D6BCF55-D2E7-4A5A-A642-84BA2B74E6A1}" presName="compNode" presStyleCnt="0"/>
      <dgm:spPr/>
    </dgm:pt>
    <dgm:pt modelId="{C0F08778-EF26-47E6-B193-C4F4738D7206}" type="pres">
      <dgm:prSet presAssocID="{6D6BCF55-D2E7-4A5A-A642-84BA2B74E6A1}" presName="bgRect" presStyleLbl="bgShp" presStyleIdx="1" presStyleCnt="3"/>
      <dgm:spPr/>
    </dgm:pt>
    <dgm:pt modelId="{96461693-300E-4FBB-A043-AC3AF61EB643}" type="pres">
      <dgm:prSet presAssocID="{6D6BCF55-D2E7-4A5A-A642-84BA2B74E6A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3D5184E9-470B-48BF-8FBA-1B77EFDF9663}" type="pres">
      <dgm:prSet presAssocID="{6D6BCF55-D2E7-4A5A-A642-84BA2B74E6A1}" presName="spaceRect" presStyleCnt="0"/>
      <dgm:spPr/>
    </dgm:pt>
    <dgm:pt modelId="{32B19B84-27B6-44B7-8E18-01D76411F5FA}" type="pres">
      <dgm:prSet presAssocID="{6D6BCF55-D2E7-4A5A-A642-84BA2B74E6A1}" presName="parTx" presStyleLbl="revTx" presStyleIdx="1" presStyleCnt="3">
        <dgm:presLayoutVars>
          <dgm:chMax val="0"/>
          <dgm:chPref val="0"/>
        </dgm:presLayoutVars>
      </dgm:prSet>
      <dgm:spPr/>
    </dgm:pt>
    <dgm:pt modelId="{8939EF21-7752-473C-9095-A7FC5D1987CE}" type="pres">
      <dgm:prSet presAssocID="{1A54B9E3-2447-4007-8AB3-4BD29EFD76E6}" presName="sibTrans" presStyleCnt="0"/>
      <dgm:spPr/>
    </dgm:pt>
    <dgm:pt modelId="{D4392D8D-20D7-4EA2-80BB-DFD55379593D}" type="pres">
      <dgm:prSet presAssocID="{09E94B6A-0683-48C8-A0D9-1A831DBA71BD}" presName="compNode" presStyleCnt="0"/>
      <dgm:spPr/>
    </dgm:pt>
    <dgm:pt modelId="{C7A4ABE9-ED97-4A9C-A009-7A9E11AF5110}" type="pres">
      <dgm:prSet presAssocID="{09E94B6A-0683-48C8-A0D9-1A831DBA71BD}" presName="bgRect" presStyleLbl="bgShp" presStyleIdx="2" presStyleCnt="3"/>
      <dgm:spPr/>
    </dgm:pt>
    <dgm:pt modelId="{B5FE42E4-005F-4640-B240-A3D5495D986E}" type="pres">
      <dgm:prSet presAssocID="{09E94B6A-0683-48C8-A0D9-1A831DBA71B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77B109D0-2E4E-4289-9CF7-50582D00B5E0}" type="pres">
      <dgm:prSet presAssocID="{09E94B6A-0683-48C8-A0D9-1A831DBA71BD}" presName="spaceRect" presStyleCnt="0"/>
      <dgm:spPr/>
    </dgm:pt>
    <dgm:pt modelId="{D6A0836F-78D5-4D82-A564-95981A5C5516}" type="pres">
      <dgm:prSet presAssocID="{09E94B6A-0683-48C8-A0D9-1A831DBA71BD}" presName="parTx" presStyleLbl="revTx" presStyleIdx="2" presStyleCnt="3">
        <dgm:presLayoutVars>
          <dgm:chMax val="0"/>
          <dgm:chPref val="0"/>
        </dgm:presLayoutVars>
      </dgm:prSet>
      <dgm:spPr/>
    </dgm:pt>
  </dgm:ptLst>
  <dgm:cxnLst>
    <dgm:cxn modelId="{DA6FA005-2E3F-40C5-930D-07111AA1786A}" type="presOf" srcId="{2AE84F23-A75A-4D73-9B22-2BB39603D2E1}" destId="{90FD699C-4FB4-484D-A0BA-B7BA62CCF9F1}" srcOrd="0" destOrd="0" presId="urn:microsoft.com/office/officeart/2018/2/layout/IconVerticalSolidList"/>
    <dgm:cxn modelId="{30C3BC30-844A-40F8-958F-21ED8FA70528}" srcId="{38FCC6A8-19F7-4A06-BBF5-F8E61CD974DB}" destId="{2AE84F23-A75A-4D73-9B22-2BB39603D2E1}" srcOrd="0" destOrd="0" parTransId="{9D28C57E-B6B7-4A5E-B050-AD1236DFF56B}" sibTransId="{F2F5DB16-41D5-4D82-8649-C156D0432260}"/>
    <dgm:cxn modelId="{91954933-FDCB-4DAE-A698-A4A41548AC39}" srcId="{38FCC6A8-19F7-4A06-BBF5-F8E61CD974DB}" destId="{6D6BCF55-D2E7-4A5A-A642-84BA2B74E6A1}" srcOrd="1" destOrd="0" parTransId="{040FD715-DD9A-4612-AEA5-DB4FBA19E45D}" sibTransId="{1A54B9E3-2447-4007-8AB3-4BD29EFD76E6}"/>
    <dgm:cxn modelId="{838E944C-8D49-4601-B5AA-875C86DBE5DD}" type="presOf" srcId="{38FCC6A8-19F7-4A06-BBF5-F8E61CD974DB}" destId="{F403B7D3-0A7B-4761-8E0B-F6A3F80DD8CC}" srcOrd="0" destOrd="0" presId="urn:microsoft.com/office/officeart/2018/2/layout/IconVerticalSolidList"/>
    <dgm:cxn modelId="{256AB454-CBCD-4489-BB6B-AAFD88034550}" type="presOf" srcId="{6D6BCF55-D2E7-4A5A-A642-84BA2B74E6A1}" destId="{32B19B84-27B6-44B7-8E18-01D76411F5FA}" srcOrd="0" destOrd="0" presId="urn:microsoft.com/office/officeart/2018/2/layout/IconVerticalSolidList"/>
    <dgm:cxn modelId="{555DBF7D-FCBE-4247-BA75-B4890F2B0478}" srcId="{38FCC6A8-19F7-4A06-BBF5-F8E61CD974DB}" destId="{09E94B6A-0683-48C8-A0D9-1A831DBA71BD}" srcOrd="2" destOrd="0" parTransId="{31641012-3638-4A85-9CFF-C783035798F6}" sibTransId="{B592ECA9-55E5-41D2-A51C-B5FDF3E58358}"/>
    <dgm:cxn modelId="{CBE977F8-749A-4C12-8C87-59A03135A9A0}" type="presOf" srcId="{09E94B6A-0683-48C8-A0D9-1A831DBA71BD}" destId="{D6A0836F-78D5-4D82-A564-95981A5C5516}" srcOrd="0" destOrd="0" presId="urn:microsoft.com/office/officeart/2018/2/layout/IconVerticalSolidList"/>
    <dgm:cxn modelId="{0A6404BF-E732-4939-8C94-E78941BB1880}" type="presParOf" srcId="{F403B7D3-0A7B-4761-8E0B-F6A3F80DD8CC}" destId="{404F34C7-A306-46F3-8BBF-B1B0BF55803B}" srcOrd="0" destOrd="0" presId="urn:microsoft.com/office/officeart/2018/2/layout/IconVerticalSolidList"/>
    <dgm:cxn modelId="{D004EADD-B6D8-49A3-A7AC-535C6DA73C09}" type="presParOf" srcId="{404F34C7-A306-46F3-8BBF-B1B0BF55803B}" destId="{4FD53673-1DA6-4DDB-A5FC-14DB0B2196A5}" srcOrd="0" destOrd="0" presId="urn:microsoft.com/office/officeart/2018/2/layout/IconVerticalSolidList"/>
    <dgm:cxn modelId="{8EAAF7EC-9CB5-497B-A2D8-791302BDBEC3}" type="presParOf" srcId="{404F34C7-A306-46F3-8BBF-B1B0BF55803B}" destId="{4793725A-CB96-459B-AF68-7F2BD70B06AA}" srcOrd="1" destOrd="0" presId="urn:microsoft.com/office/officeart/2018/2/layout/IconVerticalSolidList"/>
    <dgm:cxn modelId="{8A4D779D-0F10-4E53-AE7A-1215377A4EAE}" type="presParOf" srcId="{404F34C7-A306-46F3-8BBF-B1B0BF55803B}" destId="{0F4DC042-51C6-40CF-8759-2CDBB9D43E75}" srcOrd="2" destOrd="0" presId="urn:microsoft.com/office/officeart/2018/2/layout/IconVerticalSolidList"/>
    <dgm:cxn modelId="{1E8F122F-FE0F-4D3F-B758-1C74E2646A92}" type="presParOf" srcId="{404F34C7-A306-46F3-8BBF-B1B0BF55803B}" destId="{90FD699C-4FB4-484D-A0BA-B7BA62CCF9F1}" srcOrd="3" destOrd="0" presId="urn:microsoft.com/office/officeart/2018/2/layout/IconVerticalSolidList"/>
    <dgm:cxn modelId="{BA033982-25B0-4428-8629-2AA6BF4F11A0}" type="presParOf" srcId="{F403B7D3-0A7B-4761-8E0B-F6A3F80DD8CC}" destId="{6DCEEDE9-3C7C-4EC1-94C4-37CBF8624F16}" srcOrd="1" destOrd="0" presId="urn:microsoft.com/office/officeart/2018/2/layout/IconVerticalSolidList"/>
    <dgm:cxn modelId="{EBC2CAEC-1E1C-47AF-967A-B603496B0B6E}" type="presParOf" srcId="{F403B7D3-0A7B-4761-8E0B-F6A3F80DD8CC}" destId="{682435E0-5B1C-4B08-B26D-08B5C80F6F11}" srcOrd="2" destOrd="0" presId="urn:microsoft.com/office/officeart/2018/2/layout/IconVerticalSolidList"/>
    <dgm:cxn modelId="{05B306CF-7C13-4670-9E18-FFCD2F7E4D6A}" type="presParOf" srcId="{682435E0-5B1C-4B08-B26D-08B5C80F6F11}" destId="{C0F08778-EF26-47E6-B193-C4F4738D7206}" srcOrd="0" destOrd="0" presId="urn:microsoft.com/office/officeart/2018/2/layout/IconVerticalSolidList"/>
    <dgm:cxn modelId="{C2FC4CA8-2BC9-4946-88AB-BDB0C9EB7BCF}" type="presParOf" srcId="{682435E0-5B1C-4B08-B26D-08B5C80F6F11}" destId="{96461693-300E-4FBB-A043-AC3AF61EB643}" srcOrd="1" destOrd="0" presId="urn:microsoft.com/office/officeart/2018/2/layout/IconVerticalSolidList"/>
    <dgm:cxn modelId="{42515833-1613-438E-88DD-FAD7600ABAAA}" type="presParOf" srcId="{682435E0-5B1C-4B08-B26D-08B5C80F6F11}" destId="{3D5184E9-470B-48BF-8FBA-1B77EFDF9663}" srcOrd="2" destOrd="0" presId="urn:microsoft.com/office/officeart/2018/2/layout/IconVerticalSolidList"/>
    <dgm:cxn modelId="{A39930C8-91D8-4278-8CA3-EF79EAA5B4EE}" type="presParOf" srcId="{682435E0-5B1C-4B08-B26D-08B5C80F6F11}" destId="{32B19B84-27B6-44B7-8E18-01D76411F5FA}" srcOrd="3" destOrd="0" presId="urn:microsoft.com/office/officeart/2018/2/layout/IconVerticalSolidList"/>
    <dgm:cxn modelId="{0751960D-CAEA-4CF5-AA9C-E16F8D915E91}" type="presParOf" srcId="{F403B7D3-0A7B-4761-8E0B-F6A3F80DD8CC}" destId="{8939EF21-7752-473C-9095-A7FC5D1987CE}" srcOrd="3" destOrd="0" presId="urn:microsoft.com/office/officeart/2018/2/layout/IconVerticalSolidList"/>
    <dgm:cxn modelId="{04441169-D5BB-4C64-A399-5BFEB38C94F0}" type="presParOf" srcId="{F403B7D3-0A7B-4761-8E0B-F6A3F80DD8CC}" destId="{D4392D8D-20D7-4EA2-80BB-DFD55379593D}" srcOrd="4" destOrd="0" presId="urn:microsoft.com/office/officeart/2018/2/layout/IconVerticalSolidList"/>
    <dgm:cxn modelId="{0A956667-26CA-48C2-8663-D8E7867DA42F}" type="presParOf" srcId="{D4392D8D-20D7-4EA2-80BB-DFD55379593D}" destId="{C7A4ABE9-ED97-4A9C-A009-7A9E11AF5110}" srcOrd="0" destOrd="0" presId="urn:microsoft.com/office/officeart/2018/2/layout/IconVerticalSolidList"/>
    <dgm:cxn modelId="{470E510D-A5CA-40BA-9ABE-60092AE942BF}" type="presParOf" srcId="{D4392D8D-20D7-4EA2-80BB-DFD55379593D}" destId="{B5FE42E4-005F-4640-B240-A3D5495D986E}" srcOrd="1" destOrd="0" presId="urn:microsoft.com/office/officeart/2018/2/layout/IconVerticalSolidList"/>
    <dgm:cxn modelId="{B2001375-F583-4D80-9106-8BF4C5B7982C}" type="presParOf" srcId="{D4392D8D-20D7-4EA2-80BB-DFD55379593D}" destId="{77B109D0-2E4E-4289-9CF7-50582D00B5E0}" srcOrd="2" destOrd="0" presId="urn:microsoft.com/office/officeart/2018/2/layout/IconVerticalSolidList"/>
    <dgm:cxn modelId="{299756C7-BB3C-4766-8F51-3683D4BF59A6}" type="presParOf" srcId="{D4392D8D-20D7-4EA2-80BB-DFD55379593D}" destId="{D6A0836F-78D5-4D82-A564-95981A5C551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A03C54-9B63-4F3B-8C6D-46581947FA5A}"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4068A6CD-BB29-488F-84F0-B452EF25F04F}">
      <dgm:prSet/>
      <dgm:spPr/>
      <dgm:t>
        <a:bodyPr/>
        <a:lstStyle/>
        <a:p>
          <a:r>
            <a:rPr lang="en-US" b="0" i="0"/>
            <a:t>Create tasks based on user input.</a:t>
          </a:r>
          <a:endParaRPr lang="en-US"/>
        </a:p>
      </dgm:t>
    </dgm:pt>
    <dgm:pt modelId="{23EA8E7D-D096-4248-B52F-624EB398A392}" type="parTrans" cxnId="{33D94F31-9F70-41BA-B334-956AA90554A8}">
      <dgm:prSet/>
      <dgm:spPr/>
      <dgm:t>
        <a:bodyPr/>
        <a:lstStyle/>
        <a:p>
          <a:endParaRPr lang="en-US"/>
        </a:p>
      </dgm:t>
    </dgm:pt>
    <dgm:pt modelId="{3381F381-CB04-41FA-8894-6D666F80ECDF}" type="sibTrans" cxnId="{33D94F31-9F70-41BA-B334-956AA90554A8}">
      <dgm:prSet/>
      <dgm:spPr/>
      <dgm:t>
        <a:bodyPr/>
        <a:lstStyle/>
        <a:p>
          <a:endParaRPr lang="en-US"/>
        </a:p>
      </dgm:t>
    </dgm:pt>
    <dgm:pt modelId="{D9D33EE0-18FD-45A3-8AA4-ECAEB9A01309}">
      <dgm:prSet/>
      <dgm:spPr/>
      <dgm:t>
        <a:bodyPr/>
        <a:lstStyle/>
        <a:p>
          <a:r>
            <a:rPr lang="en-US" b="0" i="0"/>
            <a:t>Assign tasks to specific users or teams.</a:t>
          </a:r>
          <a:endParaRPr lang="en-US"/>
        </a:p>
      </dgm:t>
    </dgm:pt>
    <dgm:pt modelId="{F3A0855E-EC16-43FB-B038-50234D6B209F}" type="parTrans" cxnId="{C7E76616-FDAA-470C-9901-38CC025A0014}">
      <dgm:prSet/>
      <dgm:spPr/>
      <dgm:t>
        <a:bodyPr/>
        <a:lstStyle/>
        <a:p>
          <a:endParaRPr lang="en-US"/>
        </a:p>
      </dgm:t>
    </dgm:pt>
    <dgm:pt modelId="{342A3B58-26EE-49F4-BC2F-AA2CDCC0224B}" type="sibTrans" cxnId="{C7E76616-FDAA-470C-9901-38CC025A0014}">
      <dgm:prSet/>
      <dgm:spPr/>
      <dgm:t>
        <a:bodyPr/>
        <a:lstStyle/>
        <a:p>
          <a:endParaRPr lang="en-US"/>
        </a:p>
      </dgm:t>
    </dgm:pt>
    <dgm:pt modelId="{1B4FFEFE-E378-4823-AEF4-E10316097F93}">
      <dgm:prSet/>
      <dgm:spPr/>
      <dgm:t>
        <a:bodyPr/>
        <a:lstStyle/>
        <a:p>
          <a:r>
            <a:rPr lang="en-US" b="0" i="0"/>
            <a:t>Prioritize tasks according to user-defined criteria.</a:t>
          </a:r>
          <a:endParaRPr lang="en-US"/>
        </a:p>
      </dgm:t>
    </dgm:pt>
    <dgm:pt modelId="{36D12801-984A-4167-A1A4-440A518F3864}" type="parTrans" cxnId="{BE652221-DA9E-4F14-A209-120522A9A3D1}">
      <dgm:prSet/>
      <dgm:spPr/>
      <dgm:t>
        <a:bodyPr/>
        <a:lstStyle/>
        <a:p>
          <a:endParaRPr lang="en-US"/>
        </a:p>
      </dgm:t>
    </dgm:pt>
    <dgm:pt modelId="{5C3960C4-18E2-4644-9233-1E008CDC6252}" type="sibTrans" cxnId="{BE652221-DA9E-4F14-A209-120522A9A3D1}">
      <dgm:prSet/>
      <dgm:spPr/>
      <dgm:t>
        <a:bodyPr/>
        <a:lstStyle/>
        <a:p>
          <a:endParaRPr lang="en-US"/>
        </a:p>
      </dgm:t>
    </dgm:pt>
    <dgm:pt modelId="{B5403E67-0E55-4695-9CA2-9AD431B38171}">
      <dgm:prSet/>
      <dgm:spPr/>
      <dgm:t>
        <a:bodyPr/>
        <a:lstStyle/>
        <a:p>
          <a:r>
            <a:rPr lang="en-US" b="0" i="0"/>
            <a:t>Secure user authentication and authorization.</a:t>
          </a:r>
          <a:endParaRPr lang="en-US"/>
        </a:p>
      </dgm:t>
    </dgm:pt>
    <dgm:pt modelId="{B655AF0B-7EC9-468D-9C25-FE5E6B35F61E}" type="parTrans" cxnId="{4BF79B94-F5CC-4776-B7E1-55704B4E15F8}">
      <dgm:prSet/>
      <dgm:spPr/>
      <dgm:t>
        <a:bodyPr/>
        <a:lstStyle/>
        <a:p>
          <a:endParaRPr lang="en-US"/>
        </a:p>
      </dgm:t>
    </dgm:pt>
    <dgm:pt modelId="{2792BF68-EF05-43C0-B607-C8D6689D5DD1}" type="sibTrans" cxnId="{4BF79B94-F5CC-4776-B7E1-55704B4E15F8}">
      <dgm:prSet/>
      <dgm:spPr/>
      <dgm:t>
        <a:bodyPr/>
        <a:lstStyle/>
        <a:p>
          <a:endParaRPr lang="en-US"/>
        </a:p>
      </dgm:t>
    </dgm:pt>
    <dgm:pt modelId="{AD52C82C-1A45-47F0-ACAA-BAE8299F2E8A}">
      <dgm:prSet/>
      <dgm:spPr/>
      <dgm:t>
        <a:bodyPr/>
        <a:lstStyle/>
        <a:p>
          <a:r>
            <a:rPr lang="en-US" b="0" i="0"/>
            <a:t>Store and retrieve task data securely.</a:t>
          </a:r>
          <a:endParaRPr lang="en-US"/>
        </a:p>
      </dgm:t>
    </dgm:pt>
    <dgm:pt modelId="{67CAF433-A3C1-402D-A41C-61F04B10E3B0}" type="parTrans" cxnId="{D590DFD3-A7A2-49CD-8F3B-6C8DE967860A}">
      <dgm:prSet/>
      <dgm:spPr/>
      <dgm:t>
        <a:bodyPr/>
        <a:lstStyle/>
        <a:p>
          <a:endParaRPr lang="en-US"/>
        </a:p>
      </dgm:t>
    </dgm:pt>
    <dgm:pt modelId="{FF4BC2A0-555E-410B-A825-41162CF0F718}" type="sibTrans" cxnId="{D590DFD3-A7A2-49CD-8F3B-6C8DE967860A}">
      <dgm:prSet/>
      <dgm:spPr/>
      <dgm:t>
        <a:bodyPr/>
        <a:lstStyle/>
        <a:p>
          <a:endParaRPr lang="en-US"/>
        </a:p>
      </dgm:t>
    </dgm:pt>
    <dgm:pt modelId="{8C305319-7BF5-464E-8CBE-0697D32C32A7}">
      <dgm:prSet/>
      <dgm:spPr/>
      <dgm:t>
        <a:bodyPr/>
        <a:lstStyle/>
        <a:p>
          <a:r>
            <a:rPr lang="en-US" b="0" i="0"/>
            <a:t>Provide a clean and intuitive user interface for easy navigation and task management.</a:t>
          </a:r>
          <a:endParaRPr lang="en-US"/>
        </a:p>
      </dgm:t>
    </dgm:pt>
    <dgm:pt modelId="{A4BF0E88-BCB9-4E4B-8494-0A05A552962B}" type="parTrans" cxnId="{FB3D0B87-FADF-4CDB-ADE9-42C7BCABCC0D}">
      <dgm:prSet/>
      <dgm:spPr/>
      <dgm:t>
        <a:bodyPr/>
        <a:lstStyle/>
        <a:p>
          <a:endParaRPr lang="en-US"/>
        </a:p>
      </dgm:t>
    </dgm:pt>
    <dgm:pt modelId="{B99BA77E-82F1-4A40-8DB6-412D90A04392}" type="sibTrans" cxnId="{FB3D0B87-FADF-4CDB-ADE9-42C7BCABCC0D}">
      <dgm:prSet/>
      <dgm:spPr/>
      <dgm:t>
        <a:bodyPr/>
        <a:lstStyle/>
        <a:p>
          <a:endParaRPr lang="en-US"/>
        </a:p>
      </dgm:t>
    </dgm:pt>
    <dgm:pt modelId="{E39DE995-1567-4756-820A-8D6A6F296B4D}">
      <dgm:prSet/>
      <dgm:spPr/>
      <dgm:t>
        <a:bodyPr/>
        <a:lstStyle/>
        <a:p>
          <a:r>
            <a:rPr lang="en-US" b="0" i="0"/>
            <a:t>Offer tasks lists, filter and search functionality.</a:t>
          </a:r>
          <a:endParaRPr lang="en-US"/>
        </a:p>
      </dgm:t>
    </dgm:pt>
    <dgm:pt modelId="{499A87BF-5984-405A-ADB3-B0B6C13B51B0}" type="parTrans" cxnId="{B91052A7-6F29-4443-95F9-9FFF9C6584BF}">
      <dgm:prSet/>
      <dgm:spPr/>
      <dgm:t>
        <a:bodyPr/>
        <a:lstStyle/>
        <a:p>
          <a:endParaRPr lang="en-US"/>
        </a:p>
      </dgm:t>
    </dgm:pt>
    <dgm:pt modelId="{87DE0381-9B77-4450-A996-EFC5211F7A45}" type="sibTrans" cxnId="{B91052A7-6F29-4443-95F9-9FFF9C6584BF}">
      <dgm:prSet/>
      <dgm:spPr/>
      <dgm:t>
        <a:bodyPr/>
        <a:lstStyle/>
        <a:p>
          <a:endParaRPr lang="en-US"/>
        </a:p>
      </dgm:t>
    </dgm:pt>
    <dgm:pt modelId="{0A86E49A-A9F7-4B57-9024-A76D58243954}" type="pres">
      <dgm:prSet presAssocID="{61A03C54-9B63-4F3B-8C6D-46581947FA5A}" presName="root" presStyleCnt="0">
        <dgm:presLayoutVars>
          <dgm:dir/>
          <dgm:resizeHandles val="exact"/>
        </dgm:presLayoutVars>
      </dgm:prSet>
      <dgm:spPr/>
    </dgm:pt>
    <dgm:pt modelId="{6A6C9B4D-6222-4675-B301-184D830A31D0}" type="pres">
      <dgm:prSet presAssocID="{61A03C54-9B63-4F3B-8C6D-46581947FA5A}" presName="container" presStyleCnt="0">
        <dgm:presLayoutVars>
          <dgm:dir/>
          <dgm:resizeHandles val="exact"/>
        </dgm:presLayoutVars>
      </dgm:prSet>
      <dgm:spPr/>
    </dgm:pt>
    <dgm:pt modelId="{665DA8A6-9E7C-43DD-99F5-6E8BDE6620DA}" type="pres">
      <dgm:prSet presAssocID="{4068A6CD-BB29-488F-84F0-B452EF25F04F}" presName="compNode" presStyleCnt="0"/>
      <dgm:spPr/>
    </dgm:pt>
    <dgm:pt modelId="{B78E9695-F388-4464-8109-197E9174B187}" type="pres">
      <dgm:prSet presAssocID="{4068A6CD-BB29-488F-84F0-B452EF25F04F}" presName="iconBgRect" presStyleLbl="bgShp" presStyleIdx="0" presStyleCnt="7"/>
      <dgm:spPr/>
    </dgm:pt>
    <dgm:pt modelId="{2A180863-F500-414E-A1AC-99884B8B4E61}" type="pres">
      <dgm:prSet presAssocID="{4068A6CD-BB29-488F-84F0-B452EF25F04F}"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EB01A4C9-7FF0-4BBD-B516-A86A4542EA48}" type="pres">
      <dgm:prSet presAssocID="{4068A6CD-BB29-488F-84F0-B452EF25F04F}" presName="spaceRect" presStyleCnt="0"/>
      <dgm:spPr/>
    </dgm:pt>
    <dgm:pt modelId="{BF59E02A-776E-4A31-B73A-057292F3234F}" type="pres">
      <dgm:prSet presAssocID="{4068A6CD-BB29-488F-84F0-B452EF25F04F}" presName="textRect" presStyleLbl="revTx" presStyleIdx="0" presStyleCnt="7">
        <dgm:presLayoutVars>
          <dgm:chMax val="1"/>
          <dgm:chPref val="1"/>
        </dgm:presLayoutVars>
      </dgm:prSet>
      <dgm:spPr/>
    </dgm:pt>
    <dgm:pt modelId="{0904708A-F7F8-4D52-842A-EC9B43BEDAEA}" type="pres">
      <dgm:prSet presAssocID="{3381F381-CB04-41FA-8894-6D666F80ECDF}" presName="sibTrans" presStyleLbl="sibTrans2D1" presStyleIdx="0" presStyleCnt="0"/>
      <dgm:spPr/>
    </dgm:pt>
    <dgm:pt modelId="{082E974E-4F1D-4DC8-A3B9-7A094DAC9183}" type="pres">
      <dgm:prSet presAssocID="{D9D33EE0-18FD-45A3-8AA4-ECAEB9A01309}" presName="compNode" presStyleCnt="0"/>
      <dgm:spPr/>
    </dgm:pt>
    <dgm:pt modelId="{1860255C-DC78-4B84-A517-24F8FE4AAC92}" type="pres">
      <dgm:prSet presAssocID="{D9D33EE0-18FD-45A3-8AA4-ECAEB9A01309}" presName="iconBgRect" presStyleLbl="bgShp" presStyleIdx="1" presStyleCnt="7"/>
      <dgm:spPr/>
    </dgm:pt>
    <dgm:pt modelId="{1C0A2CA6-4C8D-4481-B64E-6C9A348B66F0}" type="pres">
      <dgm:prSet presAssocID="{D9D33EE0-18FD-45A3-8AA4-ECAEB9A01309}"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89EE7EF5-B72C-4820-9254-4049D69D208A}" type="pres">
      <dgm:prSet presAssocID="{D9D33EE0-18FD-45A3-8AA4-ECAEB9A01309}" presName="spaceRect" presStyleCnt="0"/>
      <dgm:spPr/>
    </dgm:pt>
    <dgm:pt modelId="{30612538-CDA3-484B-A10F-AD9B4605BC22}" type="pres">
      <dgm:prSet presAssocID="{D9D33EE0-18FD-45A3-8AA4-ECAEB9A01309}" presName="textRect" presStyleLbl="revTx" presStyleIdx="1" presStyleCnt="7">
        <dgm:presLayoutVars>
          <dgm:chMax val="1"/>
          <dgm:chPref val="1"/>
        </dgm:presLayoutVars>
      </dgm:prSet>
      <dgm:spPr/>
    </dgm:pt>
    <dgm:pt modelId="{23F05E2D-BA2D-4595-BC88-278367C466F9}" type="pres">
      <dgm:prSet presAssocID="{342A3B58-26EE-49F4-BC2F-AA2CDCC0224B}" presName="sibTrans" presStyleLbl="sibTrans2D1" presStyleIdx="0" presStyleCnt="0"/>
      <dgm:spPr/>
    </dgm:pt>
    <dgm:pt modelId="{0A358824-5145-407B-9228-A1DD34DEDD61}" type="pres">
      <dgm:prSet presAssocID="{1B4FFEFE-E378-4823-AEF4-E10316097F93}" presName="compNode" presStyleCnt="0"/>
      <dgm:spPr/>
    </dgm:pt>
    <dgm:pt modelId="{5209FAA6-F218-492A-839D-0C579DAE0CC3}" type="pres">
      <dgm:prSet presAssocID="{1B4FFEFE-E378-4823-AEF4-E10316097F93}" presName="iconBgRect" presStyleLbl="bgShp" presStyleIdx="2" presStyleCnt="7"/>
      <dgm:spPr/>
    </dgm:pt>
    <dgm:pt modelId="{93FA51E5-F97F-407D-AE1F-C1ECDA621500}" type="pres">
      <dgm:prSet presAssocID="{1B4FFEFE-E378-4823-AEF4-E10316097F93}"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967A408D-A82B-4852-B3EE-848F720FFC6B}" type="pres">
      <dgm:prSet presAssocID="{1B4FFEFE-E378-4823-AEF4-E10316097F93}" presName="spaceRect" presStyleCnt="0"/>
      <dgm:spPr/>
    </dgm:pt>
    <dgm:pt modelId="{B330D3A7-B55F-47FB-AD9A-4238C727D7AD}" type="pres">
      <dgm:prSet presAssocID="{1B4FFEFE-E378-4823-AEF4-E10316097F93}" presName="textRect" presStyleLbl="revTx" presStyleIdx="2" presStyleCnt="7">
        <dgm:presLayoutVars>
          <dgm:chMax val="1"/>
          <dgm:chPref val="1"/>
        </dgm:presLayoutVars>
      </dgm:prSet>
      <dgm:spPr/>
    </dgm:pt>
    <dgm:pt modelId="{72BDD290-4BA0-4E4D-B219-26399D93C87D}" type="pres">
      <dgm:prSet presAssocID="{5C3960C4-18E2-4644-9233-1E008CDC6252}" presName="sibTrans" presStyleLbl="sibTrans2D1" presStyleIdx="0" presStyleCnt="0"/>
      <dgm:spPr/>
    </dgm:pt>
    <dgm:pt modelId="{8E072502-AD21-447B-878A-4616128FB8E4}" type="pres">
      <dgm:prSet presAssocID="{B5403E67-0E55-4695-9CA2-9AD431B38171}" presName="compNode" presStyleCnt="0"/>
      <dgm:spPr/>
    </dgm:pt>
    <dgm:pt modelId="{F5210D1F-C9A8-49F3-8B3F-282476267366}" type="pres">
      <dgm:prSet presAssocID="{B5403E67-0E55-4695-9CA2-9AD431B38171}" presName="iconBgRect" presStyleLbl="bgShp" presStyleIdx="3" presStyleCnt="7"/>
      <dgm:spPr/>
    </dgm:pt>
    <dgm:pt modelId="{5C29C9BD-21FD-491D-8EC1-908756A400AA}" type="pres">
      <dgm:prSet presAssocID="{B5403E67-0E55-4695-9CA2-9AD431B38171}"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Key"/>
        </a:ext>
      </dgm:extLst>
    </dgm:pt>
    <dgm:pt modelId="{883F1F9A-D609-48E6-8827-695AAB38D2D3}" type="pres">
      <dgm:prSet presAssocID="{B5403E67-0E55-4695-9CA2-9AD431B38171}" presName="spaceRect" presStyleCnt="0"/>
      <dgm:spPr/>
    </dgm:pt>
    <dgm:pt modelId="{AC299DE2-C948-4685-BA3F-7F69C40AAE9D}" type="pres">
      <dgm:prSet presAssocID="{B5403E67-0E55-4695-9CA2-9AD431B38171}" presName="textRect" presStyleLbl="revTx" presStyleIdx="3" presStyleCnt="7">
        <dgm:presLayoutVars>
          <dgm:chMax val="1"/>
          <dgm:chPref val="1"/>
        </dgm:presLayoutVars>
      </dgm:prSet>
      <dgm:spPr/>
    </dgm:pt>
    <dgm:pt modelId="{41090E0D-1FAA-4A68-BDE2-21FCC80B1E07}" type="pres">
      <dgm:prSet presAssocID="{2792BF68-EF05-43C0-B607-C8D6689D5DD1}" presName="sibTrans" presStyleLbl="sibTrans2D1" presStyleIdx="0" presStyleCnt="0"/>
      <dgm:spPr/>
    </dgm:pt>
    <dgm:pt modelId="{F2DC248A-3145-4724-B1B5-67348B105B22}" type="pres">
      <dgm:prSet presAssocID="{AD52C82C-1A45-47F0-ACAA-BAE8299F2E8A}" presName="compNode" presStyleCnt="0"/>
      <dgm:spPr/>
    </dgm:pt>
    <dgm:pt modelId="{9165127E-8F43-4D0A-A7D0-227393C44E00}" type="pres">
      <dgm:prSet presAssocID="{AD52C82C-1A45-47F0-ACAA-BAE8299F2E8A}" presName="iconBgRect" presStyleLbl="bgShp" presStyleIdx="4" presStyleCnt="7"/>
      <dgm:spPr/>
    </dgm:pt>
    <dgm:pt modelId="{9AEFF028-60B6-4403-8A3E-21079A6BAE4E}" type="pres">
      <dgm:prSet presAssocID="{AD52C82C-1A45-47F0-ACAA-BAE8299F2E8A}"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pen Folder"/>
        </a:ext>
      </dgm:extLst>
    </dgm:pt>
    <dgm:pt modelId="{EFBB4A3A-79F8-46C7-955B-5D942538F113}" type="pres">
      <dgm:prSet presAssocID="{AD52C82C-1A45-47F0-ACAA-BAE8299F2E8A}" presName="spaceRect" presStyleCnt="0"/>
      <dgm:spPr/>
    </dgm:pt>
    <dgm:pt modelId="{6034554E-FC96-4B00-836A-D862D6D6599E}" type="pres">
      <dgm:prSet presAssocID="{AD52C82C-1A45-47F0-ACAA-BAE8299F2E8A}" presName="textRect" presStyleLbl="revTx" presStyleIdx="4" presStyleCnt="7">
        <dgm:presLayoutVars>
          <dgm:chMax val="1"/>
          <dgm:chPref val="1"/>
        </dgm:presLayoutVars>
      </dgm:prSet>
      <dgm:spPr/>
    </dgm:pt>
    <dgm:pt modelId="{BE973647-775F-4481-878B-EB55EC5EF258}" type="pres">
      <dgm:prSet presAssocID="{FF4BC2A0-555E-410B-A825-41162CF0F718}" presName="sibTrans" presStyleLbl="sibTrans2D1" presStyleIdx="0" presStyleCnt="0"/>
      <dgm:spPr/>
    </dgm:pt>
    <dgm:pt modelId="{4E41B3BA-502C-4CC3-BE05-74DDFD7ABC7F}" type="pres">
      <dgm:prSet presAssocID="{8C305319-7BF5-464E-8CBE-0697D32C32A7}" presName="compNode" presStyleCnt="0"/>
      <dgm:spPr/>
    </dgm:pt>
    <dgm:pt modelId="{A9B3FD76-0FC1-40D0-B631-3FD757DBAD52}" type="pres">
      <dgm:prSet presAssocID="{8C305319-7BF5-464E-8CBE-0697D32C32A7}" presName="iconBgRect" presStyleLbl="bgShp" presStyleIdx="5" presStyleCnt="7"/>
      <dgm:spPr/>
    </dgm:pt>
    <dgm:pt modelId="{AEA52AA5-4613-45A8-8408-90BCB7DF2A40}" type="pres">
      <dgm:prSet presAssocID="{8C305319-7BF5-464E-8CBE-0697D32C32A7}"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arker"/>
        </a:ext>
      </dgm:extLst>
    </dgm:pt>
    <dgm:pt modelId="{C6A7E970-93BD-4AC4-9CD7-84557FE506A3}" type="pres">
      <dgm:prSet presAssocID="{8C305319-7BF5-464E-8CBE-0697D32C32A7}" presName="spaceRect" presStyleCnt="0"/>
      <dgm:spPr/>
    </dgm:pt>
    <dgm:pt modelId="{51D89FA7-5EE7-4BB9-8790-5E136CC2E3F1}" type="pres">
      <dgm:prSet presAssocID="{8C305319-7BF5-464E-8CBE-0697D32C32A7}" presName="textRect" presStyleLbl="revTx" presStyleIdx="5" presStyleCnt="7">
        <dgm:presLayoutVars>
          <dgm:chMax val="1"/>
          <dgm:chPref val="1"/>
        </dgm:presLayoutVars>
      </dgm:prSet>
      <dgm:spPr/>
    </dgm:pt>
    <dgm:pt modelId="{A932FD2E-AD40-4CBF-8356-9B122E165DA9}" type="pres">
      <dgm:prSet presAssocID="{B99BA77E-82F1-4A40-8DB6-412D90A04392}" presName="sibTrans" presStyleLbl="sibTrans2D1" presStyleIdx="0" presStyleCnt="0"/>
      <dgm:spPr/>
    </dgm:pt>
    <dgm:pt modelId="{487FAE3E-2506-4332-A3B5-A0A67D7CE944}" type="pres">
      <dgm:prSet presAssocID="{E39DE995-1567-4756-820A-8D6A6F296B4D}" presName="compNode" presStyleCnt="0"/>
      <dgm:spPr/>
    </dgm:pt>
    <dgm:pt modelId="{8BC49FEA-98D3-4DED-BA15-FCD16875A49E}" type="pres">
      <dgm:prSet presAssocID="{E39DE995-1567-4756-820A-8D6A6F296B4D}" presName="iconBgRect" presStyleLbl="bgShp" presStyleIdx="6" presStyleCnt="7"/>
      <dgm:spPr/>
    </dgm:pt>
    <dgm:pt modelId="{6740DF45-C699-4701-97D6-583A7F54D82D}" type="pres">
      <dgm:prSet presAssocID="{E39DE995-1567-4756-820A-8D6A6F296B4D}"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Filter"/>
        </a:ext>
      </dgm:extLst>
    </dgm:pt>
    <dgm:pt modelId="{BE815EF7-1E3A-439C-86BB-F52D0666FC19}" type="pres">
      <dgm:prSet presAssocID="{E39DE995-1567-4756-820A-8D6A6F296B4D}" presName="spaceRect" presStyleCnt="0"/>
      <dgm:spPr/>
    </dgm:pt>
    <dgm:pt modelId="{64D7576E-4F68-423E-A668-FAE6D8F79011}" type="pres">
      <dgm:prSet presAssocID="{E39DE995-1567-4756-820A-8D6A6F296B4D}" presName="textRect" presStyleLbl="revTx" presStyleIdx="6" presStyleCnt="7">
        <dgm:presLayoutVars>
          <dgm:chMax val="1"/>
          <dgm:chPref val="1"/>
        </dgm:presLayoutVars>
      </dgm:prSet>
      <dgm:spPr/>
    </dgm:pt>
  </dgm:ptLst>
  <dgm:cxnLst>
    <dgm:cxn modelId="{04910B06-DEDB-4D44-8E30-CC2AAED9FF40}" type="presOf" srcId="{FF4BC2A0-555E-410B-A825-41162CF0F718}" destId="{BE973647-775F-4481-878B-EB55EC5EF258}" srcOrd="0" destOrd="0" presId="urn:microsoft.com/office/officeart/2018/2/layout/IconCircleList"/>
    <dgm:cxn modelId="{4A876711-0C10-410D-A5F6-46FC6DE5B730}" type="presOf" srcId="{5C3960C4-18E2-4644-9233-1E008CDC6252}" destId="{72BDD290-4BA0-4E4D-B219-26399D93C87D}" srcOrd="0" destOrd="0" presId="urn:microsoft.com/office/officeart/2018/2/layout/IconCircleList"/>
    <dgm:cxn modelId="{6AF8D613-7CF6-4C6E-AE30-9B0206B543BF}" type="presOf" srcId="{3381F381-CB04-41FA-8894-6D666F80ECDF}" destId="{0904708A-F7F8-4D52-842A-EC9B43BEDAEA}" srcOrd="0" destOrd="0" presId="urn:microsoft.com/office/officeart/2018/2/layout/IconCircleList"/>
    <dgm:cxn modelId="{C7E76616-FDAA-470C-9901-38CC025A0014}" srcId="{61A03C54-9B63-4F3B-8C6D-46581947FA5A}" destId="{D9D33EE0-18FD-45A3-8AA4-ECAEB9A01309}" srcOrd="1" destOrd="0" parTransId="{F3A0855E-EC16-43FB-B038-50234D6B209F}" sibTransId="{342A3B58-26EE-49F4-BC2F-AA2CDCC0224B}"/>
    <dgm:cxn modelId="{BE652221-DA9E-4F14-A209-120522A9A3D1}" srcId="{61A03C54-9B63-4F3B-8C6D-46581947FA5A}" destId="{1B4FFEFE-E378-4823-AEF4-E10316097F93}" srcOrd="2" destOrd="0" parTransId="{36D12801-984A-4167-A1A4-440A518F3864}" sibTransId="{5C3960C4-18E2-4644-9233-1E008CDC6252}"/>
    <dgm:cxn modelId="{33D94F31-9F70-41BA-B334-956AA90554A8}" srcId="{61A03C54-9B63-4F3B-8C6D-46581947FA5A}" destId="{4068A6CD-BB29-488F-84F0-B452EF25F04F}" srcOrd="0" destOrd="0" parTransId="{23EA8E7D-D096-4248-B52F-624EB398A392}" sibTransId="{3381F381-CB04-41FA-8894-6D666F80ECDF}"/>
    <dgm:cxn modelId="{CE26F332-436D-4251-94A4-E01768DBC8F8}" type="presOf" srcId="{4068A6CD-BB29-488F-84F0-B452EF25F04F}" destId="{BF59E02A-776E-4A31-B73A-057292F3234F}" srcOrd="0" destOrd="0" presId="urn:microsoft.com/office/officeart/2018/2/layout/IconCircleList"/>
    <dgm:cxn modelId="{C54BA15C-3466-4EB1-8E69-480BCEB92753}" type="presOf" srcId="{8C305319-7BF5-464E-8CBE-0697D32C32A7}" destId="{51D89FA7-5EE7-4BB9-8790-5E136CC2E3F1}" srcOrd="0" destOrd="0" presId="urn:microsoft.com/office/officeart/2018/2/layout/IconCircleList"/>
    <dgm:cxn modelId="{E194F376-51E6-4C4C-B3A7-6AB3C892BDBD}" type="presOf" srcId="{1B4FFEFE-E378-4823-AEF4-E10316097F93}" destId="{B330D3A7-B55F-47FB-AD9A-4238C727D7AD}" srcOrd="0" destOrd="0" presId="urn:microsoft.com/office/officeart/2018/2/layout/IconCircleList"/>
    <dgm:cxn modelId="{F0988D7A-C1CA-4B4B-9864-D732F2B556A2}" type="presOf" srcId="{E39DE995-1567-4756-820A-8D6A6F296B4D}" destId="{64D7576E-4F68-423E-A668-FAE6D8F79011}" srcOrd="0" destOrd="0" presId="urn:microsoft.com/office/officeart/2018/2/layout/IconCircleList"/>
    <dgm:cxn modelId="{F742807F-8403-4279-93AD-02CAECDEA9EB}" type="presOf" srcId="{AD52C82C-1A45-47F0-ACAA-BAE8299F2E8A}" destId="{6034554E-FC96-4B00-836A-D862D6D6599E}" srcOrd="0" destOrd="0" presId="urn:microsoft.com/office/officeart/2018/2/layout/IconCircleList"/>
    <dgm:cxn modelId="{FB3D0B87-FADF-4CDB-ADE9-42C7BCABCC0D}" srcId="{61A03C54-9B63-4F3B-8C6D-46581947FA5A}" destId="{8C305319-7BF5-464E-8CBE-0697D32C32A7}" srcOrd="5" destOrd="0" parTransId="{A4BF0E88-BCB9-4E4B-8494-0A05A552962B}" sibTransId="{B99BA77E-82F1-4A40-8DB6-412D90A04392}"/>
    <dgm:cxn modelId="{4BF79B94-F5CC-4776-B7E1-55704B4E15F8}" srcId="{61A03C54-9B63-4F3B-8C6D-46581947FA5A}" destId="{B5403E67-0E55-4695-9CA2-9AD431B38171}" srcOrd="3" destOrd="0" parTransId="{B655AF0B-7EC9-468D-9C25-FE5E6B35F61E}" sibTransId="{2792BF68-EF05-43C0-B607-C8D6689D5DD1}"/>
    <dgm:cxn modelId="{98DA1AA1-0F67-4AD3-AC70-A5A696D2B4B4}" type="presOf" srcId="{B99BA77E-82F1-4A40-8DB6-412D90A04392}" destId="{A932FD2E-AD40-4CBF-8356-9B122E165DA9}" srcOrd="0" destOrd="0" presId="urn:microsoft.com/office/officeart/2018/2/layout/IconCircleList"/>
    <dgm:cxn modelId="{B91052A7-6F29-4443-95F9-9FFF9C6584BF}" srcId="{61A03C54-9B63-4F3B-8C6D-46581947FA5A}" destId="{E39DE995-1567-4756-820A-8D6A6F296B4D}" srcOrd="6" destOrd="0" parTransId="{499A87BF-5984-405A-ADB3-B0B6C13B51B0}" sibTransId="{87DE0381-9B77-4450-A996-EFC5211F7A45}"/>
    <dgm:cxn modelId="{C422B1B1-1880-4E20-9BF0-ACD33CF6EDBB}" type="presOf" srcId="{342A3B58-26EE-49F4-BC2F-AA2CDCC0224B}" destId="{23F05E2D-BA2D-4595-BC88-278367C466F9}" srcOrd="0" destOrd="0" presId="urn:microsoft.com/office/officeart/2018/2/layout/IconCircleList"/>
    <dgm:cxn modelId="{A2A3FDBF-62C4-4064-8DD9-E58D267746A7}" type="presOf" srcId="{2792BF68-EF05-43C0-B607-C8D6689D5DD1}" destId="{41090E0D-1FAA-4A68-BDE2-21FCC80B1E07}" srcOrd="0" destOrd="0" presId="urn:microsoft.com/office/officeart/2018/2/layout/IconCircleList"/>
    <dgm:cxn modelId="{0DED5EC4-0ED1-4CF6-B701-E08F0A21BC64}" type="presOf" srcId="{D9D33EE0-18FD-45A3-8AA4-ECAEB9A01309}" destId="{30612538-CDA3-484B-A10F-AD9B4605BC22}" srcOrd="0" destOrd="0" presId="urn:microsoft.com/office/officeart/2018/2/layout/IconCircleList"/>
    <dgm:cxn modelId="{5A4F80D3-576D-4D3D-961E-7AAA5340E940}" type="presOf" srcId="{B5403E67-0E55-4695-9CA2-9AD431B38171}" destId="{AC299DE2-C948-4685-BA3F-7F69C40AAE9D}" srcOrd="0" destOrd="0" presId="urn:microsoft.com/office/officeart/2018/2/layout/IconCircleList"/>
    <dgm:cxn modelId="{D590DFD3-A7A2-49CD-8F3B-6C8DE967860A}" srcId="{61A03C54-9B63-4F3B-8C6D-46581947FA5A}" destId="{AD52C82C-1A45-47F0-ACAA-BAE8299F2E8A}" srcOrd="4" destOrd="0" parTransId="{67CAF433-A3C1-402D-A41C-61F04B10E3B0}" sibTransId="{FF4BC2A0-555E-410B-A825-41162CF0F718}"/>
    <dgm:cxn modelId="{04F6ACE2-10F9-4824-9B88-24DE9618D6F4}" type="presOf" srcId="{61A03C54-9B63-4F3B-8C6D-46581947FA5A}" destId="{0A86E49A-A9F7-4B57-9024-A76D58243954}" srcOrd="0" destOrd="0" presId="urn:microsoft.com/office/officeart/2018/2/layout/IconCircleList"/>
    <dgm:cxn modelId="{A67367B2-9286-4A3F-B89F-5289F1E92FDA}" type="presParOf" srcId="{0A86E49A-A9F7-4B57-9024-A76D58243954}" destId="{6A6C9B4D-6222-4675-B301-184D830A31D0}" srcOrd="0" destOrd="0" presId="urn:microsoft.com/office/officeart/2018/2/layout/IconCircleList"/>
    <dgm:cxn modelId="{E2CD63FF-828F-47D5-8A52-647C4A8538FD}" type="presParOf" srcId="{6A6C9B4D-6222-4675-B301-184D830A31D0}" destId="{665DA8A6-9E7C-43DD-99F5-6E8BDE6620DA}" srcOrd="0" destOrd="0" presId="urn:microsoft.com/office/officeart/2018/2/layout/IconCircleList"/>
    <dgm:cxn modelId="{52E58F3A-A934-4B6C-ADE1-553A29103FAE}" type="presParOf" srcId="{665DA8A6-9E7C-43DD-99F5-6E8BDE6620DA}" destId="{B78E9695-F388-4464-8109-197E9174B187}" srcOrd="0" destOrd="0" presId="urn:microsoft.com/office/officeart/2018/2/layout/IconCircleList"/>
    <dgm:cxn modelId="{0AA19908-0CDF-4EEC-819A-15DFD92CB0F0}" type="presParOf" srcId="{665DA8A6-9E7C-43DD-99F5-6E8BDE6620DA}" destId="{2A180863-F500-414E-A1AC-99884B8B4E61}" srcOrd="1" destOrd="0" presId="urn:microsoft.com/office/officeart/2018/2/layout/IconCircleList"/>
    <dgm:cxn modelId="{48E874AB-603A-4ACE-ABDB-FE91610A3874}" type="presParOf" srcId="{665DA8A6-9E7C-43DD-99F5-6E8BDE6620DA}" destId="{EB01A4C9-7FF0-4BBD-B516-A86A4542EA48}" srcOrd="2" destOrd="0" presId="urn:microsoft.com/office/officeart/2018/2/layout/IconCircleList"/>
    <dgm:cxn modelId="{596EDF0D-2AB3-468A-9D5F-FCC89F198F12}" type="presParOf" srcId="{665DA8A6-9E7C-43DD-99F5-6E8BDE6620DA}" destId="{BF59E02A-776E-4A31-B73A-057292F3234F}" srcOrd="3" destOrd="0" presId="urn:microsoft.com/office/officeart/2018/2/layout/IconCircleList"/>
    <dgm:cxn modelId="{7D7E8666-DBA9-4D9C-B679-974398CF4F7F}" type="presParOf" srcId="{6A6C9B4D-6222-4675-B301-184D830A31D0}" destId="{0904708A-F7F8-4D52-842A-EC9B43BEDAEA}" srcOrd="1" destOrd="0" presId="urn:microsoft.com/office/officeart/2018/2/layout/IconCircleList"/>
    <dgm:cxn modelId="{37952EB3-7DD2-48B2-9AF5-56806BBA56CB}" type="presParOf" srcId="{6A6C9B4D-6222-4675-B301-184D830A31D0}" destId="{082E974E-4F1D-4DC8-A3B9-7A094DAC9183}" srcOrd="2" destOrd="0" presId="urn:microsoft.com/office/officeart/2018/2/layout/IconCircleList"/>
    <dgm:cxn modelId="{0AAFEC2D-B4AF-41AE-B792-8998E349E8D0}" type="presParOf" srcId="{082E974E-4F1D-4DC8-A3B9-7A094DAC9183}" destId="{1860255C-DC78-4B84-A517-24F8FE4AAC92}" srcOrd="0" destOrd="0" presId="urn:microsoft.com/office/officeart/2018/2/layout/IconCircleList"/>
    <dgm:cxn modelId="{69A833BB-AF6D-42A5-A4A2-9ED8D7EAFF20}" type="presParOf" srcId="{082E974E-4F1D-4DC8-A3B9-7A094DAC9183}" destId="{1C0A2CA6-4C8D-4481-B64E-6C9A348B66F0}" srcOrd="1" destOrd="0" presId="urn:microsoft.com/office/officeart/2018/2/layout/IconCircleList"/>
    <dgm:cxn modelId="{9F34311F-0F7D-4B4E-9A24-AC0FE08A7A8B}" type="presParOf" srcId="{082E974E-4F1D-4DC8-A3B9-7A094DAC9183}" destId="{89EE7EF5-B72C-4820-9254-4049D69D208A}" srcOrd="2" destOrd="0" presId="urn:microsoft.com/office/officeart/2018/2/layout/IconCircleList"/>
    <dgm:cxn modelId="{C263502E-07D6-49E0-9174-E697EAA1FEC6}" type="presParOf" srcId="{082E974E-4F1D-4DC8-A3B9-7A094DAC9183}" destId="{30612538-CDA3-484B-A10F-AD9B4605BC22}" srcOrd="3" destOrd="0" presId="urn:microsoft.com/office/officeart/2018/2/layout/IconCircleList"/>
    <dgm:cxn modelId="{F837832B-B75F-4D56-9AD8-27E088077858}" type="presParOf" srcId="{6A6C9B4D-6222-4675-B301-184D830A31D0}" destId="{23F05E2D-BA2D-4595-BC88-278367C466F9}" srcOrd="3" destOrd="0" presId="urn:microsoft.com/office/officeart/2018/2/layout/IconCircleList"/>
    <dgm:cxn modelId="{2DD13EFF-79C9-4725-BA19-5DD52CD9ED06}" type="presParOf" srcId="{6A6C9B4D-6222-4675-B301-184D830A31D0}" destId="{0A358824-5145-407B-9228-A1DD34DEDD61}" srcOrd="4" destOrd="0" presId="urn:microsoft.com/office/officeart/2018/2/layout/IconCircleList"/>
    <dgm:cxn modelId="{188515B5-634B-4938-BA6C-BB08EDAC44A3}" type="presParOf" srcId="{0A358824-5145-407B-9228-A1DD34DEDD61}" destId="{5209FAA6-F218-492A-839D-0C579DAE0CC3}" srcOrd="0" destOrd="0" presId="urn:microsoft.com/office/officeart/2018/2/layout/IconCircleList"/>
    <dgm:cxn modelId="{BB2AB64E-7737-44E1-A0BF-6333B87E9AC4}" type="presParOf" srcId="{0A358824-5145-407B-9228-A1DD34DEDD61}" destId="{93FA51E5-F97F-407D-AE1F-C1ECDA621500}" srcOrd="1" destOrd="0" presId="urn:microsoft.com/office/officeart/2018/2/layout/IconCircleList"/>
    <dgm:cxn modelId="{F24C33FC-ECB1-49A9-9C8E-C869FC5695F9}" type="presParOf" srcId="{0A358824-5145-407B-9228-A1DD34DEDD61}" destId="{967A408D-A82B-4852-B3EE-848F720FFC6B}" srcOrd="2" destOrd="0" presId="urn:microsoft.com/office/officeart/2018/2/layout/IconCircleList"/>
    <dgm:cxn modelId="{FEFAF5AD-D8E8-4BDA-A648-CB6F63EC17BF}" type="presParOf" srcId="{0A358824-5145-407B-9228-A1DD34DEDD61}" destId="{B330D3A7-B55F-47FB-AD9A-4238C727D7AD}" srcOrd="3" destOrd="0" presId="urn:microsoft.com/office/officeart/2018/2/layout/IconCircleList"/>
    <dgm:cxn modelId="{C091050B-CF98-4344-9BD8-DB65E6EFBA25}" type="presParOf" srcId="{6A6C9B4D-6222-4675-B301-184D830A31D0}" destId="{72BDD290-4BA0-4E4D-B219-26399D93C87D}" srcOrd="5" destOrd="0" presId="urn:microsoft.com/office/officeart/2018/2/layout/IconCircleList"/>
    <dgm:cxn modelId="{56115250-2D7F-4288-A8EB-26ADFFEF76B5}" type="presParOf" srcId="{6A6C9B4D-6222-4675-B301-184D830A31D0}" destId="{8E072502-AD21-447B-878A-4616128FB8E4}" srcOrd="6" destOrd="0" presId="urn:microsoft.com/office/officeart/2018/2/layout/IconCircleList"/>
    <dgm:cxn modelId="{5A158193-E7C3-4368-85DF-19A0FE8DCF7D}" type="presParOf" srcId="{8E072502-AD21-447B-878A-4616128FB8E4}" destId="{F5210D1F-C9A8-49F3-8B3F-282476267366}" srcOrd="0" destOrd="0" presId="urn:microsoft.com/office/officeart/2018/2/layout/IconCircleList"/>
    <dgm:cxn modelId="{49EBD62A-4604-4BFC-B6EA-E6B583222C92}" type="presParOf" srcId="{8E072502-AD21-447B-878A-4616128FB8E4}" destId="{5C29C9BD-21FD-491D-8EC1-908756A400AA}" srcOrd="1" destOrd="0" presId="urn:microsoft.com/office/officeart/2018/2/layout/IconCircleList"/>
    <dgm:cxn modelId="{8FFA6640-F03C-460D-BFA4-9F4D0F507BF0}" type="presParOf" srcId="{8E072502-AD21-447B-878A-4616128FB8E4}" destId="{883F1F9A-D609-48E6-8827-695AAB38D2D3}" srcOrd="2" destOrd="0" presId="urn:microsoft.com/office/officeart/2018/2/layout/IconCircleList"/>
    <dgm:cxn modelId="{F6C24596-E439-4C35-8B3A-D3D62B54941D}" type="presParOf" srcId="{8E072502-AD21-447B-878A-4616128FB8E4}" destId="{AC299DE2-C948-4685-BA3F-7F69C40AAE9D}" srcOrd="3" destOrd="0" presId="urn:microsoft.com/office/officeart/2018/2/layout/IconCircleList"/>
    <dgm:cxn modelId="{2237C61B-4AB4-4C13-A25E-65DB8C3D5385}" type="presParOf" srcId="{6A6C9B4D-6222-4675-B301-184D830A31D0}" destId="{41090E0D-1FAA-4A68-BDE2-21FCC80B1E07}" srcOrd="7" destOrd="0" presId="urn:microsoft.com/office/officeart/2018/2/layout/IconCircleList"/>
    <dgm:cxn modelId="{FBB2EFBE-851C-496F-92C2-6136E9E139C4}" type="presParOf" srcId="{6A6C9B4D-6222-4675-B301-184D830A31D0}" destId="{F2DC248A-3145-4724-B1B5-67348B105B22}" srcOrd="8" destOrd="0" presId="urn:microsoft.com/office/officeart/2018/2/layout/IconCircleList"/>
    <dgm:cxn modelId="{130D5C9E-5050-4F49-A4C2-A11344D1DB92}" type="presParOf" srcId="{F2DC248A-3145-4724-B1B5-67348B105B22}" destId="{9165127E-8F43-4D0A-A7D0-227393C44E00}" srcOrd="0" destOrd="0" presId="urn:microsoft.com/office/officeart/2018/2/layout/IconCircleList"/>
    <dgm:cxn modelId="{13779537-F3FA-413F-9486-582B8A33E58B}" type="presParOf" srcId="{F2DC248A-3145-4724-B1B5-67348B105B22}" destId="{9AEFF028-60B6-4403-8A3E-21079A6BAE4E}" srcOrd="1" destOrd="0" presId="urn:microsoft.com/office/officeart/2018/2/layout/IconCircleList"/>
    <dgm:cxn modelId="{1FCC7CA3-BC9F-44B2-84B2-D62ACB8B3B97}" type="presParOf" srcId="{F2DC248A-3145-4724-B1B5-67348B105B22}" destId="{EFBB4A3A-79F8-46C7-955B-5D942538F113}" srcOrd="2" destOrd="0" presId="urn:microsoft.com/office/officeart/2018/2/layout/IconCircleList"/>
    <dgm:cxn modelId="{79AE1E0C-B8E5-43B3-A2B2-51212646DF52}" type="presParOf" srcId="{F2DC248A-3145-4724-B1B5-67348B105B22}" destId="{6034554E-FC96-4B00-836A-D862D6D6599E}" srcOrd="3" destOrd="0" presId="urn:microsoft.com/office/officeart/2018/2/layout/IconCircleList"/>
    <dgm:cxn modelId="{FEC1F14E-D59D-4760-BE36-96DAFC80C2B7}" type="presParOf" srcId="{6A6C9B4D-6222-4675-B301-184D830A31D0}" destId="{BE973647-775F-4481-878B-EB55EC5EF258}" srcOrd="9" destOrd="0" presId="urn:microsoft.com/office/officeart/2018/2/layout/IconCircleList"/>
    <dgm:cxn modelId="{5956B438-BED2-4011-A6B4-3647926911C2}" type="presParOf" srcId="{6A6C9B4D-6222-4675-B301-184D830A31D0}" destId="{4E41B3BA-502C-4CC3-BE05-74DDFD7ABC7F}" srcOrd="10" destOrd="0" presId="urn:microsoft.com/office/officeart/2018/2/layout/IconCircleList"/>
    <dgm:cxn modelId="{C22F552F-4A06-408C-AF0C-41614CFD6C73}" type="presParOf" srcId="{4E41B3BA-502C-4CC3-BE05-74DDFD7ABC7F}" destId="{A9B3FD76-0FC1-40D0-B631-3FD757DBAD52}" srcOrd="0" destOrd="0" presId="urn:microsoft.com/office/officeart/2018/2/layout/IconCircleList"/>
    <dgm:cxn modelId="{802CBCC7-F4B7-4795-952C-581022DAB9EA}" type="presParOf" srcId="{4E41B3BA-502C-4CC3-BE05-74DDFD7ABC7F}" destId="{AEA52AA5-4613-45A8-8408-90BCB7DF2A40}" srcOrd="1" destOrd="0" presId="urn:microsoft.com/office/officeart/2018/2/layout/IconCircleList"/>
    <dgm:cxn modelId="{54C046FC-FFC8-46F8-A556-27A10135C672}" type="presParOf" srcId="{4E41B3BA-502C-4CC3-BE05-74DDFD7ABC7F}" destId="{C6A7E970-93BD-4AC4-9CD7-84557FE506A3}" srcOrd="2" destOrd="0" presId="urn:microsoft.com/office/officeart/2018/2/layout/IconCircleList"/>
    <dgm:cxn modelId="{EC8403AA-8C48-449F-B279-9A0C5AC96A1B}" type="presParOf" srcId="{4E41B3BA-502C-4CC3-BE05-74DDFD7ABC7F}" destId="{51D89FA7-5EE7-4BB9-8790-5E136CC2E3F1}" srcOrd="3" destOrd="0" presId="urn:microsoft.com/office/officeart/2018/2/layout/IconCircleList"/>
    <dgm:cxn modelId="{03F29C05-9759-48A5-AA10-1B9AB1575669}" type="presParOf" srcId="{6A6C9B4D-6222-4675-B301-184D830A31D0}" destId="{A932FD2E-AD40-4CBF-8356-9B122E165DA9}" srcOrd="11" destOrd="0" presId="urn:microsoft.com/office/officeart/2018/2/layout/IconCircleList"/>
    <dgm:cxn modelId="{C4C3F39C-D499-4D71-B290-2221B6CD054D}" type="presParOf" srcId="{6A6C9B4D-6222-4675-B301-184D830A31D0}" destId="{487FAE3E-2506-4332-A3B5-A0A67D7CE944}" srcOrd="12" destOrd="0" presId="urn:microsoft.com/office/officeart/2018/2/layout/IconCircleList"/>
    <dgm:cxn modelId="{0211B8B3-0F41-48D0-BD19-DACA1A807BC3}" type="presParOf" srcId="{487FAE3E-2506-4332-A3B5-A0A67D7CE944}" destId="{8BC49FEA-98D3-4DED-BA15-FCD16875A49E}" srcOrd="0" destOrd="0" presId="urn:microsoft.com/office/officeart/2018/2/layout/IconCircleList"/>
    <dgm:cxn modelId="{CDADA071-15C3-4D34-834D-10B140D890F4}" type="presParOf" srcId="{487FAE3E-2506-4332-A3B5-A0A67D7CE944}" destId="{6740DF45-C699-4701-97D6-583A7F54D82D}" srcOrd="1" destOrd="0" presId="urn:microsoft.com/office/officeart/2018/2/layout/IconCircleList"/>
    <dgm:cxn modelId="{3D5F4CC7-24AB-488E-9C41-93436B0EAFC7}" type="presParOf" srcId="{487FAE3E-2506-4332-A3B5-A0A67D7CE944}" destId="{BE815EF7-1E3A-439C-86BB-F52D0666FC19}" srcOrd="2" destOrd="0" presId="urn:microsoft.com/office/officeart/2018/2/layout/IconCircleList"/>
    <dgm:cxn modelId="{280D40A8-E40C-47C4-9DDB-8BCCCD1946C2}" type="presParOf" srcId="{487FAE3E-2506-4332-A3B5-A0A67D7CE944}" destId="{64D7576E-4F68-423E-A668-FAE6D8F7901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45CD5D-E6A1-4F4B-A0E8-16B46673AFE0}" type="doc">
      <dgm:prSet loTypeId="urn:microsoft.com/office/officeart/2005/8/layout/default" loCatId="list" qsTypeId="urn:microsoft.com/office/officeart/2005/8/quickstyle/simple2" qsCatId="simple" csTypeId="urn:microsoft.com/office/officeart/2005/8/colors/accent1_2" csCatId="accent1"/>
      <dgm:spPr/>
      <dgm:t>
        <a:bodyPr/>
        <a:lstStyle/>
        <a:p>
          <a:endParaRPr lang="en-US"/>
        </a:p>
      </dgm:t>
    </dgm:pt>
    <dgm:pt modelId="{BD4BC8DA-363A-494E-97B8-62327ABC2EE9}">
      <dgm:prSet/>
      <dgm:spPr/>
      <dgm:t>
        <a:bodyPr/>
        <a:lstStyle/>
        <a:p>
          <a:r>
            <a:rPr lang="en-US" b="0" i="0"/>
            <a:t>Role-based access control to manage user permissions.</a:t>
          </a:r>
          <a:endParaRPr lang="en-US"/>
        </a:p>
      </dgm:t>
    </dgm:pt>
    <dgm:pt modelId="{DF2409AE-B5AB-4254-8B17-B35144499966}" type="parTrans" cxnId="{BA73C6BB-8963-4297-B14E-4FF13E868BD5}">
      <dgm:prSet/>
      <dgm:spPr/>
      <dgm:t>
        <a:bodyPr/>
        <a:lstStyle/>
        <a:p>
          <a:endParaRPr lang="en-US"/>
        </a:p>
      </dgm:t>
    </dgm:pt>
    <dgm:pt modelId="{D483E9B0-9B77-4D33-936A-0B89D5CC0035}" type="sibTrans" cxnId="{BA73C6BB-8963-4297-B14E-4FF13E868BD5}">
      <dgm:prSet/>
      <dgm:spPr/>
      <dgm:t>
        <a:bodyPr/>
        <a:lstStyle/>
        <a:p>
          <a:endParaRPr lang="en-US"/>
        </a:p>
      </dgm:t>
    </dgm:pt>
    <dgm:pt modelId="{782EA551-8EA9-40E5-B69E-7BB81C9B83F7}">
      <dgm:prSet/>
      <dgm:spPr/>
      <dgm:t>
        <a:bodyPr/>
        <a:lstStyle/>
        <a:p>
          <a:r>
            <a:rPr lang="en-US" b="0" i="0"/>
            <a:t>MySQL Database scalability to accommodate the growing volume of task data and users.</a:t>
          </a:r>
          <a:endParaRPr lang="en-US"/>
        </a:p>
      </dgm:t>
    </dgm:pt>
    <dgm:pt modelId="{D098C3D1-912D-4F00-83DF-D2A67178CD1B}" type="parTrans" cxnId="{26651DB5-7FB4-46A0-9DE2-2600644EAD0B}">
      <dgm:prSet/>
      <dgm:spPr/>
      <dgm:t>
        <a:bodyPr/>
        <a:lstStyle/>
        <a:p>
          <a:endParaRPr lang="en-US"/>
        </a:p>
      </dgm:t>
    </dgm:pt>
    <dgm:pt modelId="{B85371F4-F4C1-4EA1-AE75-AAE2FA8E3EC9}" type="sibTrans" cxnId="{26651DB5-7FB4-46A0-9DE2-2600644EAD0B}">
      <dgm:prSet/>
      <dgm:spPr/>
      <dgm:t>
        <a:bodyPr/>
        <a:lstStyle/>
        <a:p>
          <a:endParaRPr lang="en-US"/>
        </a:p>
      </dgm:t>
    </dgm:pt>
    <dgm:pt modelId="{F61820C2-FCF6-4ABA-8F59-9540B2166B40}">
      <dgm:prSet/>
      <dgm:spPr/>
      <dgm:t>
        <a:bodyPr/>
        <a:lstStyle/>
        <a:p>
          <a:r>
            <a:rPr lang="en-US" b="0" i="0"/>
            <a:t>Encryption of sensitive task data to protect against unauthorized access.</a:t>
          </a:r>
          <a:endParaRPr lang="en-US"/>
        </a:p>
      </dgm:t>
    </dgm:pt>
    <dgm:pt modelId="{E73BA6C6-7A4D-47DF-9044-3D154C0B6D47}" type="parTrans" cxnId="{71A3DF0D-2331-4493-97FE-1652C5C6BF0B}">
      <dgm:prSet/>
      <dgm:spPr/>
      <dgm:t>
        <a:bodyPr/>
        <a:lstStyle/>
        <a:p>
          <a:endParaRPr lang="en-US"/>
        </a:p>
      </dgm:t>
    </dgm:pt>
    <dgm:pt modelId="{F2919106-349D-4453-902E-8D7E3C0F023C}" type="sibTrans" cxnId="{71A3DF0D-2331-4493-97FE-1652C5C6BF0B}">
      <dgm:prSet/>
      <dgm:spPr/>
      <dgm:t>
        <a:bodyPr/>
        <a:lstStyle/>
        <a:p>
          <a:endParaRPr lang="en-US"/>
        </a:p>
      </dgm:t>
    </dgm:pt>
    <dgm:pt modelId="{8927ED28-110E-4C1D-978E-2D4645A2F2CB}">
      <dgm:prSet/>
      <dgm:spPr/>
      <dgm:t>
        <a:bodyPr/>
        <a:lstStyle/>
        <a:p>
          <a:r>
            <a:rPr lang="en-US" b="0" i="0"/>
            <a:t>Implementation of secure protocols for user authentication and session management.</a:t>
          </a:r>
          <a:endParaRPr lang="en-US"/>
        </a:p>
      </dgm:t>
    </dgm:pt>
    <dgm:pt modelId="{0A3AEF68-6CB7-4B69-A0E0-C2F978DA979D}" type="parTrans" cxnId="{22D5FA40-0F7C-4A5E-88BE-F6122B5E5355}">
      <dgm:prSet/>
      <dgm:spPr/>
      <dgm:t>
        <a:bodyPr/>
        <a:lstStyle/>
        <a:p>
          <a:endParaRPr lang="en-US"/>
        </a:p>
      </dgm:t>
    </dgm:pt>
    <dgm:pt modelId="{1960447A-7B08-4376-B10B-D90F452A3D65}" type="sibTrans" cxnId="{22D5FA40-0F7C-4A5E-88BE-F6122B5E5355}">
      <dgm:prSet/>
      <dgm:spPr/>
      <dgm:t>
        <a:bodyPr/>
        <a:lstStyle/>
        <a:p>
          <a:endParaRPr lang="en-US"/>
        </a:p>
      </dgm:t>
    </dgm:pt>
    <dgm:pt modelId="{944F2623-6BEA-457A-BDA1-F88C2B7B3D30}">
      <dgm:prSet/>
      <dgm:spPr/>
      <dgm:t>
        <a:bodyPr/>
        <a:lstStyle/>
        <a:p>
          <a:r>
            <a:rPr lang="en-US" b="0" i="0"/>
            <a:t>The application should be compatible with a wide range of web browsers (Chrome, Firefox, Safari, Edge).</a:t>
          </a:r>
          <a:endParaRPr lang="en-US"/>
        </a:p>
      </dgm:t>
    </dgm:pt>
    <dgm:pt modelId="{99802E3A-9B28-4368-824B-57903D3BD04C}" type="parTrans" cxnId="{FD0DEB05-DCF2-4312-B375-3C0870BABEEB}">
      <dgm:prSet/>
      <dgm:spPr/>
      <dgm:t>
        <a:bodyPr/>
        <a:lstStyle/>
        <a:p>
          <a:endParaRPr lang="en-US"/>
        </a:p>
      </dgm:t>
    </dgm:pt>
    <dgm:pt modelId="{E999996A-CFA5-429F-8736-F86AFC77E419}" type="sibTrans" cxnId="{FD0DEB05-DCF2-4312-B375-3C0870BABEEB}">
      <dgm:prSet/>
      <dgm:spPr/>
      <dgm:t>
        <a:bodyPr/>
        <a:lstStyle/>
        <a:p>
          <a:endParaRPr lang="en-US"/>
        </a:p>
      </dgm:t>
    </dgm:pt>
    <dgm:pt modelId="{A0212CF6-FA0F-4DB6-87C1-67EE07843B96}">
      <dgm:prSet/>
      <dgm:spPr/>
      <dgm:t>
        <a:bodyPr/>
        <a:lstStyle/>
        <a:p>
          <a:r>
            <a:rPr lang="en-US" b="0" i="0"/>
            <a:t>High availability and reliability.</a:t>
          </a:r>
          <a:endParaRPr lang="en-US"/>
        </a:p>
      </dgm:t>
    </dgm:pt>
    <dgm:pt modelId="{44E41CAA-D6F8-48E9-BB55-589FC49FB82D}" type="parTrans" cxnId="{D6F943DA-9782-47A7-AD23-375C42ED63C4}">
      <dgm:prSet/>
      <dgm:spPr/>
      <dgm:t>
        <a:bodyPr/>
        <a:lstStyle/>
        <a:p>
          <a:endParaRPr lang="en-US"/>
        </a:p>
      </dgm:t>
    </dgm:pt>
    <dgm:pt modelId="{F1397357-674C-443D-82D2-8C034FA32182}" type="sibTrans" cxnId="{D6F943DA-9782-47A7-AD23-375C42ED63C4}">
      <dgm:prSet/>
      <dgm:spPr/>
      <dgm:t>
        <a:bodyPr/>
        <a:lstStyle/>
        <a:p>
          <a:endParaRPr lang="en-US"/>
        </a:p>
      </dgm:t>
    </dgm:pt>
    <dgm:pt modelId="{D158AF79-D5ED-4EEE-BE1B-FFAF13551321}">
      <dgm:prSet/>
      <dgm:spPr/>
      <dgm:t>
        <a:bodyPr/>
        <a:lstStyle/>
        <a:p>
          <a:r>
            <a:rPr lang="en-US" b="0" i="0"/>
            <a:t>Scalability to accommodate an increasing user base.</a:t>
          </a:r>
          <a:endParaRPr lang="en-US"/>
        </a:p>
      </dgm:t>
    </dgm:pt>
    <dgm:pt modelId="{29829738-88EA-4F03-966E-E1F176CAFD8F}" type="parTrans" cxnId="{8382470C-1AFE-455E-8BD8-0CAE6BF80BF9}">
      <dgm:prSet/>
      <dgm:spPr/>
      <dgm:t>
        <a:bodyPr/>
        <a:lstStyle/>
        <a:p>
          <a:endParaRPr lang="en-US"/>
        </a:p>
      </dgm:t>
    </dgm:pt>
    <dgm:pt modelId="{D09F29B8-6C5E-467F-8061-88F1158FAC4B}" type="sibTrans" cxnId="{8382470C-1AFE-455E-8BD8-0CAE6BF80BF9}">
      <dgm:prSet/>
      <dgm:spPr/>
      <dgm:t>
        <a:bodyPr/>
        <a:lstStyle/>
        <a:p>
          <a:endParaRPr lang="en-US"/>
        </a:p>
      </dgm:t>
    </dgm:pt>
    <dgm:pt modelId="{DA0F1E58-B59E-46C8-A91F-57FFE1A951C1}" type="pres">
      <dgm:prSet presAssocID="{5545CD5D-E6A1-4F4B-A0E8-16B46673AFE0}" presName="diagram" presStyleCnt="0">
        <dgm:presLayoutVars>
          <dgm:dir/>
          <dgm:resizeHandles val="exact"/>
        </dgm:presLayoutVars>
      </dgm:prSet>
      <dgm:spPr/>
    </dgm:pt>
    <dgm:pt modelId="{AF2655D6-D3BA-4C3B-984E-5E3F2916CE47}" type="pres">
      <dgm:prSet presAssocID="{BD4BC8DA-363A-494E-97B8-62327ABC2EE9}" presName="node" presStyleLbl="node1" presStyleIdx="0" presStyleCnt="7">
        <dgm:presLayoutVars>
          <dgm:bulletEnabled val="1"/>
        </dgm:presLayoutVars>
      </dgm:prSet>
      <dgm:spPr/>
    </dgm:pt>
    <dgm:pt modelId="{8A609182-4731-42D5-91A5-87A32101C54B}" type="pres">
      <dgm:prSet presAssocID="{D483E9B0-9B77-4D33-936A-0B89D5CC0035}" presName="sibTrans" presStyleCnt="0"/>
      <dgm:spPr/>
    </dgm:pt>
    <dgm:pt modelId="{A7147FF0-10AD-4BCB-8937-D5A0D0CB504F}" type="pres">
      <dgm:prSet presAssocID="{782EA551-8EA9-40E5-B69E-7BB81C9B83F7}" presName="node" presStyleLbl="node1" presStyleIdx="1" presStyleCnt="7">
        <dgm:presLayoutVars>
          <dgm:bulletEnabled val="1"/>
        </dgm:presLayoutVars>
      </dgm:prSet>
      <dgm:spPr/>
    </dgm:pt>
    <dgm:pt modelId="{E34418D0-4D6A-4855-9B48-37640F316A8E}" type="pres">
      <dgm:prSet presAssocID="{B85371F4-F4C1-4EA1-AE75-AAE2FA8E3EC9}" presName="sibTrans" presStyleCnt="0"/>
      <dgm:spPr/>
    </dgm:pt>
    <dgm:pt modelId="{5D86B7EB-AEA5-47D6-9343-EEE678F7B5AD}" type="pres">
      <dgm:prSet presAssocID="{F61820C2-FCF6-4ABA-8F59-9540B2166B40}" presName="node" presStyleLbl="node1" presStyleIdx="2" presStyleCnt="7">
        <dgm:presLayoutVars>
          <dgm:bulletEnabled val="1"/>
        </dgm:presLayoutVars>
      </dgm:prSet>
      <dgm:spPr/>
    </dgm:pt>
    <dgm:pt modelId="{5F3608E0-5FA2-48E4-A866-34DEB46C1AFF}" type="pres">
      <dgm:prSet presAssocID="{F2919106-349D-4453-902E-8D7E3C0F023C}" presName="sibTrans" presStyleCnt="0"/>
      <dgm:spPr/>
    </dgm:pt>
    <dgm:pt modelId="{48F96245-CBDA-4CC0-9191-A8AED8093680}" type="pres">
      <dgm:prSet presAssocID="{8927ED28-110E-4C1D-978E-2D4645A2F2CB}" presName="node" presStyleLbl="node1" presStyleIdx="3" presStyleCnt="7">
        <dgm:presLayoutVars>
          <dgm:bulletEnabled val="1"/>
        </dgm:presLayoutVars>
      </dgm:prSet>
      <dgm:spPr/>
    </dgm:pt>
    <dgm:pt modelId="{D0B5F9BD-FBA9-4C9E-87D6-EFEBABACB58D}" type="pres">
      <dgm:prSet presAssocID="{1960447A-7B08-4376-B10B-D90F452A3D65}" presName="sibTrans" presStyleCnt="0"/>
      <dgm:spPr/>
    </dgm:pt>
    <dgm:pt modelId="{7E2E7041-E0E0-4D44-BC99-F38C3D016D5D}" type="pres">
      <dgm:prSet presAssocID="{944F2623-6BEA-457A-BDA1-F88C2B7B3D30}" presName="node" presStyleLbl="node1" presStyleIdx="4" presStyleCnt="7">
        <dgm:presLayoutVars>
          <dgm:bulletEnabled val="1"/>
        </dgm:presLayoutVars>
      </dgm:prSet>
      <dgm:spPr/>
    </dgm:pt>
    <dgm:pt modelId="{B6D62981-9872-4631-8DCE-48B3125F263E}" type="pres">
      <dgm:prSet presAssocID="{E999996A-CFA5-429F-8736-F86AFC77E419}" presName="sibTrans" presStyleCnt="0"/>
      <dgm:spPr/>
    </dgm:pt>
    <dgm:pt modelId="{2597F203-4B5F-41F9-BE39-C3A15EED56F2}" type="pres">
      <dgm:prSet presAssocID="{A0212CF6-FA0F-4DB6-87C1-67EE07843B96}" presName="node" presStyleLbl="node1" presStyleIdx="5" presStyleCnt="7">
        <dgm:presLayoutVars>
          <dgm:bulletEnabled val="1"/>
        </dgm:presLayoutVars>
      </dgm:prSet>
      <dgm:spPr/>
    </dgm:pt>
    <dgm:pt modelId="{30FBE113-8682-408F-8379-571AA0351E21}" type="pres">
      <dgm:prSet presAssocID="{F1397357-674C-443D-82D2-8C034FA32182}" presName="sibTrans" presStyleCnt="0"/>
      <dgm:spPr/>
    </dgm:pt>
    <dgm:pt modelId="{4A57C697-E1DB-46F8-81A4-15A28D6E6431}" type="pres">
      <dgm:prSet presAssocID="{D158AF79-D5ED-4EEE-BE1B-FFAF13551321}" presName="node" presStyleLbl="node1" presStyleIdx="6" presStyleCnt="7">
        <dgm:presLayoutVars>
          <dgm:bulletEnabled val="1"/>
        </dgm:presLayoutVars>
      </dgm:prSet>
      <dgm:spPr/>
    </dgm:pt>
  </dgm:ptLst>
  <dgm:cxnLst>
    <dgm:cxn modelId="{FD0DEB05-DCF2-4312-B375-3C0870BABEEB}" srcId="{5545CD5D-E6A1-4F4B-A0E8-16B46673AFE0}" destId="{944F2623-6BEA-457A-BDA1-F88C2B7B3D30}" srcOrd="4" destOrd="0" parTransId="{99802E3A-9B28-4368-824B-57903D3BD04C}" sibTransId="{E999996A-CFA5-429F-8736-F86AFC77E419}"/>
    <dgm:cxn modelId="{8382470C-1AFE-455E-8BD8-0CAE6BF80BF9}" srcId="{5545CD5D-E6A1-4F4B-A0E8-16B46673AFE0}" destId="{D158AF79-D5ED-4EEE-BE1B-FFAF13551321}" srcOrd="6" destOrd="0" parTransId="{29829738-88EA-4F03-966E-E1F176CAFD8F}" sibTransId="{D09F29B8-6C5E-467F-8061-88F1158FAC4B}"/>
    <dgm:cxn modelId="{71A3DF0D-2331-4493-97FE-1652C5C6BF0B}" srcId="{5545CD5D-E6A1-4F4B-A0E8-16B46673AFE0}" destId="{F61820C2-FCF6-4ABA-8F59-9540B2166B40}" srcOrd="2" destOrd="0" parTransId="{E73BA6C6-7A4D-47DF-9044-3D154C0B6D47}" sibTransId="{F2919106-349D-4453-902E-8D7E3C0F023C}"/>
    <dgm:cxn modelId="{010BD130-7C0D-4585-B224-2EDC7CF72431}" type="presOf" srcId="{A0212CF6-FA0F-4DB6-87C1-67EE07843B96}" destId="{2597F203-4B5F-41F9-BE39-C3A15EED56F2}" srcOrd="0" destOrd="0" presId="urn:microsoft.com/office/officeart/2005/8/layout/default"/>
    <dgm:cxn modelId="{22D5FA40-0F7C-4A5E-88BE-F6122B5E5355}" srcId="{5545CD5D-E6A1-4F4B-A0E8-16B46673AFE0}" destId="{8927ED28-110E-4C1D-978E-2D4645A2F2CB}" srcOrd="3" destOrd="0" parTransId="{0A3AEF68-6CB7-4B69-A0E0-C2F978DA979D}" sibTransId="{1960447A-7B08-4376-B10B-D90F452A3D65}"/>
    <dgm:cxn modelId="{68AD7643-8354-466C-A966-C36099ACB3E5}" type="presOf" srcId="{782EA551-8EA9-40E5-B69E-7BB81C9B83F7}" destId="{A7147FF0-10AD-4BCB-8937-D5A0D0CB504F}" srcOrd="0" destOrd="0" presId="urn:microsoft.com/office/officeart/2005/8/layout/default"/>
    <dgm:cxn modelId="{DE128F6B-C143-4EF4-961E-25C01BADF67C}" type="presOf" srcId="{D158AF79-D5ED-4EEE-BE1B-FFAF13551321}" destId="{4A57C697-E1DB-46F8-81A4-15A28D6E6431}" srcOrd="0" destOrd="0" presId="urn:microsoft.com/office/officeart/2005/8/layout/default"/>
    <dgm:cxn modelId="{3384C191-8C00-4275-B2B4-8D24823AA38D}" type="presOf" srcId="{8927ED28-110E-4C1D-978E-2D4645A2F2CB}" destId="{48F96245-CBDA-4CC0-9191-A8AED8093680}" srcOrd="0" destOrd="0" presId="urn:microsoft.com/office/officeart/2005/8/layout/default"/>
    <dgm:cxn modelId="{26651DB5-7FB4-46A0-9DE2-2600644EAD0B}" srcId="{5545CD5D-E6A1-4F4B-A0E8-16B46673AFE0}" destId="{782EA551-8EA9-40E5-B69E-7BB81C9B83F7}" srcOrd="1" destOrd="0" parTransId="{D098C3D1-912D-4F00-83DF-D2A67178CD1B}" sibTransId="{B85371F4-F4C1-4EA1-AE75-AAE2FA8E3EC9}"/>
    <dgm:cxn modelId="{BA73C6BB-8963-4297-B14E-4FF13E868BD5}" srcId="{5545CD5D-E6A1-4F4B-A0E8-16B46673AFE0}" destId="{BD4BC8DA-363A-494E-97B8-62327ABC2EE9}" srcOrd="0" destOrd="0" parTransId="{DF2409AE-B5AB-4254-8B17-B35144499966}" sibTransId="{D483E9B0-9B77-4D33-936A-0B89D5CC0035}"/>
    <dgm:cxn modelId="{67E770C9-E914-4D28-B9E4-B53B1E8FCB60}" type="presOf" srcId="{F61820C2-FCF6-4ABA-8F59-9540B2166B40}" destId="{5D86B7EB-AEA5-47D6-9343-EEE678F7B5AD}" srcOrd="0" destOrd="0" presId="urn:microsoft.com/office/officeart/2005/8/layout/default"/>
    <dgm:cxn modelId="{F11191CC-DF8E-441F-BABC-A7E9ACCF4BB7}" type="presOf" srcId="{5545CD5D-E6A1-4F4B-A0E8-16B46673AFE0}" destId="{DA0F1E58-B59E-46C8-A91F-57FFE1A951C1}" srcOrd="0" destOrd="0" presId="urn:microsoft.com/office/officeart/2005/8/layout/default"/>
    <dgm:cxn modelId="{D6F943DA-9782-47A7-AD23-375C42ED63C4}" srcId="{5545CD5D-E6A1-4F4B-A0E8-16B46673AFE0}" destId="{A0212CF6-FA0F-4DB6-87C1-67EE07843B96}" srcOrd="5" destOrd="0" parTransId="{44E41CAA-D6F8-48E9-BB55-589FC49FB82D}" sibTransId="{F1397357-674C-443D-82D2-8C034FA32182}"/>
    <dgm:cxn modelId="{08ECDCE2-8CCB-4718-B303-EA35C54EDC63}" type="presOf" srcId="{BD4BC8DA-363A-494E-97B8-62327ABC2EE9}" destId="{AF2655D6-D3BA-4C3B-984E-5E3F2916CE47}" srcOrd="0" destOrd="0" presId="urn:microsoft.com/office/officeart/2005/8/layout/default"/>
    <dgm:cxn modelId="{10ACC5F0-8D28-43C6-BEB2-4053FD890D38}" type="presOf" srcId="{944F2623-6BEA-457A-BDA1-F88C2B7B3D30}" destId="{7E2E7041-E0E0-4D44-BC99-F38C3D016D5D}" srcOrd="0" destOrd="0" presId="urn:microsoft.com/office/officeart/2005/8/layout/default"/>
    <dgm:cxn modelId="{C9767C96-84C4-4DA0-B22A-809E6F26D402}" type="presParOf" srcId="{DA0F1E58-B59E-46C8-A91F-57FFE1A951C1}" destId="{AF2655D6-D3BA-4C3B-984E-5E3F2916CE47}" srcOrd="0" destOrd="0" presId="urn:microsoft.com/office/officeart/2005/8/layout/default"/>
    <dgm:cxn modelId="{FE75E0F2-7A5B-4210-91F5-36F7BCC5D2E3}" type="presParOf" srcId="{DA0F1E58-B59E-46C8-A91F-57FFE1A951C1}" destId="{8A609182-4731-42D5-91A5-87A32101C54B}" srcOrd="1" destOrd="0" presId="urn:microsoft.com/office/officeart/2005/8/layout/default"/>
    <dgm:cxn modelId="{CE5279C4-8417-4942-B797-9FB8D6652D1D}" type="presParOf" srcId="{DA0F1E58-B59E-46C8-A91F-57FFE1A951C1}" destId="{A7147FF0-10AD-4BCB-8937-D5A0D0CB504F}" srcOrd="2" destOrd="0" presId="urn:microsoft.com/office/officeart/2005/8/layout/default"/>
    <dgm:cxn modelId="{4C58BAE2-AD32-4090-BAEE-D32EE6608CD2}" type="presParOf" srcId="{DA0F1E58-B59E-46C8-A91F-57FFE1A951C1}" destId="{E34418D0-4D6A-4855-9B48-37640F316A8E}" srcOrd="3" destOrd="0" presId="urn:microsoft.com/office/officeart/2005/8/layout/default"/>
    <dgm:cxn modelId="{F3AFB1A8-06AF-4E64-B080-E988E259E37D}" type="presParOf" srcId="{DA0F1E58-B59E-46C8-A91F-57FFE1A951C1}" destId="{5D86B7EB-AEA5-47D6-9343-EEE678F7B5AD}" srcOrd="4" destOrd="0" presId="urn:microsoft.com/office/officeart/2005/8/layout/default"/>
    <dgm:cxn modelId="{76EAC90B-E894-4CCE-AA3B-68DBF2FE63DA}" type="presParOf" srcId="{DA0F1E58-B59E-46C8-A91F-57FFE1A951C1}" destId="{5F3608E0-5FA2-48E4-A866-34DEB46C1AFF}" srcOrd="5" destOrd="0" presId="urn:microsoft.com/office/officeart/2005/8/layout/default"/>
    <dgm:cxn modelId="{0262A542-EDA0-4334-B069-4CFE09B8B213}" type="presParOf" srcId="{DA0F1E58-B59E-46C8-A91F-57FFE1A951C1}" destId="{48F96245-CBDA-4CC0-9191-A8AED8093680}" srcOrd="6" destOrd="0" presId="urn:microsoft.com/office/officeart/2005/8/layout/default"/>
    <dgm:cxn modelId="{40D0AE51-8C92-4D33-8328-E3B66AE7EEF6}" type="presParOf" srcId="{DA0F1E58-B59E-46C8-A91F-57FFE1A951C1}" destId="{D0B5F9BD-FBA9-4C9E-87D6-EFEBABACB58D}" srcOrd="7" destOrd="0" presId="urn:microsoft.com/office/officeart/2005/8/layout/default"/>
    <dgm:cxn modelId="{72361728-001C-4177-B522-231BB18C2303}" type="presParOf" srcId="{DA0F1E58-B59E-46C8-A91F-57FFE1A951C1}" destId="{7E2E7041-E0E0-4D44-BC99-F38C3D016D5D}" srcOrd="8" destOrd="0" presId="urn:microsoft.com/office/officeart/2005/8/layout/default"/>
    <dgm:cxn modelId="{0876F14E-FD5F-4F42-BFBD-2292665F23FE}" type="presParOf" srcId="{DA0F1E58-B59E-46C8-A91F-57FFE1A951C1}" destId="{B6D62981-9872-4631-8DCE-48B3125F263E}" srcOrd="9" destOrd="0" presId="urn:microsoft.com/office/officeart/2005/8/layout/default"/>
    <dgm:cxn modelId="{07DD8ED4-56D8-48E5-A976-6F366740615B}" type="presParOf" srcId="{DA0F1E58-B59E-46C8-A91F-57FFE1A951C1}" destId="{2597F203-4B5F-41F9-BE39-C3A15EED56F2}" srcOrd="10" destOrd="0" presId="urn:microsoft.com/office/officeart/2005/8/layout/default"/>
    <dgm:cxn modelId="{AA8427AA-B749-4BDE-BB3F-094767FBB834}" type="presParOf" srcId="{DA0F1E58-B59E-46C8-A91F-57FFE1A951C1}" destId="{30FBE113-8682-408F-8379-571AA0351E21}" srcOrd="11" destOrd="0" presId="urn:microsoft.com/office/officeart/2005/8/layout/default"/>
    <dgm:cxn modelId="{DF646319-B15A-4348-ACA9-54466737D750}" type="presParOf" srcId="{DA0F1E58-B59E-46C8-A91F-57FFE1A951C1}" destId="{4A57C697-E1DB-46F8-81A4-15A28D6E6431}"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D53673-1DA6-4DDB-A5FC-14DB0B2196A5}">
      <dsp:nvSpPr>
        <dsp:cNvPr id="0" name=""/>
        <dsp:cNvSpPr/>
      </dsp:nvSpPr>
      <dsp:spPr>
        <a:xfrm>
          <a:off x="0" y="502"/>
          <a:ext cx="8552264" cy="117670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93725A-CB96-459B-AF68-7F2BD70B06AA}">
      <dsp:nvSpPr>
        <dsp:cNvPr id="0" name=""/>
        <dsp:cNvSpPr/>
      </dsp:nvSpPr>
      <dsp:spPr>
        <a:xfrm>
          <a:off x="355952" y="265260"/>
          <a:ext cx="647186" cy="6471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FD699C-4FB4-484D-A0BA-B7BA62CCF9F1}">
      <dsp:nvSpPr>
        <dsp:cNvPr id="0" name=""/>
        <dsp:cNvSpPr/>
      </dsp:nvSpPr>
      <dsp:spPr>
        <a:xfrm>
          <a:off x="1359090" y="502"/>
          <a:ext cx="7193173" cy="1176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534" tIns="124534" rIns="124534" bIns="124534" numCol="1" spcCol="1270" anchor="ctr" anchorCtr="0">
          <a:noAutofit/>
        </a:bodyPr>
        <a:lstStyle/>
        <a:p>
          <a:pPr marL="0" lvl="0" indent="0" algn="l" defTabSz="711200">
            <a:lnSpc>
              <a:spcPct val="90000"/>
            </a:lnSpc>
            <a:spcBef>
              <a:spcPct val="0"/>
            </a:spcBef>
            <a:spcAft>
              <a:spcPct val="35000"/>
            </a:spcAft>
            <a:buNone/>
          </a:pPr>
          <a:r>
            <a:rPr lang="en-US" sz="1600" kern="1200" baseline="0"/>
            <a:t>O</a:t>
          </a:r>
          <a:r>
            <a:rPr lang="en-US" sz="1600" b="0" i="0" kern="1200" baseline="0"/>
            <a:t>ur proposed solution centers around integrating TaskMaster, a comprehensive task management system, into the customer's operations. </a:t>
          </a:r>
          <a:endParaRPr lang="en-US" sz="1600" kern="1200"/>
        </a:p>
      </dsp:txBody>
      <dsp:txXfrm>
        <a:off x="1359090" y="502"/>
        <a:ext cx="7193173" cy="1176702"/>
      </dsp:txXfrm>
    </dsp:sp>
    <dsp:sp modelId="{C0F08778-EF26-47E6-B193-C4F4738D7206}">
      <dsp:nvSpPr>
        <dsp:cNvPr id="0" name=""/>
        <dsp:cNvSpPr/>
      </dsp:nvSpPr>
      <dsp:spPr>
        <a:xfrm>
          <a:off x="0" y="1471380"/>
          <a:ext cx="8552264" cy="117670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461693-300E-4FBB-A043-AC3AF61EB643}">
      <dsp:nvSpPr>
        <dsp:cNvPr id="0" name=""/>
        <dsp:cNvSpPr/>
      </dsp:nvSpPr>
      <dsp:spPr>
        <a:xfrm>
          <a:off x="355952" y="1736138"/>
          <a:ext cx="647186" cy="6471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B19B84-27B6-44B7-8E18-01D76411F5FA}">
      <dsp:nvSpPr>
        <dsp:cNvPr id="0" name=""/>
        <dsp:cNvSpPr/>
      </dsp:nvSpPr>
      <dsp:spPr>
        <a:xfrm>
          <a:off x="1359090" y="1471380"/>
          <a:ext cx="7193173" cy="1176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534" tIns="124534" rIns="124534" bIns="124534" numCol="1" spcCol="1270" anchor="ctr" anchorCtr="0">
          <a:noAutofit/>
        </a:bodyPr>
        <a:lstStyle/>
        <a:p>
          <a:pPr marL="0" lvl="0" indent="0" algn="l" defTabSz="711200">
            <a:lnSpc>
              <a:spcPct val="90000"/>
            </a:lnSpc>
            <a:spcBef>
              <a:spcPct val="0"/>
            </a:spcBef>
            <a:spcAft>
              <a:spcPct val="35000"/>
            </a:spcAft>
            <a:buNone/>
          </a:pPr>
          <a:r>
            <a:rPr lang="en-US" sz="1600" b="0" i="0" kern="1200" baseline="0"/>
            <a:t>Leveraging HTML, CSS, and Bootstrap for frontend development, Java (Spring Boot) for backend functionality, and MySQL for database management, TaskMaster offers a robust foundation for efficient task management. </a:t>
          </a:r>
          <a:endParaRPr lang="en-US" sz="1600" kern="1200"/>
        </a:p>
      </dsp:txBody>
      <dsp:txXfrm>
        <a:off x="1359090" y="1471380"/>
        <a:ext cx="7193173" cy="1176702"/>
      </dsp:txXfrm>
    </dsp:sp>
    <dsp:sp modelId="{C7A4ABE9-ED97-4A9C-A009-7A9E11AF5110}">
      <dsp:nvSpPr>
        <dsp:cNvPr id="0" name=""/>
        <dsp:cNvSpPr/>
      </dsp:nvSpPr>
      <dsp:spPr>
        <a:xfrm>
          <a:off x="0" y="2942258"/>
          <a:ext cx="8552264" cy="117670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FE42E4-005F-4640-B240-A3D5495D986E}">
      <dsp:nvSpPr>
        <dsp:cNvPr id="0" name=""/>
        <dsp:cNvSpPr/>
      </dsp:nvSpPr>
      <dsp:spPr>
        <a:xfrm>
          <a:off x="355952" y="3207016"/>
          <a:ext cx="647186" cy="6471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A0836F-78D5-4D82-A564-95981A5C5516}">
      <dsp:nvSpPr>
        <dsp:cNvPr id="0" name=""/>
        <dsp:cNvSpPr/>
      </dsp:nvSpPr>
      <dsp:spPr>
        <a:xfrm>
          <a:off x="1359090" y="2942258"/>
          <a:ext cx="7193173" cy="1176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534" tIns="124534" rIns="124534" bIns="124534" numCol="1" spcCol="1270" anchor="ctr" anchorCtr="0">
          <a:noAutofit/>
        </a:bodyPr>
        <a:lstStyle/>
        <a:p>
          <a:pPr marL="0" lvl="0" indent="0" algn="l" defTabSz="711200">
            <a:lnSpc>
              <a:spcPct val="90000"/>
            </a:lnSpc>
            <a:spcBef>
              <a:spcPct val="0"/>
            </a:spcBef>
            <a:spcAft>
              <a:spcPct val="35000"/>
            </a:spcAft>
            <a:buNone/>
          </a:pPr>
          <a:r>
            <a:rPr lang="en-US" sz="1600" b="0" i="0" kern="1200" baseline="0"/>
            <a:t>By optimizing workflows and streamlining task organization, our solution aims to significantly improve operational efficiency and productivity within the customer's organization.</a:t>
          </a:r>
          <a:endParaRPr lang="en-US" sz="1600" kern="1200"/>
        </a:p>
      </dsp:txBody>
      <dsp:txXfrm>
        <a:off x="1359090" y="2942258"/>
        <a:ext cx="7193173" cy="11767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8E9695-F388-4464-8109-197E9174B187}">
      <dsp:nvSpPr>
        <dsp:cNvPr id="0" name=""/>
        <dsp:cNvSpPr/>
      </dsp:nvSpPr>
      <dsp:spPr>
        <a:xfrm>
          <a:off x="142512" y="284425"/>
          <a:ext cx="716664" cy="71666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180863-F500-414E-A1AC-99884B8B4E61}">
      <dsp:nvSpPr>
        <dsp:cNvPr id="0" name=""/>
        <dsp:cNvSpPr/>
      </dsp:nvSpPr>
      <dsp:spPr>
        <a:xfrm>
          <a:off x="293012" y="434925"/>
          <a:ext cx="415665" cy="4156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59E02A-776E-4A31-B73A-057292F3234F}">
      <dsp:nvSpPr>
        <dsp:cNvPr id="0" name=""/>
        <dsp:cNvSpPr/>
      </dsp:nvSpPr>
      <dsp:spPr>
        <a:xfrm>
          <a:off x="1012748" y="284425"/>
          <a:ext cx="1689280" cy="716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b="0" i="0" kern="1200"/>
            <a:t>Create tasks based on user input.</a:t>
          </a:r>
          <a:endParaRPr lang="en-US" sz="1200" kern="1200"/>
        </a:p>
      </dsp:txBody>
      <dsp:txXfrm>
        <a:off x="1012748" y="284425"/>
        <a:ext cx="1689280" cy="716664"/>
      </dsp:txXfrm>
    </dsp:sp>
    <dsp:sp modelId="{1860255C-DC78-4B84-A517-24F8FE4AAC92}">
      <dsp:nvSpPr>
        <dsp:cNvPr id="0" name=""/>
        <dsp:cNvSpPr/>
      </dsp:nvSpPr>
      <dsp:spPr>
        <a:xfrm>
          <a:off x="2996373" y="284425"/>
          <a:ext cx="716664" cy="71666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0A2CA6-4C8D-4481-B64E-6C9A348B66F0}">
      <dsp:nvSpPr>
        <dsp:cNvPr id="0" name=""/>
        <dsp:cNvSpPr/>
      </dsp:nvSpPr>
      <dsp:spPr>
        <a:xfrm>
          <a:off x="3146873" y="434925"/>
          <a:ext cx="415665" cy="4156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612538-CDA3-484B-A10F-AD9B4605BC22}">
      <dsp:nvSpPr>
        <dsp:cNvPr id="0" name=""/>
        <dsp:cNvSpPr/>
      </dsp:nvSpPr>
      <dsp:spPr>
        <a:xfrm>
          <a:off x="3866609" y="284425"/>
          <a:ext cx="1689280" cy="716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b="0" i="0" kern="1200"/>
            <a:t>Assign tasks to specific users or teams.</a:t>
          </a:r>
          <a:endParaRPr lang="en-US" sz="1200" kern="1200"/>
        </a:p>
      </dsp:txBody>
      <dsp:txXfrm>
        <a:off x="3866609" y="284425"/>
        <a:ext cx="1689280" cy="716664"/>
      </dsp:txXfrm>
    </dsp:sp>
    <dsp:sp modelId="{5209FAA6-F218-492A-839D-0C579DAE0CC3}">
      <dsp:nvSpPr>
        <dsp:cNvPr id="0" name=""/>
        <dsp:cNvSpPr/>
      </dsp:nvSpPr>
      <dsp:spPr>
        <a:xfrm>
          <a:off x="5850234" y="284425"/>
          <a:ext cx="716664" cy="71666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FA51E5-F97F-407D-AE1F-C1ECDA621500}">
      <dsp:nvSpPr>
        <dsp:cNvPr id="0" name=""/>
        <dsp:cNvSpPr/>
      </dsp:nvSpPr>
      <dsp:spPr>
        <a:xfrm>
          <a:off x="6000734" y="434925"/>
          <a:ext cx="415665" cy="4156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30D3A7-B55F-47FB-AD9A-4238C727D7AD}">
      <dsp:nvSpPr>
        <dsp:cNvPr id="0" name=""/>
        <dsp:cNvSpPr/>
      </dsp:nvSpPr>
      <dsp:spPr>
        <a:xfrm>
          <a:off x="6720470" y="284425"/>
          <a:ext cx="1689280" cy="716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b="0" i="0" kern="1200"/>
            <a:t>Prioritize tasks according to user-defined criteria.</a:t>
          </a:r>
          <a:endParaRPr lang="en-US" sz="1200" kern="1200"/>
        </a:p>
      </dsp:txBody>
      <dsp:txXfrm>
        <a:off x="6720470" y="284425"/>
        <a:ext cx="1689280" cy="716664"/>
      </dsp:txXfrm>
    </dsp:sp>
    <dsp:sp modelId="{F5210D1F-C9A8-49F3-8B3F-282476267366}">
      <dsp:nvSpPr>
        <dsp:cNvPr id="0" name=""/>
        <dsp:cNvSpPr/>
      </dsp:nvSpPr>
      <dsp:spPr>
        <a:xfrm>
          <a:off x="142512" y="1701399"/>
          <a:ext cx="716664" cy="71666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29C9BD-21FD-491D-8EC1-908756A400AA}">
      <dsp:nvSpPr>
        <dsp:cNvPr id="0" name=""/>
        <dsp:cNvSpPr/>
      </dsp:nvSpPr>
      <dsp:spPr>
        <a:xfrm>
          <a:off x="293012" y="1851898"/>
          <a:ext cx="415665" cy="41566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299DE2-C948-4685-BA3F-7F69C40AAE9D}">
      <dsp:nvSpPr>
        <dsp:cNvPr id="0" name=""/>
        <dsp:cNvSpPr/>
      </dsp:nvSpPr>
      <dsp:spPr>
        <a:xfrm>
          <a:off x="1012748" y="1701399"/>
          <a:ext cx="1689280" cy="716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b="0" i="0" kern="1200"/>
            <a:t>Secure user authentication and authorization.</a:t>
          </a:r>
          <a:endParaRPr lang="en-US" sz="1200" kern="1200"/>
        </a:p>
      </dsp:txBody>
      <dsp:txXfrm>
        <a:off x="1012748" y="1701399"/>
        <a:ext cx="1689280" cy="716664"/>
      </dsp:txXfrm>
    </dsp:sp>
    <dsp:sp modelId="{9165127E-8F43-4D0A-A7D0-227393C44E00}">
      <dsp:nvSpPr>
        <dsp:cNvPr id="0" name=""/>
        <dsp:cNvSpPr/>
      </dsp:nvSpPr>
      <dsp:spPr>
        <a:xfrm>
          <a:off x="2996373" y="1701399"/>
          <a:ext cx="716664" cy="71666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EFF028-60B6-4403-8A3E-21079A6BAE4E}">
      <dsp:nvSpPr>
        <dsp:cNvPr id="0" name=""/>
        <dsp:cNvSpPr/>
      </dsp:nvSpPr>
      <dsp:spPr>
        <a:xfrm>
          <a:off x="3146873" y="1851898"/>
          <a:ext cx="415665" cy="41566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34554E-FC96-4B00-836A-D862D6D6599E}">
      <dsp:nvSpPr>
        <dsp:cNvPr id="0" name=""/>
        <dsp:cNvSpPr/>
      </dsp:nvSpPr>
      <dsp:spPr>
        <a:xfrm>
          <a:off x="3866609" y="1701399"/>
          <a:ext cx="1689280" cy="716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b="0" i="0" kern="1200"/>
            <a:t>Store and retrieve task data securely.</a:t>
          </a:r>
          <a:endParaRPr lang="en-US" sz="1200" kern="1200"/>
        </a:p>
      </dsp:txBody>
      <dsp:txXfrm>
        <a:off x="3866609" y="1701399"/>
        <a:ext cx="1689280" cy="716664"/>
      </dsp:txXfrm>
    </dsp:sp>
    <dsp:sp modelId="{A9B3FD76-0FC1-40D0-B631-3FD757DBAD52}">
      <dsp:nvSpPr>
        <dsp:cNvPr id="0" name=""/>
        <dsp:cNvSpPr/>
      </dsp:nvSpPr>
      <dsp:spPr>
        <a:xfrm>
          <a:off x="5850234" y="1701399"/>
          <a:ext cx="716664" cy="71666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52AA5-4613-45A8-8408-90BCB7DF2A40}">
      <dsp:nvSpPr>
        <dsp:cNvPr id="0" name=""/>
        <dsp:cNvSpPr/>
      </dsp:nvSpPr>
      <dsp:spPr>
        <a:xfrm>
          <a:off x="6000734" y="1851898"/>
          <a:ext cx="415665" cy="41566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D89FA7-5EE7-4BB9-8790-5E136CC2E3F1}">
      <dsp:nvSpPr>
        <dsp:cNvPr id="0" name=""/>
        <dsp:cNvSpPr/>
      </dsp:nvSpPr>
      <dsp:spPr>
        <a:xfrm>
          <a:off x="6720470" y="1701399"/>
          <a:ext cx="1689280" cy="716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b="0" i="0" kern="1200"/>
            <a:t>Provide a clean and intuitive user interface for easy navigation and task management.</a:t>
          </a:r>
          <a:endParaRPr lang="en-US" sz="1200" kern="1200"/>
        </a:p>
      </dsp:txBody>
      <dsp:txXfrm>
        <a:off x="6720470" y="1701399"/>
        <a:ext cx="1689280" cy="716664"/>
      </dsp:txXfrm>
    </dsp:sp>
    <dsp:sp modelId="{8BC49FEA-98D3-4DED-BA15-FCD16875A49E}">
      <dsp:nvSpPr>
        <dsp:cNvPr id="0" name=""/>
        <dsp:cNvSpPr/>
      </dsp:nvSpPr>
      <dsp:spPr>
        <a:xfrm>
          <a:off x="142512" y="3118372"/>
          <a:ext cx="716664" cy="71666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40DF45-C699-4701-97D6-583A7F54D82D}">
      <dsp:nvSpPr>
        <dsp:cNvPr id="0" name=""/>
        <dsp:cNvSpPr/>
      </dsp:nvSpPr>
      <dsp:spPr>
        <a:xfrm>
          <a:off x="293012" y="3268872"/>
          <a:ext cx="415665" cy="415665"/>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D7576E-4F68-423E-A668-FAE6D8F79011}">
      <dsp:nvSpPr>
        <dsp:cNvPr id="0" name=""/>
        <dsp:cNvSpPr/>
      </dsp:nvSpPr>
      <dsp:spPr>
        <a:xfrm>
          <a:off x="1012748" y="3118372"/>
          <a:ext cx="1689280" cy="716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b="0" i="0" kern="1200"/>
            <a:t>Offer tasks lists, filter and search functionality.</a:t>
          </a:r>
          <a:endParaRPr lang="en-US" sz="1200" kern="1200"/>
        </a:p>
      </dsp:txBody>
      <dsp:txXfrm>
        <a:off x="1012748" y="3118372"/>
        <a:ext cx="1689280" cy="7166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2655D6-D3BA-4C3B-984E-5E3F2916CE47}">
      <dsp:nvSpPr>
        <dsp:cNvPr id="0" name=""/>
        <dsp:cNvSpPr/>
      </dsp:nvSpPr>
      <dsp:spPr>
        <a:xfrm>
          <a:off x="884719" y="1987"/>
          <a:ext cx="2371743" cy="142304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Role-based access control to manage user permissions.</a:t>
          </a:r>
          <a:endParaRPr lang="en-US" sz="1700" kern="1200"/>
        </a:p>
      </dsp:txBody>
      <dsp:txXfrm>
        <a:off x="884719" y="1987"/>
        <a:ext cx="2371743" cy="1423045"/>
      </dsp:txXfrm>
    </dsp:sp>
    <dsp:sp modelId="{A7147FF0-10AD-4BCB-8937-D5A0D0CB504F}">
      <dsp:nvSpPr>
        <dsp:cNvPr id="0" name=""/>
        <dsp:cNvSpPr/>
      </dsp:nvSpPr>
      <dsp:spPr>
        <a:xfrm>
          <a:off x="3493637" y="1987"/>
          <a:ext cx="2371743" cy="142304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MySQL Database scalability to accommodate the growing volume of task data and users.</a:t>
          </a:r>
          <a:endParaRPr lang="en-US" sz="1700" kern="1200"/>
        </a:p>
      </dsp:txBody>
      <dsp:txXfrm>
        <a:off x="3493637" y="1987"/>
        <a:ext cx="2371743" cy="1423045"/>
      </dsp:txXfrm>
    </dsp:sp>
    <dsp:sp modelId="{5D86B7EB-AEA5-47D6-9343-EEE678F7B5AD}">
      <dsp:nvSpPr>
        <dsp:cNvPr id="0" name=""/>
        <dsp:cNvSpPr/>
      </dsp:nvSpPr>
      <dsp:spPr>
        <a:xfrm>
          <a:off x="6102554" y="1987"/>
          <a:ext cx="2371743" cy="142304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Encryption of sensitive task data to protect against unauthorized access.</a:t>
          </a:r>
          <a:endParaRPr lang="en-US" sz="1700" kern="1200"/>
        </a:p>
      </dsp:txBody>
      <dsp:txXfrm>
        <a:off x="6102554" y="1987"/>
        <a:ext cx="2371743" cy="1423045"/>
      </dsp:txXfrm>
    </dsp:sp>
    <dsp:sp modelId="{48F96245-CBDA-4CC0-9191-A8AED8093680}">
      <dsp:nvSpPr>
        <dsp:cNvPr id="0" name=""/>
        <dsp:cNvSpPr/>
      </dsp:nvSpPr>
      <dsp:spPr>
        <a:xfrm>
          <a:off x="884719" y="1662207"/>
          <a:ext cx="2371743" cy="142304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Implementation of secure protocols for user authentication and session management.</a:t>
          </a:r>
          <a:endParaRPr lang="en-US" sz="1700" kern="1200"/>
        </a:p>
      </dsp:txBody>
      <dsp:txXfrm>
        <a:off x="884719" y="1662207"/>
        <a:ext cx="2371743" cy="1423045"/>
      </dsp:txXfrm>
    </dsp:sp>
    <dsp:sp modelId="{7E2E7041-E0E0-4D44-BC99-F38C3D016D5D}">
      <dsp:nvSpPr>
        <dsp:cNvPr id="0" name=""/>
        <dsp:cNvSpPr/>
      </dsp:nvSpPr>
      <dsp:spPr>
        <a:xfrm>
          <a:off x="3493637" y="1662207"/>
          <a:ext cx="2371743" cy="142304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The application should be compatible with a wide range of web browsers (Chrome, Firefox, Safari, Edge).</a:t>
          </a:r>
          <a:endParaRPr lang="en-US" sz="1700" kern="1200"/>
        </a:p>
      </dsp:txBody>
      <dsp:txXfrm>
        <a:off x="3493637" y="1662207"/>
        <a:ext cx="2371743" cy="1423045"/>
      </dsp:txXfrm>
    </dsp:sp>
    <dsp:sp modelId="{2597F203-4B5F-41F9-BE39-C3A15EED56F2}">
      <dsp:nvSpPr>
        <dsp:cNvPr id="0" name=""/>
        <dsp:cNvSpPr/>
      </dsp:nvSpPr>
      <dsp:spPr>
        <a:xfrm>
          <a:off x="6102554" y="1662207"/>
          <a:ext cx="2371743" cy="142304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High availability and reliability.</a:t>
          </a:r>
          <a:endParaRPr lang="en-US" sz="1700" kern="1200"/>
        </a:p>
      </dsp:txBody>
      <dsp:txXfrm>
        <a:off x="6102554" y="1662207"/>
        <a:ext cx="2371743" cy="1423045"/>
      </dsp:txXfrm>
    </dsp:sp>
    <dsp:sp modelId="{4A57C697-E1DB-46F8-81A4-15A28D6E6431}">
      <dsp:nvSpPr>
        <dsp:cNvPr id="0" name=""/>
        <dsp:cNvSpPr/>
      </dsp:nvSpPr>
      <dsp:spPr>
        <a:xfrm>
          <a:off x="3493637" y="3322427"/>
          <a:ext cx="2371743" cy="142304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Scalability to accommodate an increasing user base.</a:t>
          </a:r>
          <a:endParaRPr lang="en-US" sz="1700" kern="1200"/>
        </a:p>
      </dsp:txBody>
      <dsp:txXfrm>
        <a:off x="3493637" y="3322427"/>
        <a:ext cx="2371743" cy="142304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A50702-3C68-4B14-B819-72B57D27F9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0F4880-E690-44D0-8356-A9E7BDBAB0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E6205E-B305-4B90-9534-3C5E99A0275E}" type="datetimeFigureOut">
              <a:rPr lang="en-US" smtClean="0"/>
              <a:t>5/12/2024</a:t>
            </a:fld>
            <a:endParaRPr lang="en-US" dirty="0"/>
          </a:p>
        </p:txBody>
      </p:sp>
      <p:sp>
        <p:nvSpPr>
          <p:cNvPr id="4" name="Footer Placeholder 3">
            <a:extLst>
              <a:ext uri="{FF2B5EF4-FFF2-40B4-BE49-F238E27FC236}">
                <a16:creationId xmlns:a16="http://schemas.microsoft.com/office/drawing/2014/main" id="{26B4ACF6-39FD-4B08-A7D5-5BFDC37B46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7C9FD2-2C57-4DE7-8EA4-86DEE80B98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AC623C-86E0-4A85-83FB-F4A716956FD4}" type="slidenum">
              <a:rPr lang="en-US" smtClean="0"/>
              <a:t>‹#›</a:t>
            </a:fld>
            <a:endParaRPr lang="en-US" dirty="0"/>
          </a:p>
        </p:txBody>
      </p:sp>
    </p:spTree>
    <p:extLst>
      <p:ext uri="{BB962C8B-B14F-4D97-AF65-F5344CB8AC3E}">
        <p14:creationId xmlns:p14="http://schemas.microsoft.com/office/powerpoint/2010/main" val="169395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3722F1-E430-42A1-A473-1759336AECCE}" type="datetimeFigureOut">
              <a:rPr lang="en-US" smtClean="0"/>
              <a:t>5/12/2024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D7554-D10C-4E29-B8E6-BB7111FA614F}" type="slidenum">
              <a:rPr lang="en-US" smtClean="0"/>
              <a:t>‹#›</a:t>
            </a:fld>
            <a:endParaRPr lang="en-US" dirty="0"/>
          </a:p>
        </p:txBody>
      </p:sp>
    </p:spTree>
    <p:extLst>
      <p:ext uri="{BB962C8B-B14F-4D97-AF65-F5344CB8AC3E}">
        <p14:creationId xmlns:p14="http://schemas.microsoft.com/office/powerpoint/2010/main" val="351734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5" y="690511"/>
            <a:ext cx="5185821" cy="5253089"/>
          </a:xfrm>
        </p:spPr>
        <p:txBody>
          <a:bodyPr anchor="b">
            <a:normAutofit/>
          </a:bodyPr>
          <a:lstStyle>
            <a:lvl1pPr>
              <a:defRPr sz="6000">
                <a:solidFill>
                  <a:schemeClr val="bg1"/>
                </a:solidFill>
              </a:defRPr>
            </a:lvl1pPr>
          </a:lstStyle>
          <a:p>
            <a:r>
              <a:rPr lang="en-US" dirty="0"/>
              <a:t>Click to add title</a:t>
            </a:r>
          </a:p>
        </p:txBody>
      </p:sp>
    </p:spTree>
    <p:extLst>
      <p:ext uri="{BB962C8B-B14F-4D97-AF65-F5344CB8AC3E}">
        <p14:creationId xmlns:p14="http://schemas.microsoft.com/office/powerpoint/2010/main" val="1784555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1468814" y="2057400"/>
            <a:ext cx="3091027" cy="3867538"/>
          </a:xfrm>
        </p:spPr>
        <p:txBody>
          <a:bodyPr lIns="0">
            <a:normAutofit/>
          </a:bodyPr>
          <a:lstStyle>
            <a:lvl1pPr marL="0" indent="0">
              <a:lnSpc>
                <a:spcPct val="100000"/>
              </a:lnSpc>
              <a:spcBef>
                <a:spcPts val="0"/>
              </a:spcBef>
              <a:spcAft>
                <a:spcPts val="1200"/>
              </a:spcAft>
              <a:buNone/>
              <a:defRPr sz="2000"/>
            </a:lvl1pPr>
            <a:lvl2pPr marL="800100" indent="-342900">
              <a:lnSpc>
                <a:spcPct val="100000"/>
              </a:lnSpc>
              <a:spcBef>
                <a:spcPts val="0"/>
              </a:spcBef>
              <a:spcAft>
                <a:spcPts val="1200"/>
              </a:spcAft>
              <a:buFont typeface="Arial" panose="020B0604020202020204" pitchFamily="34" charset="0"/>
              <a:buChar char="•"/>
              <a:defRPr sz="2000"/>
            </a:lvl2pPr>
            <a:lvl3pPr marL="1257300" indent="-342900">
              <a:spcBef>
                <a:spcPts val="0"/>
              </a:spcBef>
              <a:spcAft>
                <a:spcPts val="1200"/>
              </a:spcAft>
              <a:buFont typeface="Arial" panose="020B0604020202020204" pitchFamily="34" charset="0"/>
              <a:buChar char="•"/>
              <a:defRPr sz="2000"/>
            </a:lvl3pPr>
            <a:lvl4pPr marL="1714500" indent="-342900">
              <a:spcBef>
                <a:spcPts val="0"/>
              </a:spcBef>
              <a:spcAft>
                <a:spcPts val="1200"/>
              </a:spcAft>
              <a:buFont typeface="Arial" panose="020B0604020202020204" pitchFamily="34" charset="0"/>
              <a:buChar char="•"/>
              <a:defRPr sz="2000"/>
            </a:lvl4pPr>
            <a:lvl5pPr marL="2171700" indent="-3429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able Placeholder 13">
            <a:extLst>
              <a:ext uri="{FF2B5EF4-FFF2-40B4-BE49-F238E27FC236}">
                <a16:creationId xmlns:a16="http://schemas.microsoft.com/office/drawing/2014/main" id="{EA708189-1532-1BDD-104F-4D8556146CEE}"/>
              </a:ext>
            </a:extLst>
          </p:cNvPr>
          <p:cNvSpPr>
            <a:spLocks noGrp="1"/>
          </p:cNvSpPr>
          <p:nvPr>
            <p:ph type="tbl" sz="quarter" idx="12"/>
          </p:nvPr>
        </p:nvSpPr>
        <p:spPr>
          <a:xfrm>
            <a:off x="5097463" y="2051976"/>
            <a:ext cx="6180137" cy="3867538"/>
          </a:xfrm>
        </p:spPr>
        <p:txBody>
          <a:bodyPr>
            <a:normAutofit/>
          </a:bodyPr>
          <a:lstStyle>
            <a:lvl1pPr>
              <a:defRPr sz="2000"/>
            </a:lvl1pPr>
          </a:lstStyle>
          <a:p>
            <a:r>
              <a:rPr lang="en-US"/>
              <a:t>Click icon to add table</a:t>
            </a:r>
            <a:endParaRPr lang="en-US" dirty="0"/>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6E0EC71B-95A1-C740-6B1F-F8DF02E2D1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409299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ntent 2">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Content Placeholder 7">
            <a:extLst>
              <a:ext uri="{FF2B5EF4-FFF2-40B4-BE49-F238E27FC236}">
                <a16:creationId xmlns:a16="http://schemas.microsoft.com/office/drawing/2014/main" id="{8B0AB10A-3CAB-D4C0-3CB1-401461802BD3}"/>
              </a:ext>
            </a:extLst>
          </p:cNvPr>
          <p:cNvSpPr>
            <a:spLocks noGrp="1"/>
          </p:cNvSpPr>
          <p:nvPr>
            <p:ph sz="quarter" idx="10" hasCustomPrompt="1"/>
          </p:nvPr>
        </p:nvSpPr>
        <p:spPr>
          <a:xfrm>
            <a:off x="1468814" y="2066731"/>
            <a:ext cx="6452876" cy="3867538"/>
          </a:xfrm>
        </p:spPr>
        <p:txBody>
          <a:bodyPr lIns="0">
            <a:normAutofit/>
          </a:bodyPr>
          <a:lstStyle>
            <a:lvl1pPr>
              <a:lnSpc>
                <a:spcPct val="100000"/>
              </a:lnSpc>
              <a:spcAft>
                <a:spcPts val="600"/>
              </a:spcAft>
              <a:defRPr sz="2000"/>
            </a:lvl1pPr>
            <a:lvl2pPr>
              <a:lnSpc>
                <a:spcPct val="100000"/>
              </a:lnSpc>
              <a:spcAft>
                <a:spcPts val="600"/>
              </a:spcAft>
              <a:defRPr sz="2000"/>
            </a:lvl2pPr>
            <a:lvl3pPr>
              <a:lnSpc>
                <a:spcPct val="100000"/>
              </a:lnSpc>
              <a:spcBef>
                <a:spcPts val="1000"/>
              </a:spcBef>
              <a:spcAft>
                <a:spcPts val="600"/>
              </a:spcAft>
              <a:defRPr sz="2000"/>
            </a:lvl3pPr>
            <a:lvl4pPr>
              <a:lnSpc>
                <a:spcPct val="100000"/>
              </a:lnSpc>
              <a:spcAft>
                <a:spcPts val="1200"/>
              </a:spcAft>
              <a:defRPr sz="20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7">
            <a:extLst>
              <a:ext uri="{FF2B5EF4-FFF2-40B4-BE49-F238E27FC236}">
                <a16:creationId xmlns:a16="http://schemas.microsoft.com/office/drawing/2014/main" id="{7DBA8ADB-B20F-8404-46AB-AF67E25C7C75}"/>
              </a:ext>
            </a:extLst>
          </p:cNvPr>
          <p:cNvSpPr>
            <a:spLocks noGrp="1"/>
          </p:cNvSpPr>
          <p:nvPr>
            <p:ph sz="quarter" idx="11" hasCustomPrompt="1"/>
          </p:nvPr>
        </p:nvSpPr>
        <p:spPr>
          <a:xfrm>
            <a:off x="8169196" y="2066731"/>
            <a:ext cx="3108391" cy="3867538"/>
          </a:xfrm>
        </p:spPr>
        <p:txBody>
          <a:bodyPr lIns="0">
            <a:normAutofit/>
          </a:bodyPr>
          <a:lstStyle>
            <a:lvl1pPr marL="0" indent="0">
              <a:lnSpc>
                <a:spcPct val="100000"/>
              </a:lnSpc>
              <a:spcAft>
                <a:spcPts val="600"/>
              </a:spcAft>
              <a:buNone/>
              <a:defRPr sz="2000"/>
            </a:lvl1pPr>
            <a:lvl2pPr marL="800100" indent="-342900">
              <a:lnSpc>
                <a:spcPct val="100000"/>
              </a:lnSpc>
              <a:spcAft>
                <a:spcPts val="600"/>
              </a:spcAft>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14D5F7-E70A-5F97-5C8F-95B9E1B6D492}"/>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852814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CB43608F-0A38-CF4A-4B3B-F1212E786FDE}"/>
              </a:ext>
            </a:extLst>
          </p:cNvPr>
          <p:cNvSpPr>
            <a:spLocks noGrp="1"/>
          </p:cNvSpPr>
          <p:nvPr>
            <p:ph type="tbl" sz="quarter" idx="10"/>
          </p:nvPr>
        </p:nvSpPr>
        <p:spPr>
          <a:xfrm>
            <a:off x="1487488" y="2057400"/>
            <a:ext cx="9790112" cy="3886200"/>
          </a:xfrm>
        </p:spPr>
        <p:txBody>
          <a:bodyPr>
            <a:normAutofit/>
          </a:bodyPr>
          <a:lstStyle>
            <a:lvl1pPr>
              <a:defRPr sz="2400"/>
            </a:lvl1pPr>
          </a:lstStyle>
          <a:p>
            <a:r>
              <a:rPr lang="en-US"/>
              <a:t>Click icon to add table</a:t>
            </a:r>
            <a:endParaRPr lang="en-US" dirty="0"/>
          </a:p>
        </p:txBody>
      </p:sp>
      <p:sp>
        <p:nvSpPr>
          <p:cNvPr id="2" name="Slide Number Placeholder 5">
            <a:extLst>
              <a:ext uri="{FF2B5EF4-FFF2-40B4-BE49-F238E27FC236}">
                <a16:creationId xmlns:a16="http://schemas.microsoft.com/office/drawing/2014/main" id="{05DA3688-07D1-82D9-6818-C95E9A69C2F1}"/>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691357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4" y="690511"/>
            <a:ext cx="4964671" cy="5253089"/>
          </a:xfrm>
        </p:spPr>
        <p:txBody>
          <a:bodyPr anchor="b">
            <a:normAutofit/>
          </a:bodyPr>
          <a:lstStyle>
            <a:lvl1pPr>
              <a:defRPr sz="6000">
                <a:solidFill>
                  <a:schemeClr val="bg1"/>
                </a:solidFill>
              </a:defRPr>
            </a:lvl1pPr>
          </a:lstStyle>
          <a:p>
            <a:r>
              <a:rPr lang="en-US" dirty="0"/>
              <a:t>Click to add title</a:t>
            </a:r>
          </a:p>
        </p:txBody>
      </p:sp>
      <p:sp>
        <p:nvSpPr>
          <p:cNvPr id="10" name="Content Placeholder 9">
            <a:extLst>
              <a:ext uri="{FF2B5EF4-FFF2-40B4-BE49-F238E27FC236}">
                <a16:creationId xmlns:a16="http://schemas.microsoft.com/office/drawing/2014/main" id="{AD608249-3D60-D3B2-68C5-778D0EA18F2D}"/>
              </a:ext>
            </a:extLst>
          </p:cNvPr>
          <p:cNvSpPr>
            <a:spLocks noGrp="1"/>
          </p:cNvSpPr>
          <p:nvPr>
            <p:ph sz="quarter" idx="10" hasCustomPrompt="1"/>
          </p:nvPr>
        </p:nvSpPr>
        <p:spPr>
          <a:xfrm>
            <a:off x="6282286" y="690465"/>
            <a:ext cx="4784372" cy="5253089"/>
          </a:xfrm>
        </p:spPr>
        <p:txBody>
          <a:bodyPr anchor="ctr">
            <a:normAutofit/>
          </a:bodyPr>
          <a:lstStyle>
            <a:lvl1pPr marL="0" indent="0">
              <a:lnSpc>
                <a:spcPct val="100000"/>
              </a:lnSpc>
              <a:spcBef>
                <a:spcPts val="0"/>
              </a:spcBef>
              <a:spcAft>
                <a:spcPts val="1200"/>
              </a:spcAft>
              <a:buNone/>
              <a:defRPr sz="2000">
                <a:solidFill>
                  <a:schemeClr val="bg1"/>
                </a:solidFill>
              </a:defRPr>
            </a:lvl1pPr>
            <a:lvl2pPr marL="742950" indent="-285750">
              <a:lnSpc>
                <a:spcPct val="100000"/>
              </a:lnSpc>
              <a:spcBef>
                <a:spcPts val="0"/>
              </a:spcBef>
              <a:spcAft>
                <a:spcPts val="1200"/>
              </a:spcAft>
              <a:buFont typeface="Arial" panose="020B0604020202020204" pitchFamily="34" charset="0"/>
              <a:buChar char="•"/>
              <a:defRPr sz="1800">
                <a:solidFill>
                  <a:schemeClr val="bg1"/>
                </a:solidFill>
              </a:defRPr>
            </a:lvl2pPr>
            <a:lvl3pPr marL="1200150" indent="-285750">
              <a:lnSpc>
                <a:spcPct val="100000"/>
              </a:lnSpc>
              <a:spcBef>
                <a:spcPts val="0"/>
              </a:spcBef>
              <a:spcAft>
                <a:spcPts val="1200"/>
              </a:spcAft>
              <a:buFont typeface="Arial" panose="020B0604020202020204" pitchFamily="34" charset="0"/>
              <a:buChar char="•"/>
              <a:defRPr sz="1600">
                <a:solidFill>
                  <a:schemeClr val="bg1"/>
                </a:solidFill>
              </a:defRPr>
            </a:lvl3pPr>
            <a:lvl4pPr marL="1657350" indent="-285750">
              <a:lnSpc>
                <a:spcPct val="100000"/>
              </a:lnSpc>
              <a:spcBef>
                <a:spcPts val="0"/>
              </a:spcBef>
              <a:spcAft>
                <a:spcPts val="1200"/>
              </a:spcAft>
              <a:buFont typeface="Arial" panose="020B0604020202020204" pitchFamily="34" charset="0"/>
              <a:buChar char="•"/>
              <a:defRPr sz="1400">
                <a:solidFill>
                  <a:schemeClr val="bg1"/>
                </a:solidFill>
              </a:defRPr>
            </a:lvl4pPr>
            <a:lvl5pPr marL="2114550" indent="-285750">
              <a:lnSpc>
                <a:spcPct val="100000"/>
              </a:lnSpc>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374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55583" y="737115"/>
            <a:ext cx="4640418" cy="5407091"/>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6388461" y="737115"/>
            <a:ext cx="4449712" cy="5407091"/>
          </a:xfrm>
        </p:spPr>
        <p:txBody>
          <a:bodyPr lIns="0" tIns="0" rIns="0" bIns="0" anchor="ct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4E9F5D75-1D8F-F695-81F8-4A6D0C67821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27724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1278294"/>
            <a:ext cx="5000318" cy="4904141"/>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6642169" y="-1"/>
            <a:ext cx="4635426" cy="6857999"/>
          </a:xfrm>
        </p:spPr>
        <p:txBody>
          <a:bodyPr>
            <a:normAutofit/>
          </a:bodyPr>
          <a:lstStyle>
            <a:lvl1pPr marL="0" indent="0" algn="ctr">
              <a:buNone/>
              <a:defRPr sz="2000"/>
            </a:lvl1pPr>
          </a:lstStyle>
          <a:p>
            <a:r>
              <a:rPr lang="en-US"/>
              <a:t>Click icon to add picture</a:t>
            </a:r>
            <a:endParaRPr lang="en-US" dirty="0"/>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02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3508311"/>
            <a:ext cx="9923770" cy="1438762"/>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915600" y="0"/>
            <a:ext cx="10361995" cy="3429000"/>
          </a:xfrm>
        </p:spPr>
        <p:txBody>
          <a:bodyPr>
            <a:normAutofit/>
          </a:bodyPr>
          <a:lstStyle>
            <a:lvl1pPr marL="0" indent="0" algn="ctr">
              <a:buNone/>
              <a:defRPr sz="2000"/>
            </a:lvl1pPr>
          </a:lstStyle>
          <a:p>
            <a:r>
              <a:rPr lang="en-US"/>
              <a:t>Click icon to add picture</a:t>
            </a:r>
            <a:endParaRPr lang="en-US" dirty="0"/>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12">
            <a:extLst>
              <a:ext uri="{FF2B5EF4-FFF2-40B4-BE49-F238E27FC236}">
                <a16:creationId xmlns:a16="http://schemas.microsoft.com/office/drawing/2014/main" id="{D179113D-0374-3934-841E-56AD5AFCF977}"/>
              </a:ext>
            </a:extLst>
          </p:cNvPr>
          <p:cNvSpPr>
            <a:spLocks noGrp="1"/>
          </p:cNvSpPr>
          <p:nvPr>
            <p:ph type="body" sz="quarter" idx="12" hasCustomPrompt="1"/>
          </p:nvPr>
        </p:nvSpPr>
        <p:spPr>
          <a:xfrm>
            <a:off x="1353828" y="5228488"/>
            <a:ext cx="9923770" cy="1368256"/>
          </a:xfrm>
          <a:prstGeom prst="rect">
            <a:avLst/>
          </a:prstGeom>
        </p:spPr>
        <p:txBody>
          <a:bodyPr anchor="t">
            <a:normAutofit/>
          </a:bodyPr>
          <a:lstStyle>
            <a:lvl1pPr marL="0" indent="0" algn="l">
              <a:lnSpc>
                <a:spcPct val="80000"/>
              </a:lnSpc>
              <a:spcBef>
                <a:spcPts val="0"/>
              </a:spcBef>
              <a:buNone/>
              <a:defRPr sz="2000" spc="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3227224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5" y="503852"/>
            <a:ext cx="9150675"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50153" y="2108722"/>
            <a:ext cx="8552264" cy="4119463"/>
          </a:xfrm>
        </p:spPr>
        <p:txBody>
          <a:bodyPr lIns="0" tIns="0" rIns="0" bIns="0">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5DABAFC1-3E76-DCE6-3A6D-E0020C5BE8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137359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6"/>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07175C5-CB2F-2BAC-3704-54DCD1BF043F}"/>
              </a:ext>
            </a:extLst>
          </p:cNvPr>
          <p:cNvSpPr>
            <a:spLocks noGrp="1"/>
          </p:cNvSpPr>
          <p:nvPr>
            <p:ph type="title" hasCustomPrompt="1"/>
          </p:nvPr>
        </p:nvSpPr>
        <p:spPr>
          <a:xfrm>
            <a:off x="1038031" y="1068169"/>
            <a:ext cx="10115939" cy="2681549"/>
          </a:xfrm>
        </p:spPr>
        <p:txBody>
          <a:bodyPr anchor="b"/>
          <a:lstStyle>
            <a:lvl1pPr algn="ctr">
              <a:defRPr>
                <a:solidFill>
                  <a:schemeClr val="bg1"/>
                </a:solidFill>
              </a:defRPr>
            </a:lvl1pPr>
          </a:lstStyle>
          <a:p>
            <a:r>
              <a:rPr lang="en-US" dirty="0"/>
              <a:t>Click to add title</a:t>
            </a:r>
          </a:p>
        </p:txBody>
      </p:sp>
      <p:sp>
        <p:nvSpPr>
          <p:cNvPr id="5" name="Rectangle 4">
            <a:extLst>
              <a:ext uri="{FF2B5EF4-FFF2-40B4-BE49-F238E27FC236}">
                <a16:creationId xmlns:a16="http://schemas.microsoft.com/office/drawing/2014/main" id="{3901905E-33E7-852F-94E3-8E100B3D1E4A}"/>
              </a:ext>
              <a:ext uri="{C183D7F6-B498-43B3-948B-1728B52AA6E4}">
                <adec:decorative xmlns:adec="http://schemas.microsoft.com/office/drawing/2017/decorative" val="1"/>
              </a:ext>
            </a:extLst>
          </p:cNvPr>
          <p:cNvSpPr/>
          <p:nvPr userDrawn="1"/>
        </p:nvSpPr>
        <p:spPr>
          <a:xfrm>
            <a:off x="914400" y="914400"/>
            <a:ext cx="10363200" cy="502920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B7799F7-CBB1-9649-7D06-F7EEFD4F0183}"/>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1AFC5CA-DB29-4B8C-C004-72E4EC761C3B}"/>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2">
            <a:extLst>
              <a:ext uri="{FF2B5EF4-FFF2-40B4-BE49-F238E27FC236}">
                <a16:creationId xmlns:a16="http://schemas.microsoft.com/office/drawing/2014/main" id="{E3CB2D2A-7172-87CE-D493-DAF52D62EBFC}"/>
              </a:ext>
            </a:extLst>
          </p:cNvPr>
          <p:cNvSpPr>
            <a:spLocks noGrp="1"/>
          </p:cNvSpPr>
          <p:nvPr>
            <p:ph type="body" sz="quarter" idx="12" hasCustomPrompt="1"/>
          </p:nvPr>
        </p:nvSpPr>
        <p:spPr>
          <a:xfrm>
            <a:off x="1038031" y="4027047"/>
            <a:ext cx="10115939" cy="1762783"/>
          </a:xfrm>
          <a:prstGeom prst="rect">
            <a:avLst/>
          </a:prstGeom>
        </p:spPr>
        <p:txBody>
          <a:bodyPr anchor="t">
            <a:normAutofit/>
          </a:bodyPr>
          <a:lstStyle>
            <a:lvl1pPr marL="0" indent="0" algn="ctr">
              <a:lnSpc>
                <a:spcPct val="80000"/>
              </a:lnSpc>
              <a:spcBef>
                <a:spcPts val="0"/>
              </a:spcBef>
              <a:buNone/>
              <a:defRPr sz="2000" spc="0" baseline="0">
                <a:solidFill>
                  <a:schemeClr val="bg1"/>
                </a:solidFill>
                <a:latin typeface="+mn-lt"/>
              </a:defRPr>
            </a:lvl1pPr>
          </a:lstStyle>
          <a:p>
            <a:pPr lvl="0"/>
            <a:r>
              <a:rPr lang="en-US" dirty="0"/>
              <a:t>Click to add subtitle</a:t>
            </a:r>
          </a:p>
        </p:txBody>
      </p:sp>
    </p:spTree>
    <p:extLst>
      <p:ext uri="{BB962C8B-B14F-4D97-AF65-F5344CB8AC3E}">
        <p14:creationId xmlns:p14="http://schemas.microsoft.com/office/powerpoint/2010/main" val="206953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 ">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68814" y="2057401"/>
            <a:ext cx="4627186"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668185" y="2057401"/>
            <a:ext cx="4609399"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1D40DF0B-6602-19D4-3110-4659C28780D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61720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4" name="Content Placeholder 7">
            <a:extLst>
              <a:ext uri="{FF2B5EF4-FFF2-40B4-BE49-F238E27FC236}">
                <a16:creationId xmlns:a16="http://schemas.microsoft.com/office/drawing/2014/main" id="{C355854D-70C0-E6E1-2A0C-284D00A21AEC}"/>
              </a:ext>
            </a:extLst>
          </p:cNvPr>
          <p:cNvSpPr>
            <a:spLocks noGrp="1"/>
          </p:cNvSpPr>
          <p:nvPr>
            <p:ph sz="quarter" idx="12" hasCustomPrompt="1"/>
          </p:nvPr>
        </p:nvSpPr>
        <p:spPr>
          <a:xfrm>
            <a:off x="1468815" y="2057401"/>
            <a:ext cx="3068678" cy="4119463"/>
          </a:xfrm>
        </p:spPr>
        <p:txBody>
          <a:bodyPr lIns="0">
            <a:normAutofit/>
          </a:bodyPr>
          <a:lstStyle>
            <a:lvl1pPr marL="320040" indent="-320040">
              <a:lnSpc>
                <a:spcPct val="100000"/>
              </a:lnSpc>
              <a:spcBef>
                <a:spcPts val="0"/>
              </a:spcBef>
              <a:spcAft>
                <a:spcPts val="1200"/>
              </a:spcAft>
              <a:buFont typeface="+mj-lt"/>
              <a:buAutoNum type="arabicPeriod"/>
              <a:defRPr sz="2000"/>
            </a:lvl1pPr>
            <a:lvl2pPr marL="457200" indent="-320040">
              <a:lnSpc>
                <a:spcPct val="100000"/>
              </a:lnSpc>
              <a:spcBef>
                <a:spcPts val="1000"/>
              </a:spcBef>
              <a:spcAft>
                <a:spcPts val="1200"/>
              </a:spcAft>
              <a:buFont typeface="+mj-lt"/>
              <a:buAutoNum type="alphaLcPeriod"/>
              <a:defRPr sz="2000"/>
            </a:lvl2pPr>
            <a:lvl3pPr marL="914400" indent="-320040">
              <a:spcBef>
                <a:spcPts val="1000"/>
              </a:spcBef>
              <a:spcAft>
                <a:spcPts val="1200"/>
              </a:spcAft>
              <a:buFont typeface="+mj-lt"/>
              <a:buAutoNum type="arabicParenR"/>
              <a:defRPr sz="2000"/>
            </a:lvl3pPr>
            <a:lvl4pPr marL="1371600" indent="-320040">
              <a:spcBef>
                <a:spcPts val="1000"/>
              </a:spcBef>
              <a:spcAft>
                <a:spcPts val="1200"/>
              </a:spcAft>
              <a:buFont typeface="+mj-lt"/>
              <a:buAutoNum type="alphaLcParenR"/>
              <a:defRPr sz="2000"/>
            </a:lvl4pPr>
            <a:lvl5pPr marL="1828800" indent="-320040">
              <a:spcBef>
                <a:spcPts val="100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5191727" y="2057401"/>
            <a:ext cx="6085857"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D7B331F9-6D4A-5020-969F-E961AF374E19}"/>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1423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Picture Placeholder 7">
            <a:extLst>
              <a:ext uri="{FF2B5EF4-FFF2-40B4-BE49-F238E27FC236}">
                <a16:creationId xmlns:a16="http://schemas.microsoft.com/office/drawing/2014/main" id="{357912CB-B8F8-1E65-094F-AD3220E6C79C}"/>
              </a:ext>
            </a:extLst>
          </p:cNvPr>
          <p:cNvSpPr>
            <a:spLocks noGrp="1"/>
          </p:cNvSpPr>
          <p:nvPr>
            <p:ph type="pic" sz="quarter" idx="12"/>
          </p:nvPr>
        </p:nvSpPr>
        <p:spPr>
          <a:xfrm>
            <a:off x="1503363" y="2061969"/>
            <a:ext cx="4592637" cy="4805362"/>
          </a:xfrm>
        </p:spPr>
        <p:txBody>
          <a:bodyPr>
            <a:normAutofit/>
          </a:bodyPr>
          <a:lstStyle>
            <a:lvl1pPr marL="0" indent="0" algn="ctr">
              <a:buNone/>
              <a:defRPr sz="2000"/>
            </a:lvl1pPr>
          </a:lstStyle>
          <a:p>
            <a:r>
              <a:rPr lang="en-US"/>
              <a:t>Click icon to add picture</a:t>
            </a:r>
            <a:endParaRPr lang="en-US" dirty="0"/>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787262" y="2052736"/>
            <a:ext cx="4490320" cy="4800598"/>
          </a:xfrm>
        </p:spPr>
        <p:txBody>
          <a:bodyPr lIns="0">
            <a:normAutofit/>
          </a:bodyPr>
          <a:lstStyle>
            <a:lvl1pPr marL="0" indent="0">
              <a:lnSpc>
                <a:spcPct val="100000"/>
              </a:lnSpc>
              <a:spcBef>
                <a:spcPts val="1000"/>
              </a:spcBef>
              <a:spcAft>
                <a:spcPts val="1200"/>
              </a:spcAft>
              <a:buNone/>
              <a:defRPr sz="2000"/>
            </a:lvl1pPr>
            <a:lvl2pPr marL="800100" indent="-342900">
              <a:lnSpc>
                <a:spcPct val="100000"/>
              </a:lnSpc>
              <a:spcBef>
                <a:spcPts val="1000"/>
              </a:spcBef>
              <a:spcAft>
                <a:spcPts val="1200"/>
              </a:spcAft>
              <a:buFont typeface="Arial" panose="020B0604020202020204" pitchFamily="34" charset="0"/>
              <a:buChar char="•"/>
              <a:defRPr sz="2000"/>
            </a:lvl2pPr>
            <a:lvl3pPr marL="1257300" indent="-342900">
              <a:spcBef>
                <a:spcPts val="1000"/>
              </a:spcBef>
              <a:spcAft>
                <a:spcPts val="1200"/>
              </a:spcAft>
              <a:buFont typeface="Arial" panose="020B0604020202020204" pitchFamily="34" charset="0"/>
              <a:buChar char="•"/>
              <a:defRPr sz="2000"/>
            </a:lvl3pPr>
            <a:lvl4pPr marL="1714500" indent="-342900">
              <a:spcBef>
                <a:spcPts val="1000"/>
              </a:spcBef>
              <a:spcAft>
                <a:spcPts val="1200"/>
              </a:spcAft>
              <a:buFont typeface="Arial" panose="020B0604020202020204" pitchFamily="34" charset="0"/>
              <a:buChar char="•"/>
              <a:defRPr sz="2000"/>
            </a:lvl4pPr>
            <a:lvl5pPr marL="2171700" indent="-3429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09D86D-3DDE-CA24-4CAA-DF6944B9BCBB}"/>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107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82F216-62F1-7E0B-63FD-51C27CDAA1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61F31D-B959-2AD8-9208-FF08B574DB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32C8C7-5C6C-400B-AEC0-4D8178161B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5" name="Footer Placeholder 4">
            <a:extLst>
              <a:ext uri="{FF2B5EF4-FFF2-40B4-BE49-F238E27FC236}">
                <a16:creationId xmlns:a16="http://schemas.microsoft.com/office/drawing/2014/main" id="{4B7105D6-7B52-4B7D-9473-BCD571A93A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B13EAA0A-7090-4FA3-AD1C-CD4570404021}"/>
              </a:ext>
            </a:extLst>
          </p:cNvPr>
          <p:cNvSpPr>
            <a:spLocks noGrp="1"/>
          </p:cNvSpPr>
          <p:nvPr>
            <p:ph type="sldNum" sz="quarter" idx="4"/>
          </p:nvPr>
        </p:nvSpPr>
        <p:spPr>
          <a:xfrm>
            <a:off x="412136" y="5943601"/>
            <a:ext cx="968983" cy="651912"/>
          </a:xfrm>
          <a:prstGeom prst="rect">
            <a:avLst/>
          </a:prstGeom>
        </p:spPr>
        <p:txBody>
          <a:bodyPr vert="horz" lIns="91440" tIns="45720" rIns="91440" bIns="45720" rtlCol="0" anchor="ctr"/>
          <a:lstStyle>
            <a:lvl1pPr algn="ctr">
              <a:defRPr sz="1200" b="1" spc="150" baseline="0">
                <a:solidFill>
                  <a:schemeClr val="tx1"/>
                </a:solidFill>
                <a:latin typeface="+mn-lt"/>
              </a:defRPr>
            </a:lvl1p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737433849"/>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92" r:id="rId3"/>
    <p:sldLayoutId id="2147483691" r:id="rId4"/>
    <p:sldLayoutId id="2147483690" r:id="rId5"/>
    <p:sldLayoutId id="2147483689" r:id="rId6"/>
    <p:sldLayoutId id="2147483688" r:id="rId7"/>
    <p:sldLayoutId id="2147483687" r:id="rId8"/>
    <p:sldLayoutId id="2147483686" r:id="rId9"/>
    <p:sldLayoutId id="2147483685" r:id="rId10"/>
    <p:sldLayoutId id="2147483684" r:id="rId11"/>
    <p:sldLayoutId id="2147483682" r:id="rId12"/>
    <p:sldLayoutId id="214748368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4C9E-20FB-B999-9303-C71D1334BAD7}"/>
              </a:ext>
            </a:extLst>
          </p:cNvPr>
          <p:cNvSpPr>
            <a:spLocks noGrp="1"/>
          </p:cNvSpPr>
          <p:nvPr>
            <p:ph type="title"/>
          </p:nvPr>
        </p:nvSpPr>
        <p:spPr>
          <a:xfrm>
            <a:off x="1038715" y="1768540"/>
            <a:ext cx="10069072" cy="1561801"/>
          </a:xfrm>
        </p:spPr>
        <p:txBody>
          <a:bodyPr anchor="b">
            <a:normAutofit/>
          </a:bodyPr>
          <a:lstStyle/>
          <a:p>
            <a:r>
              <a:rPr lang="en-US" sz="7200" dirty="0" err="1">
                <a:latin typeface="Times New Roman" panose="02020603050405020304" pitchFamily="18" charset="0"/>
                <a:cs typeface="Times New Roman" panose="02020603050405020304" pitchFamily="18" charset="0"/>
              </a:rPr>
              <a:t>TaskMaster</a:t>
            </a:r>
            <a:endParaRPr lang="en-US" sz="7200" dirty="0">
              <a:latin typeface="Times New Roman" panose="02020603050405020304" pitchFamily="18" charset="0"/>
              <a:cs typeface="Times New Roman" panose="02020603050405020304" pitchFamily="18" charset="0"/>
            </a:endParaRPr>
          </a:p>
        </p:txBody>
      </p:sp>
      <p:sp>
        <p:nvSpPr>
          <p:cNvPr id="7" name="Text Placeholder 2">
            <a:extLst>
              <a:ext uri="{FF2B5EF4-FFF2-40B4-BE49-F238E27FC236}">
                <a16:creationId xmlns:a16="http://schemas.microsoft.com/office/drawing/2014/main" id="{983DB574-467D-1B99-CF66-4B4C947C5CDB}"/>
              </a:ext>
            </a:extLst>
          </p:cNvPr>
          <p:cNvSpPr>
            <a:spLocks noGrp="1"/>
          </p:cNvSpPr>
          <p:nvPr>
            <p:ph sz="quarter" idx="10"/>
          </p:nvPr>
        </p:nvSpPr>
        <p:spPr>
          <a:xfrm>
            <a:off x="1084213" y="2146433"/>
            <a:ext cx="6452368" cy="3320716"/>
          </a:xfrm>
        </p:spPr>
        <p:txBody>
          <a:bodyPr anchor="ctr">
            <a:normAutofit/>
          </a:bodyPr>
          <a:lstStyle/>
          <a:p>
            <a:r>
              <a:rPr lang="en-US" dirty="0" err="1">
                <a:latin typeface="Times New Roman" panose="02020603050405020304" pitchFamily="18" charset="0"/>
                <a:cs typeface="Times New Roman" panose="02020603050405020304" pitchFamily="18" charset="0"/>
              </a:rPr>
              <a:t>TaskMaster</a:t>
            </a:r>
            <a:r>
              <a:rPr lang="en-US" dirty="0">
                <a:latin typeface="Times New Roman" panose="02020603050405020304" pitchFamily="18" charset="0"/>
                <a:cs typeface="Times New Roman" panose="02020603050405020304" pitchFamily="18" charset="0"/>
              </a:rPr>
              <a:t> is a comprehensive task management application designed to help individuals and teams organize their tasks efficiently across multiple platforms.</a:t>
            </a:r>
          </a:p>
        </p:txBody>
      </p:sp>
      <p:sp>
        <p:nvSpPr>
          <p:cNvPr id="3" name="TextBox 2">
            <a:extLst>
              <a:ext uri="{FF2B5EF4-FFF2-40B4-BE49-F238E27FC236}">
                <a16:creationId xmlns:a16="http://schemas.microsoft.com/office/drawing/2014/main" id="{19197B47-09F0-9681-DE92-E7685B602410}"/>
              </a:ext>
            </a:extLst>
          </p:cNvPr>
          <p:cNvSpPr txBox="1"/>
          <p:nvPr/>
        </p:nvSpPr>
        <p:spPr>
          <a:xfrm>
            <a:off x="7276699" y="3806791"/>
            <a:ext cx="4581627" cy="2369880"/>
          </a:xfrm>
          <a:prstGeom prst="rect">
            <a:avLst/>
          </a:prstGeom>
          <a:noFill/>
        </p:spPr>
        <p:txBody>
          <a:bodyPr wrap="square" rtlCol="0">
            <a:spAutoFit/>
          </a:bodyPr>
          <a:lstStyle/>
          <a:p>
            <a:pPr algn="ctr"/>
            <a:r>
              <a:rPr lang="en-US" sz="2800" dirty="0">
                <a:solidFill>
                  <a:schemeClr val="bg1">
                    <a:lumMod val="95000"/>
                  </a:schemeClr>
                </a:solidFill>
                <a:latin typeface="Times New Roman" panose="02020603050405020304" pitchFamily="18" charset="0"/>
                <a:cs typeface="Times New Roman" panose="02020603050405020304" pitchFamily="18" charset="0"/>
              </a:rPr>
              <a:t>Team</a:t>
            </a:r>
            <a:endParaRPr lang="en-US" sz="2000" dirty="0">
              <a:solidFill>
                <a:schemeClr val="bg1">
                  <a:lumMod val="95000"/>
                </a:schemeClr>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err="1">
                <a:solidFill>
                  <a:schemeClr val="bg1">
                    <a:lumMod val="95000"/>
                  </a:schemeClr>
                </a:solidFill>
                <a:effectLst/>
                <a:latin typeface="Times New Roman" panose="02020603050405020304" pitchFamily="18" charset="0"/>
                <a:cs typeface="Times New Roman" panose="02020603050405020304" pitchFamily="18" charset="0"/>
              </a:rPr>
              <a:t>Harichaithanya</a:t>
            </a:r>
            <a:r>
              <a:rPr lang="en-US" sz="2000" b="0" i="0" dirty="0">
                <a:solidFill>
                  <a:schemeClr val="bg1">
                    <a:lumMod val="95000"/>
                  </a:schemeClr>
                </a:solidFill>
                <a:effectLst/>
                <a:latin typeface="Times New Roman" panose="02020603050405020304" pitchFamily="18" charset="0"/>
                <a:cs typeface="Times New Roman" panose="02020603050405020304" pitchFamily="18" charset="0"/>
              </a:rPr>
              <a:t> </a:t>
            </a:r>
            <a:r>
              <a:rPr lang="en-US" sz="2000" b="0" i="0" dirty="0" err="1">
                <a:solidFill>
                  <a:schemeClr val="bg1">
                    <a:lumMod val="95000"/>
                  </a:schemeClr>
                </a:solidFill>
                <a:effectLst/>
                <a:latin typeface="Times New Roman" panose="02020603050405020304" pitchFamily="18" charset="0"/>
                <a:cs typeface="Times New Roman" panose="02020603050405020304" pitchFamily="18" charset="0"/>
              </a:rPr>
              <a:t>Kotapati</a:t>
            </a:r>
            <a:r>
              <a:rPr lang="en-US" sz="2000" b="0" i="0" dirty="0">
                <a:solidFill>
                  <a:schemeClr val="bg1">
                    <a:lumMod val="95000"/>
                  </a:schemeClr>
                </a:solidFill>
                <a:effectLst/>
                <a:latin typeface="Times New Roman" panose="02020603050405020304" pitchFamily="18" charset="0"/>
                <a:cs typeface="Times New Roman" panose="02020603050405020304" pitchFamily="18" charset="0"/>
              </a:rPr>
              <a:t> (S567067)</a:t>
            </a:r>
          </a:p>
          <a:p>
            <a:pPr algn="l">
              <a:buFont typeface="Arial" panose="020B0604020202020204" pitchFamily="34" charset="0"/>
              <a:buChar char="•"/>
            </a:pPr>
            <a:r>
              <a:rPr lang="en-US" sz="2000" b="0" i="0" dirty="0">
                <a:solidFill>
                  <a:schemeClr val="bg1">
                    <a:lumMod val="95000"/>
                  </a:schemeClr>
                </a:solidFill>
                <a:effectLst/>
                <a:latin typeface="Times New Roman" panose="02020603050405020304" pitchFamily="18" charset="0"/>
                <a:cs typeface="Times New Roman" panose="02020603050405020304" pitchFamily="18" charset="0"/>
              </a:rPr>
              <a:t>Teja Kumar </a:t>
            </a:r>
            <a:r>
              <a:rPr lang="en-US" sz="2000" b="0" i="0" dirty="0" err="1">
                <a:solidFill>
                  <a:schemeClr val="bg1">
                    <a:lumMod val="95000"/>
                  </a:schemeClr>
                </a:solidFill>
                <a:effectLst/>
                <a:latin typeface="Times New Roman" panose="02020603050405020304" pitchFamily="18" charset="0"/>
                <a:cs typeface="Times New Roman" panose="02020603050405020304" pitchFamily="18" charset="0"/>
              </a:rPr>
              <a:t>Muppala</a:t>
            </a:r>
            <a:r>
              <a:rPr lang="en-US" sz="2000" b="0" i="0" dirty="0">
                <a:solidFill>
                  <a:schemeClr val="bg1">
                    <a:lumMod val="95000"/>
                  </a:schemeClr>
                </a:solidFill>
                <a:effectLst/>
                <a:latin typeface="Times New Roman" panose="02020603050405020304" pitchFamily="18" charset="0"/>
                <a:cs typeface="Times New Roman" panose="02020603050405020304" pitchFamily="18" charset="0"/>
              </a:rPr>
              <a:t> (S565960)</a:t>
            </a:r>
          </a:p>
          <a:p>
            <a:pPr algn="l">
              <a:buFont typeface="Arial" panose="020B0604020202020204" pitchFamily="34" charset="0"/>
              <a:buChar char="•"/>
            </a:pPr>
            <a:r>
              <a:rPr lang="en-US" sz="2000" b="0" i="0" dirty="0" err="1">
                <a:solidFill>
                  <a:schemeClr val="bg1">
                    <a:lumMod val="95000"/>
                  </a:schemeClr>
                </a:solidFill>
                <a:effectLst/>
                <a:latin typeface="Times New Roman" panose="02020603050405020304" pitchFamily="18" charset="0"/>
                <a:cs typeface="Times New Roman" panose="02020603050405020304" pitchFamily="18" charset="0"/>
              </a:rPr>
              <a:t>Manichandra</a:t>
            </a:r>
            <a:r>
              <a:rPr lang="en-US" sz="2000" b="0" i="0" dirty="0">
                <a:solidFill>
                  <a:schemeClr val="bg1">
                    <a:lumMod val="95000"/>
                  </a:schemeClr>
                </a:solidFill>
                <a:effectLst/>
                <a:latin typeface="Times New Roman" panose="02020603050405020304" pitchFamily="18" charset="0"/>
                <a:cs typeface="Times New Roman" panose="02020603050405020304" pitchFamily="18" charset="0"/>
              </a:rPr>
              <a:t> </a:t>
            </a:r>
            <a:r>
              <a:rPr lang="en-US" sz="2000" b="0" i="0" dirty="0" err="1">
                <a:solidFill>
                  <a:schemeClr val="bg1">
                    <a:lumMod val="95000"/>
                  </a:schemeClr>
                </a:solidFill>
                <a:effectLst/>
                <a:latin typeface="Times New Roman" panose="02020603050405020304" pitchFamily="18" charset="0"/>
                <a:cs typeface="Times New Roman" panose="02020603050405020304" pitchFamily="18" charset="0"/>
              </a:rPr>
              <a:t>Kuntala</a:t>
            </a:r>
            <a:r>
              <a:rPr lang="en-US" sz="2000" b="0" i="0" dirty="0">
                <a:solidFill>
                  <a:schemeClr val="bg1">
                    <a:lumMod val="95000"/>
                  </a:schemeClr>
                </a:solidFill>
                <a:effectLst/>
                <a:latin typeface="Times New Roman" panose="02020603050405020304" pitchFamily="18" charset="0"/>
                <a:cs typeface="Times New Roman" panose="02020603050405020304" pitchFamily="18" charset="0"/>
              </a:rPr>
              <a:t> (S565945)</a:t>
            </a:r>
          </a:p>
          <a:p>
            <a:pPr algn="l">
              <a:buFont typeface="Arial" panose="020B0604020202020204" pitchFamily="34" charset="0"/>
              <a:buChar char="•"/>
            </a:pPr>
            <a:r>
              <a:rPr lang="en-US" sz="2000" b="0" i="0" dirty="0" err="1">
                <a:solidFill>
                  <a:schemeClr val="bg1">
                    <a:lumMod val="95000"/>
                  </a:schemeClr>
                </a:solidFill>
                <a:effectLst/>
                <a:latin typeface="Times New Roman" panose="02020603050405020304" pitchFamily="18" charset="0"/>
                <a:cs typeface="Times New Roman" panose="02020603050405020304" pitchFamily="18" charset="0"/>
              </a:rPr>
              <a:t>LaxmiNarayana</a:t>
            </a:r>
            <a:r>
              <a:rPr lang="en-US" sz="2000" b="0" i="0" dirty="0">
                <a:solidFill>
                  <a:schemeClr val="bg1">
                    <a:lumMod val="95000"/>
                  </a:schemeClr>
                </a:solidFill>
                <a:effectLst/>
                <a:latin typeface="Times New Roman" panose="02020603050405020304" pitchFamily="18" charset="0"/>
                <a:cs typeface="Times New Roman" panose="02020603050405020304" pitchFamily="18" charset="0"/>
              </a:rPr>
              <a:t> Yadav Pakanati (S564223)</a:t>
            </a:r>
          </a:p>
          <a:p>
            <a:pPr algn="l">
              <a:buFont typeface="Arial" panose="020B0604020202020204" pitchFamily="34" charset="0"/>
              <a:buChar char="•"/>
            </a:pPr>
            <a:r>
              <a:rPr lang="en-US" sz="2000" b="0" i="0" dirty="0">
                <a:solidFill>
                  <a:schemeClr val="bg1">
                    <a:lumMod val="95000"/>
                  </a:schemeClr>
                </a:solidFill>
                <a:effectLst/>
                <a:latin typeface="Times New Roman" panose="02020603050405020304" pitchFamily="18" charset="0"/>
                <a:cs typeface="Times New Roman" panose="02020603050405020304" pitchFamily="18" charset="0"/>
              </a:rPr>
              <a:t>Vaishnavi </a:t>
            </a:r>
            <a:r>
              <a:rPr lang="en-US" sz="2000" b="0" i="0" dirty="0" err="1">
                <a:solidFill>
                  <a:schemeClr val="bg1">
                    <a:lumMod val="95000"/>
                  </a:schemeClr>
                </a:solidFill>
                <a:effectLst/>
                <a:latin typeface="Times New Roman" panose="02020603050405020304" pitchFamily="18" charset="0"/>
                <a:cs typeface="Times New Roman" panose="02020603050405020304" pitchFamily="18" charset="0"/>
              </a:rPr>
              <a:t>Inturi</a:t>
            </a:r>
            <a:r>
              <a:rPr lang="en-US" sz="2000" b="0" i="0" dirty="0">
                <a:solidFill>
                  <a:schemeClr val="bg1">
                    <a:lumMod val="95000"/>
                  </a:schemeClr>
                </a:solidFill>
                <a:effectLst/>
                <a:latin typeface="Times New Roman" panose="02020603050405020304" pitchFamily="18" charset="0"/>
                <a:cs typeface="Times New Roman" panose="02020603050405020304" pitchFamily="18" charset="0"/>
              </a:rPr>
              <a:t> (S567121)</a:t>
            </a:r>
          </a:p>
        </p:txBody>
      </p:sp>
    </p:spTree>
    <p:extLst>
      <p:ext uri="{BB962C8B-B14F-4D97-AF65-F5344CB8AC3E}">
        <p14:creationId xmlns:p14="http://schemas.microsoft.com/office/powerpoint/2010/main" val="3378822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F0E1748-5A63-CCAD-65B2-FB5DB78846F2}"/>
              </a:ext>
            </a:extLst>
          </p:cNvPr>
          <p:cNvSpPr>
            <a:spLocks noGrp="1"/>
          </p:cNvSpPr>
          <p:nvPr>
            <p:ph sz="quarter" idx="12"/>
          </p:nvPr>
        </p:nvSpPr>
        <p:spPr>
          <a:xfrm>
            <a:off x="1218558" y="3046545"/>
            <a:ext cx="10500311" cy="4119463"/>
          </a:xfrm>
        </p:spPr>
        <p:txBody>
          <a:bodyPr>
            <a:noAutofit/>
          </a:bodyPr>
          <a:lstStyle/>
          <a:p>
            <a:pPr marL="0" indent="0">
              <a:buNone/>
            </a:pPr>
            <a:r>
              <a:rPr lang="en-US" sz="3200" b="1">
                <a:latin typeface="Times New Roman" panose="02020603050405020304" pitchFamily="18" charset="0"/>
                <a:cs typeface="Times New Roman" panose="02020603050405020304" pitchFamily="18" charset="0"/>
              </a:rPr>
              <a:t>Lessons learned till now</a:t>
            </a:r>
            <a:endParaRPr lang="en-US" sz="320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a:latin typeface="Times New Roman" panose="02020603050405020304" pitchFamily="18" charset="0"/>
                <a:cs typeface="Times New Roman" panose="02020603050405020304" pitchFamily="18" charset="0"/>
              </a:rPr>
              <a:t>Creating the roadmap taught us the importance of setting clear project goals and defining its scope, providing a clear direction for our efforts.</a:t>
            </a:r>
          </a:p>
          <a:p>
            <a:pPr>
              <a:buFont typeface="Wingdings" panose="05000000000000000000" pitchFamily="2" charset="2"/>
              <a:buChar char="q"/>
            </a:pPr>
            <a:r>
              <a:rPr lang="en-US">
                <a:latin typeface="Times New Roman" panose="02020603050405020304" pitchFamily="18" charset="0"/>
                <a:cs typeface="Times New Roman" panose="02020603050405020304" pitchFamily="18" charset="0"/>
              </a:rPr>
              <a:t>Learning the significance of clear and effective communication among team members to facilitate collaboration, address issues, and maintain project momentum.</a:t>
            </a:r>
          </a:p>
          <a:p>
            <a:pPr>
              <a:buFont typeface="Wingdings" panose="05000000000000000000" pitchFamily="2" charset="2"/>
              <a:buChar char="q"/>
            </a:pPr>
            <a:r>
              <a:rPr lang="en-US">
                <a:latin typeface="Times New Roman" panose="02020603050405020304" pitchFamily="18" charset="0"/>
                <a:cs typeface="Times New Roman" panose="02020603050405020304" pitchFamily="18" charset="0"/>
              </a:rPr>
              <a:t>Understanding the importance of selecting the right technologies for the project to ensure scalability, flexibility, and security.</a:t>
            </a:r>
          </a:p>
          <a:p>
            <a:pPr>
              <a:buFont typeface="Wingdings" panose="05000000000000000000" pitchFamily="2" charset="2"/>
              <a:buChar char="q"/>
            </a:pPr>
            <a:r>
              <a:rPr lang="en-US">
                <a:latin typeface="Times New Roman" panose="02020603050405020304" pitchFamily="18" charset="0"/>
                <a:cs typeface="Times New Roman" panose="02020603050405020304" pitchFamily="18" charset="0"/>
              </a:rPr>
              <a:t>Understanding the importance of aligning project deliverables and outcomes with client expectations to ensure client satisfaction and project success.</a:t>
            </a: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9D6A759-37B6-1E14-BD05-D652BEECEA33}"/>
              </a:ext>
            </a:extLst>
          </p:cNvPr>
          <p:cNvSpPr>
            <a:spLocks noGrp="1"/>
          </p:cNvSpPr>
          <p:nvPr>
            <p:ph type="sldNum" sz="quarter" idx="15"/>
          </p:nvPr>
        </p:nvSpPr>
        <p:spPr/>
        <p:txBody>
          <a:bodyPr/>
          <a:lstStyle/>
          <a:p>
            <a:fld id="{18D65601-5AE2-46FC-B138-694DDD2B510D}" type="slidenum">
              <a:rPr lang="en-US" smtClean="0"/>
              <a:pPr/>
              <a:t>10</a:t>
            </a:fld>
            <a:endParaRPr lang="en-US" dirty="0"/>
          </a:p>
        </p:txBody>
      </p:sp>
      <p:sp>
        <p:nvSpPr>
          <p:cNvPr id="5" name="Content Placeholder 5">
            <a:extLst>
              <a:ext uri="{FF2B5EF4-FFF2-40B4-BE49-F238E27FC236}">
                <a16:creationId xmlns:a16="http://schemas.microsoft.com/office/drawing/2014/main" id="{56EE7594-2144-4F05-BD7B-FB54E88416E8}"/>
              </a:ext>
            </a:extLst>
          </p:cNvPr>
          <p:cNvSpPr txBox="1">
            <a:spLocks/>
          </p:cNvSpPr>
          <p:nvPr/>
        </p:nvSpPr>
        <p:spPr>
          <a:xfrm>
            <a:off x="1218558" y="156939"/>
            <a:ext cx="10662872" cy="2889605"/>
          </a:xfrm>
          <a:prstGeom prst="rect">
            <a:avLst/>
          </a:prstGeom>
        </p:spPr>
        <p:txBody>
          <a:bodyPr vert="horz" lIns="0" tIns="45720" rIns="91440" bIns="45720" rtlCol="0">
            <a:normAutofit fontScale="92500" lnSpcReduction="10000"/>
          </a:bodyPr>
          <a:lstStyle>
            <a:lvl1pPr marL="228600" indent="-228600" algn="l" defTabSz="914400" rtl="0" eaLnBrk="1" latinLnBrk="0" hangingPunct="1">
              <a:lnSpc>
                <a:spcPct val="100000"/>
              </a:lnSpc>
              <a:spcBef>
                <a:spcPts val="1000"/>
              </a:spcBef>
              <a:spcAft>
                <a:spcPts val="60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1000"/>
              </a:spcBef>
              <a:spcAft>
                <a:spcPts val="6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spcAft>
                <a:spcPts val="1200"/>
              </a:spcAft>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500" b="1">
                <a:latin typeface="Times New Roman" panose="02020603050405020304" pitchFamily="18" charset="0"/>
                <a:cs typeface="Times New Roman" panose="02020603050405020304" pitchFamily="18" charset="0"/>
              </a:rPr>
              <a:t>What has been accomplished?</a:t>
            </a:r>
          </a:p>
          <a:p>
            <a:pPr>
              <a:buFont typeface="Wingdings" panose="05000000000000000000" pitchFamily="2" charset="2"/>
              <a:buChar char="q"/>
            </a:pPr>
            <a:r>
              <a:rPr lang="en-US" sz="2200" b="1">
                <a:latin typeface="Times New Roman" panose="02020603050405020304" pitchFamily="18" charset="0"/>
                <a:cs typeface="Times New Roman" panose="02020603050405020304" pitchFamily="18" charset="0"/>
              </a:rPr>
              <a:t>Requirements:</a:t>
            </a:r>
            <a:r>
              <a:rPr lang="en-US" sz="2200">
                <a:latin typeface="Times New Roman" panose="02020603050405020304" pitchFamily="18" charset="0"/>
                <a:cs typeface="Times New Roman" panose="02020603050405020304" pitchFamily="18" charset="0"/>
              </a:rPr>
              <a:t> We have determined the Functional and Non-Functional requirements our project must have (e.g., creating a Task and assigning it to the team members).</a:t>
            </a:r>
          </a:p>
          <a:p>
            <a:pPr>
              <a:buFont typeface="Wingdings" panose="05000000000000000000" pitchFamily="2" charset="2"/>
              <a:buChar char="q"/>
            </a:pPr>
            <a:r>
              <a:rPr lang="en-US" sz="2200" b="1">
                <a:latin typeface="Times New Roman" panose="02020603050405020304" pitchFamily="18" charset="0"/>
                <a:cs typeface="Times New Roman" panose="02020603050405020304" pitchFamily="18" charset="0"/>
              </a:rPr>
              <a:t>Use Cases: </a:t>
            </a:r>
            <a:r>
              <a:rPr lang="en-US" sz="2200">
                <a:latin typeface="Times New Roman" panose="02020603050405020304" pitchFamily="18" charset="0"/>
                <a:cs typeface="Times New Roman" panose="02020603050405020304" pitchFamily="18" charset="0"/>
              </a:rPr>
              <a:t>We have documented actual use cases for our project so that we are aware of the features that should be included.</a:t>
            </a:r>
          </a:p>
          <a:p>
            <a:pPr>
              <a:buFont typeface="Wingdings" panose="05000000000000000000" pitchFamily="2" charset="2"/>
              <a:buChar char="q"/>
            </a:pPr>
            <a:r>
              <a:rPr lang="en-US" sz="2200" b="1">
                <a:latin typeface="Times New Roman" panose="02020603050405020304" pitchFamily="18" charset="0"/>
                <a:cs typeface="Times New Roman" panose="02020603050405020304" pitchFamily="18" charset="0"/>
              </a:rPr>
              <a:t>Data Plan: </a:t>
            </a:r>
            <a:r>
              <a:rPr lang="en-US" sz="2200">
                <a:latin typeface="Times New Roman" panose="02020603050405020304" pitchFamily="18" charset="0"/>
                <a:cs typeface="Times New Roman" panose="02020603050405020304" pitchFamily="18" charset="0"/>
              </a:rPr>
              <a:t>We've developed a plan for keeping track of all the data, such as Task information or User information, that our project will require.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2135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01732C-7338-DBA0-BD19-1FA88304749F}"/>
              </a:ext>
            </a:extLst>
          </p:cNvPr>
          <p:cNvSpPr>
            <a:spLocks noGrp="1"/>
          </p:cNvSpPr>
          <p:nvPr>
            <p:ph type="title"/>
          </p:nvPr>
        </p:nvSpPr>
        <p:spPr>
          <a:xfrm>
            <a:off x="1317614" y="690511"/>
            <a:ext cx="5352693" cy="3467603"/>
          </a:xfrm>
        </p:spPr>
        <p:txBody>
          <a:bodyPr>
            <a:normAutofit/>
          </a:bodyPr>
          <a:lstStyle/>
          <a:p>
            <a:r>
              <a:rPr lang="en-US" sz="6600" dirty="0">
                <a:latin typeface="Times New Roman" panose="02020603050405020304" pitchFamily="18" charset="0"/>
                <a:cs typeface="Times New Roman" panose="02020603050405020304" pitchFamily="18" charset="0"/>
              </a:rPr>
              <a:t>Thank you</a:t>
            </a:r>
          </a:p>
        </p:txBody>
      </p:sp>
      <p:sp>
        <p:nvSpPr>
          <p:cNvPr id="2" name="Content Placeholder 1">
            <a:extLst>
              <a:ext uri="{FF2B5EF4-FFF2-40B4-BE49-F238E27FC236}">
                <a16:creationId xmlns:a16="http://schemas.microsoft.com/office/drawing/2014/main" id="{70ECFE66-A9E7-A365-967B-2FD670CB3923}"/>
              </a:ext>
            </a:extLst>
          </p:cNvPr>
          <p:cNvSpPr>
            <a:spLocks noGrp="1"/>
          </p:cNvSpPr>
          <p:nvPr>
            <p:ph sz="quarter" idx="10"/>
          </p:nvPr>
        </p:nvSpPr>
        <p:spPr>
          <a:xfrm>
            <a:off x="6282286" y="690465"/>
            <a:ext cx="4784372" cy="5253089"/>
          </a:xfrm>
        </p:spPr>
        <p:txBody>
          <a:bodyPr/>
          <a:lstStyle/>
          <a:p>
            <a:pPr algn="ctr"/>
            <a:r>
              <a:rPr lang="en-US" sz="2000" dirty="0">
                <a:solidFill>
                  <a:schemeClr val="bg1">
                    <a:lumMod val="95000"/>
                  </a:schemeClr>
                </a:solidFill>
                <a:latin typeface="Times New Roman" panose="02020603050405020304" pitchFamily="18" charset="0"/>
                <a:cs typeface="Times New Roman" panose="02020603050405020304" pitchFamily="18" charset="0"/>
              </a:rPr>
              <a:t>Team:</a:t>
            </a:r>
          </a:p>
          <a:p>
            <a:pPr algn="ctr"/>
            <a:r>
              <a:rPr lang="en-US" sz="2000" b="0" i="0" dirty="0" err="1">
                <a:solidFill>
                  <a:schemeClr val="bg1">
                    <a:lumMod val="95000"/>
                  </a:schemeClr>
                </a:solidFill>
                <a:effectLst/>
                <a:latin typeface="Times New Roman" panose="02020603050405020304" pitchFamily="18" charset="0"/>
                <a:cs typeface="Times New Roman" panose="02020603050405020304" pitchFamily="18" charset="0"/>
              </a:rPr>
              <a:t>Harichaithanya</a:t>
            </a:r>
            <a:r>
              <a:rPr lang="en-US" sz="2000" b="0" i="0" dirty="0">
                <a:solidFill>
                  <a:schemeClr val="bg1">
                    <a:lumMod val="95000"/>
                  </a:schemeClr>
                </a:solidFill>
                <a:effectLst/>
                <a:latin typeface="Times New Roman" panose="02020603050405020304" pitchFamily="18" charset="0"/>
                <a:cs typeface="Times New Roman" panose="02020603050405020304" pitchFamily="18" charset="0"/>
              </a:rPr>
              <a:t> </a:t>
            </a:r>
            <a:r>
              <a:rPr lang="en-US" sz="2000" b="0" i="0" dirty="0" err="1">
                <a:solidFill>
                  <a:schemeClr val="bg1">
                    <a:lumMod val="95000"/>
                  </a:schemeClr>
                </a:solidFill>
                <a:effectLst/>
                <a:latin typeface="Times New Roman" panose="02020603050405020304" pitchFamily="18" charset="0"/>
                <a:cs typeface="Times New Roman" panose="02020603050405020304" pitchFamily="18" charset="0"/>
              </a:rPr>
              <a:t>Kotapati</a:t>
            </a:r>
            <a:r>
              <a:rPr lang="en-US" sz="2000" b="0" i="0" dirty="0">
                <a:solidFill>
                  <a:schemeClr val="bg1">
                    <a:lumMod val="95000"/>
                  </a:schemeClr>
                </a:solidFill>
                <a:effectLst/>
                <a:latin typeface="Times New Roman" panose="02020603050405020304" pitchFamily="18" charset="0"/>
                <a:cs typeface="Times New Roman" panose="02020603050405020304" pitchFamily="18" charset="0"/>
              </a:rPr>
              <a:t> (S567067)</a:t>
            </a:r>
          </a:p>
          <a:p>
            <a:pPr algn="ctr"/>
            <a:r>
              <a:rPr lang="en-US" sz="2000" b="0" i="0" dirty="0">
                <a:solidFill>
                  <a:schemeClr val="bg1">
                    <a:lumMod val="95000"/>
                  </a:schemeClr>
                </a:solidFill>
                <a:effectLst/>
                <a:latin typeface="Times New Roman" panose="02020603050405020304" pitchFamily="18" charset="0"/>
                <a:cs typeface="Times New Roman" panose="02020603050405020304" pitchFamily="18" charset="0"/>
              </a:rPr>
              <a:t>Teja Kumar </a:t>
            </a:r>
            <a:r>
              <a:rPr lang="en-US" sz="2000" b="0" i="0" dirty="0" err="1">
                <a:solidFill>
                  <a:schemeClr val="bg1">
                    <a:lumMod val="95000"/>
                  </a:schemeClr>
                </a:solidFill>
                <a:effectLst/>
                <a:latin typeface="Times New Roman" panose="02020603050405020304" pitchFamily="18" charset="0"/>
                <a:cs typeface="Times New Roman" panose="02020603050405020304" pitchFamily="18" charset="0"/>
              </a:rPr>
              <a:t>Muppala</a:t>
            </a:r>
            <a:r>
              <a:rPr lang="en-US" sz="2000" b="0" i="0" dirty="0">
                <a:solidFill>
                  <a:schemeClr val="bg1">
                    <a:lumMod val="95000"/>
                  </a:schemeClr>
                </a:solidFill>
                <a:effectLst/>
                <a:latin typeface="Times New Roman" panose="02020603050405020304" pitchFamily="18" charset="0"/>
                <a:cs typeface="Times New Roman" panose="02020603050405020304" pitchFamily="18" charset="0"/>
              </a:rPr>
              <a:t> (S565960)</a:t>
            </a:r>
          </a:p>
          <a:p>
            <a:pPr algn="ctr"/>
            <a:r>
              <a:rPr lang="en-US" sz="2000" b="0" i="0" dirty="0" err="1">
                <a:solidFill>
                  <a:schemeClr val="bg1">
                    <a:lumMod val="95000"/>
                  </a:schemeClr>
                </a:solidFill>
                <a:effectLst/>
                <a:latin typeface="Times New Roman" panose="02020603050405020304" pitchFamily="18" charset="0"/>
                <a:cs typeface="Times New Roman" panose="02020603050405020304" pitchFamily="18" charset="0"/>
              </a:rPr>
              <a:t>Manichandra</a:t>
            </a:r>
            <a:r>
              <a:rPr lang="en-US" sz="2000" b="0" i="0" dirty="0">
                <a:solidFill>
                  <a:schemeClr val="bg1">
                    <a:lumMod val="95000"/>
                  </a:schemeClr>
                </a:solidFill>
                <a:effectLst/>
                <a:latin typeface="Times New Roman" panose="02020603050405020304" pitchFamily="18" charset="0"/>
                <a:cs typeface="Times New Roman" panose="02020603050405020304" pitchFamily="18" charset="0"/>
              </a:rPr>
              <a:t> </a:t>
            </a:r>
            <a:r>
              <a:rPr lang="en-US" sz="2000" b="0" i="0" dirty="0" err="1">
                <a:solidFill>
                  <a:schemeClr val="bg1">
                    <a:lumMod val="95000"/>
                  </a:schemeClr>
                </a:solidFill>
                <a:effectLst/>
                <a:latin typeface="Times New Roman" panose="02020603050405020304" pitchFamily="18" charset="0"/>
                <a:cs typeface="Times New Roman" panose="02020603050405020304" pitchFamily="18" charset="0"/>
              </a:rPr>
              <a:t>Kuntala</a:t>
            </a:r>
            <a:r>
              <a:rPr lang="en-US" sz="2000" b="0" i="0" dirty="0">
                <a:solidFill>
                  <a:schemeClr val="bg1">
                    <a:lumMod val="95000"/>
                  </a:schemeClr>
                </a:solidFill>
                <a:effectLst/>
                <a:latin typeface="Times New Roman" panose="02020603050405020304" pitchFamily="18" charset="0"/>
                <a:cs typeface="Times New Roman" panose="02020603050405020304" pitchFamily="18" charset="0"/>
              </a:rPr>
              <a:t> (S565945)</a:t>
            </a:r>
          </a:p>
          <a:p>
            <a:pPr algn="ctr"/>
            <a:r>
              <a:rPr lang="en-US" sz="2000" b="0" i="0" dirty="0" err="1">
                <a:solidFill>
                  <a:schemeClr val="bg1">
                    <a:lumMod val="95000"/>
                  </a:schemeClr>
                </a:solidFill>
                <a:effectLst/>
                <a:latin typeface="Times New Roman" panose="02020603050405020304" pitchFamily="18" charset="0"/>
                <a:cs typeface="Times New Roman" panose="02020603050405020304" pitchFamily="18" charset="0"/>
              </a:rPr>
              <a:t>LaxmiNarayana</a:t>
            </a:r>
            <a:r>
              <a:rPr lang="en-US" sz="2000" b="0" i="0" dirty="0">
                <a:solidFill>
                  <a:schemeClr val="bg1">
                    <a:lumMod val="95000"/>
                  </a:schemeClr>
                </a:solidFill>
                <a:effectLst/>
                <a:latin typeface="Times New Roman" panose="02020603050405020304" pitchFamily="18" charset="0"/>
                <a:cs typeface="Times New Roman" panose="02020603050405020304" pitchFamily="18" charset="0"/>
              </a:rPr>
              <a:t> Yadav Pakanati (S564223)</a:t>
            </a:r>
          </a:p>
          <a:p>
            <a:pPr algn="ctr"/>
            <a:r>
              <a:rPr lang="en-US" sz="2000" b="0" i="0" dirty="0">
                <a:solidFill>
                  <a:schemeClr val="bg1">
                    <a:lumMod val="95000"/>
                  </a:schemeClr>
                </a:solidFill>
                <a:effectLst/>
                <a:latin typeface="Times New Roman" panose="02020603050405020304" pitchFamily="18" charset="0"/>
                <a:cs typeface="Times New Roman" panose="02020603050405020304" pitchFamily="18" charset="0"/>
              </a:rPr>
              <a:t>Vaishnavi </a:t>
            </a:r>
            <a:r>
              <a:rPr lang="en-US" sz="2000" b="0" i="0" dirty="0" err="1">
                <a:solidFill>
                  <a:schemeClr val="bg1">
                    <a:lumMod val="95000"/>
                  </a:schemeClr>
                </a:solidFill>
                <a:effectLst/>
                <a:latin typeface="Times New Roman" panose="02020603050405020304" pitchFamily="18" charset="0"/>
                <a:cs typeface="Times New Roman" panose="02020603050405020304" pitchFamily="18" charset="0"/>
              </a:rPr>
              <a:t>Inturi</a:t>
            </a:r>
            <a:r>
              <a:rPr lang="en-US" sz="2000" b="0" i="0" dirty="0">
                <a:solidFill>
                  <a:schemeClr val="bg1">
                    <a:lumMod val="95000"/>
                  </a:schemeClr>
                </a:solidFill>
                <a:effectLst/>
                <a:latin typeface="Times New Roman" panose="02020603050405020304" pitchFamily="18" charset="0"/>
                <a:cs typeface="Times New Roman" panose="02020603050405020304" pitchFamily="18" charset="0"/>
              </a:rPr>
              <a:t> (S567121)</a:t>
            </a:r>
          </a:p>
        </p:txBody>
      </p:sp>
    </p:spTree>
    <p:extLst>
      <p:ext uri="{BB962C8B-B14F-4D97-AF65-F5344CB8AC3E}">
        <p14:creationId xmlns:p14="http://schemas.microsoft.com/office/powerpoint/2010/main" val="704370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7761-0B88-A5E8-0B78-C39173D05F4D}"/>
              </a:ext>
            </a:extLst>
          </p:cNvPr>
          <p:cNvSpPr>
            <a:spLocks noGrp="1"/>
          </p:cNvSpPr>
          <p:nvPr>
            <p:ph type="title"/>
          </p:nvPr>
        </p:nvSpPr>
        <p:spPr>
          <a:xfrm>
            <a:off x="1455583" y="737115"/>
            <a:ext cx="4640418" cy="5407091"/>
          </a:xfrm>
        </p:spPr>
        <p:txBody>
          <a:bodyPr>
            <a:normAutofit/>
          </a:bodyPr>
          <a:lstStyle/>
          <a:p>
            <a:pPr algn="ctr"/>
            <a:r>
              <a:rPr lang="en-US" sz="4400" b="1"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02BA04E6-CD61-B962-4287-DEC1993C32D6}"/>
              </a:ext>
            </a:extLst>
          </p:cNvPr>
          <p:cNvSpPr>
            <a:spLocks noGrp="1"/>
          </p:cNvSpPr>
          <p:nvPr>
            <p:ph sz="quarter" idx="12"/>
          </p:nvPr>
        </p:nvSpPr>
        <p:spPr>
          <a:xfrm>
            <a:off x="6388460" y="737115"/>
            <a:ext cx="4921223" cy="5407091"/>
          </a:xfrm>
        </p:spPr>
        <p:txBody>
          <a:bodyPr>
            <a:normAutofit/>
          </a:bodyPr>
          <a:lstStyle/>
          <a:p>
            <a:r>
              <a:rPr lang="en-US" sz="2400" dirty="0">
                <a:solidFill>
                  <a:srgbClr val="2D3B45"/>
                </a:solidFill>
                <a:latin typeface="Times New Roman" panose="02020603050405020304" pitchFamily="18" charset="0"/>
                <a:cs typeface="Times New Roman" panose="02020603050405020304" pitchFamily="18" charset="0"/>
              </a:rPr>
              <a:t>Introduction</a:t>
            </a:r>
          </a:p>
          <a:p>
            <a:r>
              <a:rPr lang="en-US" sz="2400" b="0" i="0" dirty="0">
                <a:solidFill>
                  <a:srgbClr val="2D3B45"/>
                </a:solidFill>
                <a:effectLst/>
                <a:latin typeface="Times New Roman" panose="02020603050405020304" pitchFamily="18" charset="0"/>
                <a:cs typeface="Times New Roman" panose="02020603050405020304" pitchFamily="18" charset="0"/>
              </a:rPr>
              <a:t>Problem Statement</a:t>
            </a:r>
          </a:p>
          <a:p>
            <a:r>
              <a:rPr lang="en-US" sz="2400" b="0" i="0" dirty="0">
                <a:solidFill>
                  <a:srgbClr val="2D3B45"/>
                </a:solidFill>
                <a:effectLst/>
                <a:latin typeface="Times New Roman" panose="02020603050405020304" pitchFamily="18" charset="0"/>
                <a:cs typeface="Times New Roman" panose="02020603050405020304" pitchFamily="18" charset="0"/>
              </a:rPr>
              <a:t>Proposed Solution</a:t>
            </a:r>
            <a:endParaRPr lang="en-US" sz="2400" dirty="0">
              <a:latin typeface="Times New Roman" panose="02020603050405020304" pitchFamily="18" charset="0"/>
              <a:cs typeface="Times New Roman" panose="02020603050405020304" pitchFamily="18" charset="0"/>
            </a:endParaRPr>
          </a:p>
          <a:p>
            <a:r>
              <a:rPr lang="en-US" sz="2400" b="0" i="0" dirty="0">
                <a:solidFill>
                  <a:srgbClr val="2D3B45"/>
                </a:solidFill>
                <a:effectLst/>
                <a:latin typeface="Times New Roman" panose="02020603050405020304" pitchFamily="18" charset="0"/>
                <a:cs typeface="Times New Roman" panose="02020603050405020304" pitchFamily="18" charset="0"/>
              </a:rPr>
              <a:t>Functional Requirements</a:t>
            </a:r>
          </a:p>
          <a:p>
            <a:r>
              <a:rPr lang="en-US" sz="2400" b="0" i="0" dirty="0">
                <a:solidFill>
                  <a:srgbClr val="2D3B45"/>
                </a:solidFill>
                <a:effectLst/>
                <a:latin typeface="Times New Roman" panose="02020603050405020304" pitchFamily="18" charset="0"/>
                <a:cs typeface="Times New Roman" panose="02020603050405020304" pitchFamily="18" charset="0"/>
              </a:rPr>
              <a:t>Non-Functional Requirements</a:t>
            </a:r>
          </a:p>
          <a:p>
            <a:r>
              <a:rPr lang="en-US" sz="2400" b="0" i="0" dirty="0">
                <a:solidFill>
                  <a:srgbClr val="2D3B45"/>
                </a:solidFill>
                <a:effectLst/>
                <a:latin typeface="Times New Roman" panose="02020603050405020304" pitchFamily="18" charset="0"/>
                <a:cs typeface="Times New Roman" panose="02020603050405020304" pitchFamily="18" charset="0"/>
              </a:rPr>
              <a:t>Demo(If Any) to showcase the work</a:t>
            </a:r>
          </a:p>
          <a:p>
            <a:r>
              <a:rPr lang="en-US" sz="2400" b="0" i="0" dirty="0">
                <a:solidFill>
                  <a:srgbClr val="2D3B45"/>
                </a:solidFill>
                <a:effectLst/>
                <a:latin typeface="Times New Roman" panose="02020603050405020304" pitchFamily="18" charset="0"/>
                <a:cs typeface="Times New Roman" panose="02020603050405020304" pitchFamily="18" charset="0"/>
              </a:rPr>
              <a:t>What have been accomplished?</a:t>
            </a:r>
          </a:p>
          <a:p>
            <a:r>
              <a:rPr lang="en-US" sz="2400" b="0" i="0" dirty="0">
                <a:solidFill>
                  <a:srgbClr val="2D3B45"/>
                </a:solidFill>
                <a:effectLst/>
                <a:latin typeface="Times New Roman" panose="02020603050405020304" pitchFamily="18" charset="0"/>
                <a:cs typeface="Times New Roman" panose="02020603050405020304" pitchFamily="18" charset="0"/>
              </a:rPr>
              <a:t>Lessons learnt till now</a:t>
            </a:r>
          </a:p>
        </p:txBody>
      </p:sp>
      <p:sp>
        <p:nvSpPr>
          <p:cNvPr id="4" name="Slide Number Placeholder 3">
            <a:extLst>
              <a:ext uri="{FF2B5EF4-FFF2-40B4-BE49-F238E27FC236}">
                <a16:creationId xmlns:a16="http://schemas.microsoft.com/office/drawing/2014/main" id="{2CD4601E-33F5-5714-867D-A0B584DA7C11}"/>
              </a:ext>
            </a:extLst>
          </p:cNvPr>
          <p:cNvSpPr>
            <a:spLocks noGrp="1"/>
          </p:cNvSpPr>
          <p:nvPr>
            <p:ph type="sldNum" sz="quarter" idx="15"/>
          </p:nvPr>
        </p:nvSpPr>
        <p:spPr/>
        <p:txBody>
          <a:bodyPr/>
          <a:lstStyle/>
          <a:p>
            <a:fld id="{18D65601-5AE2-46FC-B138-694DDD2B510D}" type="slidenum">
              <a:rPr lang="en-US" smtClean="0"/>
              <a:pPr/>
              <a:t>2</a:t>
            </a:fld>
            <a:endParaRPr lang="en-US" dirty="0"/>
          </a:p>
        </p:txBody>
      </p:sp>
    </p:spTree>
    <p:extLst>
      <p:ext uri="{BB962C8B-B14F-4D97-AF65-F5344CB8AC3E}">
        <p14:creationId xmlns:p14="http://schemas.microsoft.com/office/powerpoint/2010/main" val="1607455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D0E47E-D228-15EB-5886-33E9AA181D03}"/>
              </a:ext>
            </a:extLst>
          </p:cNvPr>
          <p:cNvSpPr>
            <a:spLocks noGrp="1"/>
          </p:cNvSpPr>
          <p:nvPr>
            <p:ph type="title"/>
          </p:nvPr>
        </p:nvSpPr>
        <p:spPr>
          <a:xfrm>
            <a:off x="1016943" y="414967"/>
            <a:ext cx="5000318" cy="714135"/>
          </a:xfrm>
        </p:spPr>
        <p:txBody>
          <a:bodyPr/>
          <a:lstStyle/>
          <a:p>
            <a:r>
              <a:rPr lang="en-US"/>
              <a:t>Introduction</a:t>
            </a:r>
            <a:endParaRPr lang="en-US" dirty="0"/>
          </a:p>
        </p:txBody>
      </p:sp>
      <p:pic>
        <p:nvPicPr>
          <p:cNvPr id="4" name="Picture Placeholder 17" descr="Person smiling on the beach">
            <a:extLst>
              <a:ext uri="{FF2B5EF4-FFF2-40B4-BE49-F238E27FC236}">
                <a16:creationId xmlns:a16="http://schemas.microsoft.com/office/drawing/2014/main" id="{5E6D83BB-8C90-A74A-7CB5-59884B99448A}"/>
              </a:ext>
            </a:extLst>
          </p:cNvPr>
          <p:cNvPicPr>
            <a:picLocks noGrp="1" noChangeAspect="1"/>
          </p:cNvPicPr>
          <p:nvPr>
            <p:ph type="pic" sz="quarter" idx="13"/>
          </p:nvPr>
        </p:nvPicPr>
        <p:blipFill rotWithShape="1">
          <a:blip r:embed="rId2"/>
          <a:srcRect l="27469" r="27469"/>
          <a:stretch/>
        </p:blipFill>
        <p:spPr>
          <a:xfrm>
            <a:off x="6642169" y="-1"/>
            <a:ext cx="4635426" cy="6857999"/>
          </a:xfrm>
        </p:spPr>
      </p:pic>
      <p:sp>
        <p:nvSpPr>
          <p:cNvPr id="5" name="TextBox 4">
            <a:extLst>
              <a:ext uri="{FF2B5EF4-FFF2-40B4-BE49-F238E27FC236}">
                <a16:creationId xmlns:a16="http://schemas.microsoft.com/office/drawing/2014/main" id="{49CAE91C-8233-34BB-255E-AEF42BCA4B16}"/>
              </a:ext>
            </a:extLst>
          </p:cNvPr>
          <p:cNvSpPr txBox="1"/>
          <p:nvPr/>
        </p:nvSpPr>
        <p:spPr>
          <a:xfrm>
            <a:off x="1016943" y="1617044"/>
            <a:ext cx="5489735" cy="4708981"/>
          </a:xfrm>
          <a:prstGeom prst="rect">
            <a:avLst/>
          </a:prstGeom>
          <a:noFill/>
        </p:spPr>
        <p:txBody>
          <a:bodyPr wrap="square" rtlCol="0">
            <a:spAutoFit/>
          </a:bodyPr>
          <a:lstStyle/>
          <a:p>
            <a:pPr marL="342900" indent="-342900">
              <a:buFont typeface="Wingdings" panose="05000000000000000000" pitchFamily="2" charset="2"/>
              <a:buChar char="§"/>
            </a:pPr>
            <a:r>
              <a:rPr lang="en-US" sz="2000" dirty="0" err="1">
                <a:latin typeface="Times New Roman" panose="02020603050405020304" pitchFamily="18" charset="0"/>
                <a:cs typeface="Times New Roman" panose="02020603050405020304" pitchFamily="18" charset="0"/>
              </a:rPr>
              <a:t>TaskMaster</a:t>
            </a:r>
            <a:r>
              <a:rPr lang="en-US" sz="2000" dirty="0">
                <a:latin typeface="Times New Roman" panose="02020603050405020304" pitchFamily="18" charset="0"/>
                <a:cs typeface="Times New Roman" panose="02020603050405020304" pitchFamily="18" charset="0"/>
              </a:rPr>
              <a:t> is a comprehensive task management application designed for individuals and teams. </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Its features include task creation, assignment, prioritization, tracking, and collaboration, with a clean and intuitive user interface. </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It prioritizes high availability, scalability, and responsiveness across web and mobile platforms, with backend requirements covering user authentication, task data storage, real-time synchronization, and security measures. </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presentation highlights </a:t>
            </a:r>
            <a:r>
              <a:rPr lang="en-US" sz="2000" dirty="0" err="1">
                <a:latin typeface="Times New Roman" panose="02020603050405020304" pitchFamily="18" charset="0"/>
                <a:cs typeface="Times New Roman" panose="02020603050405020304" pitchFamily="18" charset="0"/>
              </a:rPr>
              <a:t>TaskMaster's</a:t>
            </a:r>
            <a:r>
              <a:rPr lang="en-US" sz="2000" dirty="0">
                <a:latin typeface="Times New Roman" panose="02020603050405020304" pitchFamily="18" charset="0"/>
                <a:cs typeface="Times New Roman" panose="02020603050405020304" pitchFamily="18" charset="0"/>
              </a:rPr>
              <a:t> suitability for modern productivity needs, offering scalable, secure, and user-friendly task management solutions.</a:t>
            </a:r>
          </a:p>
        </p:txBody>
      </p:sp>
    </p:spTree>
    <p:extLst>
      <p:ext uri="{BB962C8B-B14F-4D97-AF65-F5344CB8AC3E}">
        <p14:creationId xmlns:p14="http://schemas.microsoft.com/office/powerpoint/2010/main" val="3752118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C0FEFBF-60FD-0161-6F6E-89EE39389CEE}"/>
              </a:ext>
            </a:extLst>
          </p:cNvPr>
          <p:cNvSpPr>
            <a:spLocks noGrp="1"/>
          </p:cNvSpPr>
          <p:nvPr>
            <p:ph type="title"/>
          </p:nvPr>
        </p:nvSpPr>
        <p:spPr>
          <a:xfrm>
            <a:off x="1353827" y="3508311"/>
            <a:ext cx="9923770" cy="861558"/>
          </a:xfrm>
        </p:spPr>
        <p:txBody>
          <a:bodyPr/>
          <a:lstStyle/>
          <a:p>
            <a:r>
              <a:rPr lang="en-US" dirty="0">
                <a:latin typeface="Times New Roman" panose="02020603050405020304" pitchFamily="18" charset="0"/>
                <a:cs typeface="Times New Roman" panose="02020603050405020304" pitchFamily="18" charset="0"/>
              </a:rPr>
              <a:t>Problem Statement</a:t>
            </a:r>
            <a:endParaRPr lang="en-ZA" dirty="0">
              <a:latin typeface="Times New Roman" panose="02020603050405020304" pitchFamily="18" charset="0"/>
              <a:cs typeface="Times New Roman" panose="02020603050405020304" pitchFamily="18" charset="0"/>
            </a:endParaRPr>
          </a:p>
        </p:txBody>
      </p:sp>
      <p:pic>
        <p:nvPicPr>
          <p:cNvPr id="5" name="Picture Placeholder 84" descr="Two people standing facing a crowd of people sitting">
            <a:extLst>
              <a:ext uri="{FF2B5EF4-FFF2-40B4-BE49-F238E27FC236}">
                <a16:creationId xmlns:a16="http://schemas.microsoft.com/office/drawing/2014/main" id="{E71238CA-461F-1B03-D7E1-786C002AB7DC}"/>
              </a:ext>
            </a:extLst>
          </p:cNvPr>
          <p:cNvPicPr>
            <a:picLocks noGrp="1" noChangeAspect="1"/>
          </p:cNvPicPr>
          <p:nvPr>
            <p:ph type="pic" sz="quarter" idx="13"/>
          </p:nvPr>
        </p:nvPicPr>
        <p:blipFill rotWithShape="1">
          <a:blip r:embed="rId2" cstate="print">
            <a:extLst>
              <a:ext uri="{28A0092B-C50C-407E-A947-70E740481C1C}">
                <a14:useLocalDpi xmlns:a14="http://schemas.microsoft.com/office/drawing/2010/main"/>
              </a:ext>
            </a:extLst>
          </a:blip>
          <a:srcRect t="35290" b="35290"/>
          <a:stretch/>
        </p:blipFill>
        <p:spPr>
          <a:xfrm>
            <a:off x="915600" y="0"/>
            <a:ext cx="10361995" cy="3429000"/>
          </a:xfrm>
        </p:spPr>
      </p:pic>
      <p:sp>
        <p:nvSpPr>
          <p:cNvPr id="8" name="Text Placeholder 7">
            <a:extLst>
              <a:ext uri="{FF2B5EF4-FFF2-40B4-BE49-F238E27FC236}">
                <a16:creationId xmlns:a16="http://schemas.microsoft.com/office/drawing/2014/main" id="{DD542008-8017-76E5-ABC0-32401068875D}"/>
              </a:ext>
            </a:extLst>
          </p:cNvPr>
          <p:cNvSpPr>
            <a:spLocks noGrp="1"/>
          </p:cNvSpPr>
          <p:nvPr>
            <p:ph type="body" sz="quarter" idx="12"/>
          </p:nvPr>
        </p:nvSpPr>
        <p:spPr>
          <a:xfrm>
            <a:off x="1353828" y="4610501"/>
            <a:ext cx="9923770" cy="1986243"/>
          </a:xfrm>
        </p:spPr>
        <p:txBody>
          <a:bodyPr/>
          <a:lstStyle/>
          <a:p>
            <a:r>
              <a:rPr lang="en-US" dirty="0" err="1">
                <a:latin typeface="Times New Roman" panose="02020603050405020304" pitchFamily="18" charset="0"/>
                <a:cs typeface="Times New Roman" panose="02020603050405020304" pitchFamily="18" charset="0"/>
              </a:rPr>
              <a:t>TaskMaster</a:t>
            </a:r>
            <a:r>
              <a:rPr lang="en-US" dirty="0">
                <a:latin typeface="Times New Roman" panose="02020603050405020304" pitchFamily="18" charset="0"/>
                <a:cs typeface="Times New Roman" panose="02020603050405020304" pitchFamily="18" charset="0"/>
              </a:rPr>
              <a:t> is an app to help people and teams organize tasks easily on computers. It lets you create, assign, and track tasks, set deadlines, and work together with others. It's important that the app works well all the time and can handle lots of users. Also, it needs to be easy to use and keep your information safe.</a:t>
            </a:r>
          </a:p>
        </p:txBody>
      </p:sp>
    </p:spTree>
    <p:extLst>
      <p:ext uri="{BB962C8B-B14F-4D97-AF65-F5344CB8AC3E}">
        <p14:creationId xmlns:p14="http://schemas.microsoft.com/office/powerpoint/2010/main" val="3421680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30CC0-8038-2DA2-381E-3D51D5F24995}"/>
              </a:ext>
            </a:extLst>
          </p:cNvPr>
          <p:cNvSpPr>
            <a:spLocks noGrp="1"/>
          </p:cNvSpPr>
          <p:nvPr>
            <p:ph type="title"/>
          </p:nvPr>
        </p:nvSpPr>
        <p:spPr>
          <a:xfrm>
            <a:off x="1468815" y="503852"/>
            <a:ext cx="9150675" cy="1427585"/>
          </a:xfrm>
        </p:spPr>
        <p:txBody>
          <a:bodyPr anchor="ctr">
            <a:normAutofit/>
          </a:bodyPr>
          <a:lstStyle/>
          <a:p>
            <a:r>
              <a:rPr lang="en-US" b="1" i="0">
                <a:effectLst/>
              </a:rPr>
              <a:t>Proposed Solution</a:t>
            </a:r>
            <a:endParaRPr lang="en-US" b="1"/>
          </a:p>
        </p:txBody>
      </p:sp>
      <p:sp>
        <p:nvSpPr>
          <p:cNvPr id="10" name="Slide Number Placeholder 3">
            <a:extLst>
              <a:ext uri="{FF2B5EF4-FFF2-40B4-BE49-F238E27FC236}">
                <a16:creationId xmlns:a16="http://schemas.microsoft.com/office/drawing/2014/main" id="{8DD7D0AB-F1CC-33C1-9E66-9A995AEDBBFE}"/>
              </a:ext>
            </a:extLst>
          </p:cNvPr>
          <p:cNvSpPr>
            <a:spLocks noGrp="1"/>
          </p:cNvSpPr>
          <p:nvPr>
            <p:ph type="sldNum" sz="quarter" idx="15"/>
          </p:nvPr>
        </p:nvSpPr>
        <p:spPr>
          <a:xfrm>
            <a:off x="412136" y="5943601"/>
            <a:ext cx="968983" cy="651912"/>
          </a:xfrm>
        </p:spPr>
        <p:txBody>
          <a:bodyPr/>
          <a:lstStyle/>
          <a:p>
            <a:pPr>
              <a:spcAft>
                <a:spcPts val="600"/>
              </a:spcAft>
            </a:pPr>
            <a:fld id="{18D65601-5AE2-46FC-B138-694DDD2B510D}" type="slidenum">
              <a:rPr lang="en-US" smtClean="0"/>
              <a:pPr>
                <a:spcAft>
                  <a:spcPts val="600"/>
                </a:spcAft>
              </a:pPr>
              <a:t>5</a:t>
            </a:fld>
            <a:endParaRPr lang="en-US"/>
          </a:p>
        </p:txBody>
      </p:sp>
      <p:graphicFrame>
        <p:nvGraphicFramePr>
          <p:cNvPr id="6" name="Text Placeholder 3">
            <a:extLst>
              <a:ext uri="{FF2B5EF4-FFF2-40B4-BE49-F238E27FC236}">
                <a16:creationId xmlns:a16="http://schemas.microsoft.com/office/drawing/2014/main" id="{6800B9D2-FC6E-F9A2-E3DF-318D37A4DBC2}"/>
              </a:ext>
            </a:extLst>
          </p:cNvPr>
          <p:cNvGraphicFramePr/>
          <p:nvPr>
            <p:extLst>
              <p:ext uri="{D42A27DB-BD31-4B8C-83A1-F6EECF244321}">
                <p14:modId xmlns:p14="http://schemas.microsoft.com/office/powerpoint/2010/main" val="4079165277"/>
              </p:ext>
            </p:extLst>
          </p:nvPr>
        </p:nvGraphicFramePr>
        <p:xfrm>
          <a:off x="1450153" y="2108722"/>
          <a:ext cx="8552264" cy="4119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5062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EBC60-AA38-5DEF-3160-0CAA68F3D28C}"/>
              </a:ext>
            </a:extLst>
          </p:cNvPr>
          <p:cNvSpPr>
            <a:spLocks noGrp="1"/>
          </p:cNvSpPr>
          <p:nvPr>
            <p:ph type="title"/>
          </p:nvPr>
        </p:nvSpPr>
        <p:spPr>
          <a:xfrm>
            <a:off x="1468815" y="503852"/>
            <a:ext cx="9150675" cy="1427585"/>
          </a:xfrm>
        </p:spPr>
        <p:txBody>
          <a:bodyPr anchor="ctr">
            <a:normAutofit/>
          </a:bodyPr>
          <a:lstStyle/>
          <a:p>
            <a:r>
              <a:rPr lang="en-US"/>
              <a:t>Functional Requirements</a:t>
            </a:r>
            <a:endParaRPr lang="en-ZA"/>
          </a:p>
        </p:txBody>
      </p:sp>
      <p:sp>
        <p:nvSpPr>
          <p:cNvPr id="4" name="Slide Number Placeholder 3">
            <a:extLst>
              <a:ext uri="{FF2B5EF4-FFF2-40B4-BE49-F238E27FC236}">
                <a16:creationId xmlns:a16="http://schemas.microsoft.com/office/drawing/2014/main" id="{527C964F-E2D5-D8E7-C513-C47A7E409DF3}"/>
              </a:ext>
            </a:extLst>
          </p:cNvPr>
          <p:cNvSpPr>
            <a:spLocks noGrp="1"/>
          </p:cNvSpPr>
          <p:nvPr>
            <p:ph type="sldNum" sz="quarter" idx="15"/>
          </p:nvPr>
        </p:nvSpPr>
        <p:spPr>
          <a:xfrm>
            <a:off x="412136" y="5943601"/>
            <a:ext cx="968983" cy="651912"/>
          </a:xfrm>
        </p:spPr>
        <p:txBody>
          <a:bodyPr anchor="ctr">
            <a:normAutofit/>
          </a:bodyPr>
          <a:lstStyle/>
          <a:p>
            <a:pPr>
              <a:spcAft>
                <a:spcPts val="600"/>
              </a:spcAft>
            </a:pPr>
            <a:fld id="{18D65601-5AE2-46FC-B138-694DDD2B510D}" type="slidenum">
              <a:rPr lang="en-US" smtClean="0"/>
              <a:pPr>
                <a:spcAft>
                  <a:spcPts val="600"/>
                </a:spcAft>
              </a:pPr>
              <a:t>6</a:t>
            </a:fld>
            <a:endParaRPr lang="en-US"/>
          </a:p>
        </p:txBody>
      </p:sp>
      <p:graphicFrame>
        <p:nvGraphicFramePr>
          <p:cNvPr id="6" name="Content Placeholder 2">
            <a:extLst>
              <a:ext uri="{FF2B5EF4-FFF2-40B4-BE49-F238E27FC236}">
                <a16:creationId xmlns:a16="http://schemas.microsoft.com/office/drawing/2014/main" id="{492CD77F-51EA-DB87-B9E0-16636F9297DD}"/>
              </a:ext>
            </a:extLst>
          </p:cNvPr>
          <p:cNvGraphicFramePr>
            <a:graphicFrameLocks noGrp="1"/>
          </p:cNvGraphicFramePr>
          <p:nvPr>
            <p:ph sz="quarter" idx="12"/>
            <p:extLst>
              <p:ext uri="{D42A27DB-BD31-4B8C-83A1-F6EECF244321}">
                <p14:modId xmlns:p14="http://schemas.microsoft.com/office/powerpoint/2010/main" val="3125018417"/>
              </p:ext>
            </p:extLst>
          </p:nvPr>
        </p:nvGraphicFramePr>
        <p:xfrm>
          <a:off x="1450153" y="2108722"/>
          <a:ext cx="8552264" cy="4119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6152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6F71E8-8D71-9405-3A01-01C3B8F86877}"/>
              </a:ext>
            </a:extLst>
          </p:cNvPr>
          <p:cNvSpPr>
            <a:spLocks noGrp="1"/>
          </p:cNvSpPr>
          <p:nvPr>
            <p:ph type="title"/>
          </p:nvPr>
        </p:nvSpPr>
        <p:spPr>
          <a:xfrm>
            <a:off x="1468815" y="503852"/>
            <a:ext cx="9150675" cy="1427585"/>
          </a:xfrm>
        </p:spPr>
        <p:txBody>
          <a:bodyPr anchor="ctr">
            <a:normAutofit/>
          </a:bodyPr>
          <a:lstStyle/>
          <a:p>
            <a:r>
              <a:rPr lang="en-US"/>
              <a:t>Non-Functional Requirements</a:t>
            </a:r>
            <a:endParaRPr lang="en-ZA"/>
          </a:p>
        </p:txBody>
      </p:sp>
      <p:sp>
        <p:nvSpPr>
          <p:cNvPr id="5" name="Slide Number Placeholder 4">
            <a:extLst>
              <a:ext uri="{FF2B5EF4-FFF2-40B4-BE49-F238E27FC236}">
                <a16:creationId xmlns:a16="http://schemas.microsoft.com/office/drawing/2014/main" id="{A34518A5-1C9D-79F3-349C-3E7AAFD98951}"/>
              </a:ext>
            </a:extLst>
          </p:cNvPr>
          <p:cNvSpPr>
            <a:spLocks noGrp="1"/>
          </p:cNvSpPr>
          <p:nvPr>
            <p:ph type="sldNum" sz="quarter" idx="15"/>
          </p:nvPr>
        </p:nvSpPr>
        <p:spPr>
          <a:xfrm>
            <a:off x="412136" y="5943601"/>
            <a:ext cx="968983" cy="651912"/>
          </a:xfrm>
        </p:spPr>
        <p:txBody>
          <a:bodyPr anchor="ctr">
            <a:normAutofit/>
          </a:bodyPr>
          <a:lstStyle/>
          <a:p>
            <a:pPr>
              <a:spcAft>
                <a:spcPts val="600"/>
              </a:spcAft>
            </a:pPr>
            <a:fld id="{18D65601-5AE2-46FC-B138-694DDD2B510D}" type="slidenum">
              <a:rPr lang="en-US" smtClean="0"/>
              <a:pPr>
                <a:spcAft>
                  <a:spcPts val="600"/>
                </a:spcAft>
              </a:pPr>
              <a:t>7</a:t>
            </a:fld>
            <a:endParaRPr lang="en-US"/>
          </a:p>
        </p:txBody>
      </p:sp>
      <p:graphicFrame>
        <p:nvGraphicFramePr>
          <p:cNvPr id="9" name="Content Placeholder 3">
            <a:extLst>
              <a:ext uri="{FF2B5EF4-FFF2-40B4-BE49-F238E27FC236}">
                <a16:creationId xmlns:a16="http://schemas.microsoft.com/office/drawing/2014/main" id="{D9362969-3B43-741B-1C0C-B99E7611F122}"/>
              </a:ext>
            </a:extLst>
          </p:cNvPr>
          <p:cNvGraphicFramePr>
            <a:graphicFrameLocks noGrp="1"/>
          </p:cNvGraphicFramePr>
          <p:nvPr>
            <p:ph sz="quarter" idx="12"/>
            <p:extLst>
              <p:ext uri="{D42A27DB-BD31-4B8C-83A1-F6EECF244321}">
                <p14:modId xmlns:p14="http://schemas.microsoft.com/office/powerpoint/2010/main" val="2784748942"/>
              </p:ext>
            </p:extLst>
          </p:nvPr>
        </p:nvGraphicFramePr>
        <p:xfrm>
          <a:off x="1450153" y="1848051"/>
          <a:ext cx="9359018" cy="4747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4382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3C15354-374E-4710-792F-592E588BAAE2}"/>
              </a:ext>
            </a:extLst>
          </p:cNvPr>
          <p:cNvSpPr>
            <a:spLocks noGrp="1"/>
          </p:cNvSpPr>
          <p:nvPr>
            <p:ph type="title"/>
          </p:nvPr>
        </p:nvSpPr>
        <p:spPr>
          <a:xfrm>
            <a:off x="1049027" y="-258428"/>
            <a:ext cx="9923770" cy="1438762"/>
          </a:xfrm>
        </p:spPr>
        <p:txBody>
          <a:bodyPr anchor="b">
            <a:normAutofit/>
          </a:bodyPr>
          <a:lstStyle/>
          <a:p>
            <a:r>
              <a:rPr lang="en-US" b="1" i="0" dirty="0">
                <a:effectLst/>
              </a:rPr>
              <a:t>Initial Data Management Plan</a:t>
            </a:r>
            <a:endParaRPr lang="en-ZA" b="1" dirty="0"/>
          </a:p>
        </p:txBody>
      </p:sp>
      <p:pic>
        <p:nvPicPr>
          <p:cNvPr id="7" name="Picture 6" descr="A diagram of a software program&#10;&#10;Description automatically generated">
            <a:extLst>
              <a:ext uri="{FF2B5EF4-FFF2-40B4-BE49-F238E27FC236}">
                <a16:creationId xmlns:a16="http://schemas.microsoft.com/office/drawing/2014/main" id="{812A16E9-3E9D-FBDE-CA3D-D3C7996A7B27}"/>
              </a:ext>
            </a:extLst>
          </p:cNvPr>
          <p:cNvPicPr>
            <a:picLocks noChangeAspect="1"/>
          </p:cNvPicPr>
          <p:nvPr/>
        </p:nvPicPr>
        <p:blipFill>
          <a:blip r:embed="rId2"/>
          <a:stretch>
            <a:fillRect/>
          </a:stretch>
        </p:blipFill>
        <p:spPr>
          <a:xfrm>
            <a:off x="5255172" y="1429407"/>
            <a:ext cx="6684579" cy="5167337"/>
          </a:xfrm>
          <a:prstGeom prst="rect">
            <a:avLst/>
          </a:prstGeom>
          <a:noFill/>
        </p:spPr>
      </p:pic>
      <p:sp>
        <p:nvSpPr>
          <p:cNvPr id="10" name="Content Placeholder 2">
            <a:extLst>
              <a:ext uri="{FF2B5EF4-FFF2-40B4-BE49-F238E27FC236}">
                <a16:creationId xmlns:a16="http://schemas.microsoft.com/office/drawing/2014/main" id="{00E02C07-64C8-EC34-70D7-3E0708E0C832}"/>
              </a:ext>
            </a:extLst>
          </p:cNvPr>
          <p:cNvSpPr>
            <a:spLocks noGrp="1"/>
          </p:cNvSpPr>
          <p:nvPr>
            <p:ph type="body" sz="quarter" idx="12"/>
          </p:nvPr>
        </p:nvSpPr>
        <p:spPr>
          <a:xfrm>
            <a:off x="1133110" y="1429407"/>
            <a:ext cx="4006449" cy="4967640"/>
          </a:xfrm>
        </p:spPr>
        <p:txBody>
          <a:bodyPr anchor="t">
            <a:normAutofit lnSpcReduction="10000"/>
          </a:bodyPr>
          <a:lstStyle/>
          <a:p>
            <a:pPr marL="0" indent="0" algn="just">
              <a:spcAft>
                <a:spcPts val="600"/>
              </a:spcAft>
              <a:buNone/>
            </a:pPr>
            <a:r>
              <a:rPr lang="en-US" b="1" dirty="0">
                <a:latin typeface="Times New Roman" panose="02020603050405020304" pitchFamily="18" charset="0"/>
                <a:cs typeface="Times New Roman" panose="02020603050405020304" pitchFamily="18" charset="0"/>
              </a:rPr>
              <a:t>Task Management:</a:t>
            </a:r>
            <a:r>
              <a:rPr lang="en-US" dirty="0">
                <a:latin typeface="Times New Roman" panose="02020603050405020304" pitchFamily="18" charset="0"/>
                <a:cs typeface="Times New Roman" panose="02020603050405020304" pitchFamily="18" charset="0"/>
              </a:rPr>
              <a:t> Store task details and assignments in the Tasks table, linking tasks to users for assignment and tracking; user data stored in the Users table manages task assignment permissions.</a:t>
            </a:r>
          </a:p>
          <a:p>
            <a:pPr marL="0" indent="0" algn="just">
              <a:spcAft>
                <a:spcPts val="600"/>
              </a:spcAft>
              <a:buNone/>
            </a:pPr>
            <a:r>
              <a:rPr lang="en-US" b="1" dirty="0">
                <a:latin typeface="Times New Roman" panose="02020603050405020304" pitchFamily="18" charset="0"/>
                <a:cs typeface="Times New Roman" panose="02020603050405020304" pitchFamily="18" charset="0"/>
              </a:rPr>
              <a:t>Collaboration:</a:t>
            </a:r>
            <a:r>
              <a:rPr lang="en-US" dirty="0">
                <a:latin typeface="Times New Roman" panose="02020603050405020304" pitchFamily="18" charset="0"/>
                <a:cs typeface="Times New Roman" panose="02020603050405020304" pitchFamily="18" charset="0"/>
              </a:rPr>
              <a:t> User data includes team member information, enabling collaboration features such as task assignment; task assignments link tasks to users for collaboration by assigning tasks to team members.</a:t>
            </a:r>
          </a:p>
          <a:p>
            <a:pPr marL="0" indent="0" algn="just">
              <a:spcAft>
                <a:spcPts val="600"/>
              </a:spcAft>
              <a:buNone/>
            </a:pPr>
            <a:r>
              <a:rPr lang="en-US" b="1" dirty="0">
                <a:latin typeface="Times New Roman" panose="02020603050405020304" pitchFamily="18" charset="0"/>
                <a:cs typeface="Times New Roman" panose="02020603050405020304" pitchFamily="18" charset="0"/>
              </a:rPr>
              <a:t>Security:</a:t>
            </a:r>
            <a:r>
              <a:rPr lang="en-US" dirty="0">
                <a:latin typeface="Times New Roman" panose="02020603050405020304" pitchFamily="18" charset="0"/>
                <a:cs typeface="Times New Roman" panose="02020603050405020304" pitchFamily="18" charset="0"/>
              </a:rPr>
              <a:t> User authentication data, including usernames and encrypted passwords, is stored in the Users table for secure authentication; session logs, containing login/logout timestamps and actions performed, are recorded in the Session Logs table for security auditing.</a:t>
            </a:r>
          </a:p>
        </p:txBody>
      </p:sp>
      <p:sp>
        <p:nvSpPr>
          <p:cNvPr id="5" name="Slide Number Placeholder 4" hidden="1">
            <a:extLst>
              <a:ext uri="{FF2B5EF4-FFF2-40B4-BE49-F238E27FC236}">
                <a16:creationId xmlns:a16="http://schemas.microsoft.com/office/drawing/2014/main" id="{25756543-DA8C-CEE2-0E13-19DE61C1349B}"/>
              </a:ext>
            </a:extLst>
          </p:cNvPr>
          <p:cNvSpPr>
            <a:spLocks noGrp="1"/>
          </p:cNvSpPr>
          <p:nvPr>
            <p:ph type="sldNum" sz="quarter" idx="4294967295"/>
          </p:nvPr>
        </p:nvSpPr>
        <p:spPr>
          <a:xfrm>
            <a:off x="412136" y="5943601"/>
            <a:ext cx="968983" cy="651912"/>
          </a:xfrm>
        </p:spPr>
        <p:txBody>
          <a:bodyPr anchor="ctr">
            <a:normAutofit/>
          </a:bodyPr>
          <a:lstStyle/>
          <a:p>
            <a:pPr>
              <a:spcAft>
                <a:spcPts val="600"/>
              </a:spcAft>
            </a:pPr>
            <a:fld id="{18D65601-5AE2-46FC-B138-694DDD2B510D}" type="slidenum">
              <a:rPr lang="en-US" smtClean="0"/>
              <a:pPr>
                <a:spcAft>
                  <a:spcPts val="600"/>
                </a:spcAft>
              </a:pPr>
              <a:t>8</a:t>
            </a:fld>
            <a:endParaRPr lang="en-US"/>
          </a:p>
        </p:txBody>
      </p:sp>
    </p:spTree>
    <p:extLst>
      <p:ext uri="{BB962C8B-B14F-4D97-AF65-F5344CB8AC3E}">
        <p14:creationId xmlns:p14="http://schemas.microsoft.com/office/powerpoint/2010/main" val="2302010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47E5B-A684-E1DF-7089-7B4EB661798C}"/>
              </a:ext>
            </a:extLst>
          </p:cNvPr>
          <p:cNvSpPr>
            <a:spLocks noGrp="1"/>
          </p:cNvSpPr>
          <p:nvPr>
            <p:ph type="title"/>
          </p:nvPr>
        </p:nvSpPr>
        <p:spPr>
          <a:xfrm>
            <a:off x="4793382" y="346509"/>
            <a:ext cx="4466122" cy="365760"/>
          </a:xfrm>
        </p:spPr>
        <p:txBody>
          <a:bodyPr>
            <a:normAutofit fontScale="90000"/>
          </a:bodyPr>
          <a:lstStyle/>
          <a:p>
            <a:r>
              <a:rPr lang="en-US" b="1" i="0" dirty="0">
                <a:solidFill>
                  <a:srgbClr val="1F2328"/>
                </a:solidFill>
                <a:effectLst/>
                <a:latin typeface="Times New Roman" panose="02020603050405020304" pitchFamily="18" charset="0"/>
                <a:cs typeface="Times New Roman" panose="02020603050405020304" pitchFamily="18" charset="0"/>
              </a:rPr>
              <a:t>Use Cases</a:t>
            </a:r>
            <a:endParaRPr lang="en-US" dirty="0">
              <a:latin typeface="Times New Roman" panose="02020603050405020304" pitchFamily="18" charset="0"/>
              <a:cs typeface="Times New Roman" panose="02020603050405020304" pitchFamily="18" charset="0"/>
            </a:endParaRPr>
          </a:p>
        </p:txBody>
      </p:sp>
      <p:pic>
        <p:nvPicPr>
          <p:cNvPr id="6" name="Content Placeholder 5" descr="A diagram of a diagram&#10;&#10;Description automatically generated">
            <a:extLst>
              <a:ext uri="{FF2B5EF4-FFF2-40B4-BE49-F238E27FC236}">
                <a16:creationId xmlns:a16="http://schemas.microsoft.com/office/drawing/2014/main" id="{1432FC42-7EBA-7BBA-034B-F47BDECF988A}"/>
              </a:ext>
            </a:extLst>
          </p:cNvPr>
          <p:cNvPicPr>
            <a:picLocks noGrp="1" noChangeAspect="1"/>
          </p:cNvPicPr>
          <p:nvPr>
            <p:ph sz="quarter" idx="12"/>
          </p:nvPr>
        </p:nvPicPr>
        <p:blipFill rotWithShape="1">
          <a:blip r:embed="rId2"/>
          <a:srcRect l="7575" t="-164" r="16772" b="2251"/>
          <a:stretch/>
        </p:blipFill>
        <p:spPr>
          <a:xfrm>
            <a:off x="1097280" y="827774"/>
            <a:ext cx="10145027" cy="5767740"/>
          </a:xfrm>
        </p:spPr>
      </p:pic>
      <p:sp>
        <p:nvSpPr>
          <p:cNvPr id="4" name="Slide Number Placeholder 3">
            <a:extLst>
              <a:ext uri="{FF2B5EF4-FFF2-40B4-BE49-F238E27FC236}">
                <a16:creationId xmlns:a16="http://schemas.microsoft.com/office/drawing/2014/main" id="{6959BF64-1C5D-E59F-321B-BA89FF29A964}"/>
              </a:ext>
            </a:extLst>
          </p:cNvPr>
          <p:cNvSpPr>
            <a:spLocks noGrp="1"/>
          </p:cNvSpPr>
          <p:nvPr>
            <p:ph type="sldNum" sz="quarter" idx="15"/>
          </p:nvPr>
        </p:nvSpPr>
        <p:spPr/>
        <p:txBody>
          <a:bodyPr/>
          <a:lstStyle/>
          <a:p>
            <a:fld id="{18D65601-5AE2-46FC-B138-694DDD2B510D}" type="slidenum">
              <a:rPr lang="en-US" smtClean="0"/>
              <a:pPr/>
              <a:t>9</a:t>
            </a:fld>
            <a:endParaRPr lang="en-US" dirty="0"/>
          </a:p>
        </p:txBody>
      </p:sp>
    </p:spTree>
    <p:extLst>
      <p:ext uri="{BB962C8B-B14F-4D97-AF65-F5344CB8AC3E}">
        <p14:creationId xmlns:p14="http://schemas.microsoft.com/office/powerpoint/2010/main" val="3786906074"/>
      </p:ext>
    </p:extLst>
  </p:cSld>
  <p:clrMapOvr>
    <a:masterClrMapping/>
  </p:clrMapOvr>
</p:sld>
</file>

<file path=ppt/theme/theme1.xml><?xml version="1.0" encoding="utf-8"?>
<a:theme xmlns:a="http://schemas.openxmlformats.org/drawingml/2006/main" name="Custom">
  <a:themeElements>
    <a:clrScheme name="Custom 23">
      <a:dk1>
        <a:sysClr val="windowText" lastClr="000000"/>
      </a:dk1>
      <a:lt1>
        <a:sysClr val="window" lastClr="FFFFFF"/>
      </a:lt1>
      <a:dk2>
        <a:srgbClr val="44546A"/>
      </a:dk2>
      <a:lt2>
        <a:srgbClr val="E7E6E6"/>
      </a:lt2>
      <a:accent1>
        <a:srgbClr val="58696B"/>
      </a:accent1>
      <a:accent2>
        <a:srgbClr val="95B8BF"/>
      </a:accent2>
      <a:accent3>
        <a:srgbClr val="BFD4D9"/>
      </a:accent3>
      <a:accent4>
        <a:srgbClr val="5B4839"/>
      </a:accent4>
      <a:accent5>
        <a:srgbClr val="C3A398"/>
      </a:accent5>
      <a:accent6>
        <a:srgbClr val="CA553E"/>
      </a:accent6>
      <a:hlink>
        <a:srgbClr val="0563C1"/>
      </a:hlink>
      <a:folHlink>
        <a:srgbClr val="954F72"/>
      </a:folHlink>
    </a:clrScheme>
    <a:fontScheme name="Custom 30">
      <a:majorFont>
        <a:latin typeface="Tisa Offc Serif Pro"/>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5">
              <a:lumMod val="20000"/>
              <a:lumOff val="8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M78544816_Win32_SL_V10" id="{8934A6D9-B969-498F-A646-4B502FD69C4E}" vid="{AA78C1C8-456D-41A9-83FC-BC8B9A8EE3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E3707C-8CAB-4302-B7E1-D32E1543E05C}">
  <ds:schemaRefs>
    <ds:schemaRef ds:uri="http://schemas.microsoft.com/sharepoint/v3/contenttype/forms"/>
  </ds:schemaRefs>
</ds:datastoreItem>
</file>

<file path=customXml/itemProps2.xml><?xml version="1.0" encoding="utf-8"?>
<ds:datastoreItem xmlns:ds="http://schemas.openxmlformats.org/officeDocument/2006/customXml" ds:itemID="{3FDB7358-0BCB-4DEB-B717-C1D7CC555F0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69E9DE5-EFFE-4262-A023-32732F0B66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{3985E011-EC02-4C1D-9A44-DA025B44FDC1}tf78544816_win32</Template>
  <TotalTime>980</TotalTime>
  <Words>794</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Times New Roman</vt:lpstr>
      <vt:lpstr>Tisa Offc Serif Pro</vt:lpstr>
      <vt:lpstr>Univers Light</vt:lpstr>
      <vt:lpstr>Wingdings</vt:lpstr>
      <vt:lpstr>Custom</vt:lpstr>
      <vt:lpstr>TaskMaster</vt:lpstr>
      <vt:lpstr>Agenda</vt:lpstr>
      <vt:lpstr>Introduction</vt:lpstr>
      <vt:lpstr>Problem Statement</vt:lpstr>
      <vt:lpstr>Proposed Solution</vt:lpstr>
      <vt:lpstr>Functional Requirements</vt:lpstr>
      <vt:lpstr>Non-Functional Requirements</vt:lpstr>
      <vt:lpstr>Initial Data Management Plan</vt:lpstr>
      <vt:lpstr>Use Cases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TaskMaster</dc:title>
  <dc:creator>Pakanati,Laxminarayana Yadav</dc:creator>
  <cp:lastModifiedBy>Pakanati,Laxminarayana Yadav</cp:lastModifiedBy>
  <cp:revision>3</cp:revision>
  <dcterms:created xsi:type="dcterms:W3CDTF">2024-05-12T06:03:57Z</dcterms:created>
  <dcterms:modified xsi:type="dcterms:W3CDTF">2024-05-12T22:26:26Z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