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9" d="100"/>
          <a:sy n="69" d="100"/>
        </p:scale>
        <p:origin x="75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de1c1243-4239-4b61-8294-924c99db970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6c38c918-e142-43d7-8b8f-02089e6a6fde/5d658113669a23bf04d3?bookmarkGuid=74579eea-3ae9-4725-87f9-249e35c05f37&amp;bookmarkUsage=1&amp;ctid=44467e6f-462c-4ea2-823f-7800de5434e3&amp;fromEntryPoint=export&quot;"/>
    <we:property name="reportState" value="&quot;CONNECTED&quot;"/>
    <we:property name="artifactViewState" value="&quot;live&quot;"/>
    <we:property name="reportEmbeddedTime" value="&quot;2025-07-15T04:58:18.257Z&quot;"/>
    <we:property name="creatorSessionId" value="&quot;0784b515-fac7-42ec-96fb-08831904ad01&quot;"/>
    <we:property name="creatorUserId" value="&quot;100320028A3D7C11&quot;"/>
    <we:property name="creatorTenantId" value="&quot;44467e6f-462c-4ea2-823f-7800de5434e3&quot;"/>
    <we:property name="pageDisplayName" value="&quot;Branch and Dealer Analysis&quot;"/>
    <we:property name="pageName" value="&quot;5d658113669a23bf04d3&quot;"/>
    <we:property name="reportName" value="&quot;dashboard&quot;"/>
    <we:property name="isVisualContainerHeaderHidden" value="false"/>
    <we:property name="isFiltersActionButtonVisible" value="false"/>
    <we:property name="initialStateBookmark" value="&quot;H4sIAAAAAAAAA+1abW/bNhD+K4G+dAOMQe+y+i1OWyxok6ZJl2EYiuJEHm22suRJVBqv8H/fkZRfmvgt70mXfDLJ0/G55053RyrfHS7rUQ7jQxii89LpleXXIVRfdzyn4xTt3Pv3bw92j99+Ptw9eE3T5UjJsqidl98dBVUf1amsG8i1Bpr8+1PHgTw/gr4eCchr7DgjrOqygFz+i1aYllTV4KTj4PkoLyvQKk8UKNRqz0icxrS391tAOwJT8gxPkCk7G/E46npeEMcp+EEm3JBrsdoKGGRLRbRqs/1eWSiQBW2j51L0EgxiBkLwyI8CP2JCz9ey6Oct4PmzH8cjzYrCc5WV55qP7AttrDVNJmRQEvhh6DIWh3HW9YXrExT9tJC5ajfMxq/PRxVxRQxabR/L0SGpsjJa5HRKgd9x3lTl0Ai3Tqqb7J8GqzE9oPVgbSW/OyfTBfr9YfpjnSauVRRKqrEeyOFnjpATgI5jrXQnnZmsWJQV5JKaROsFUXL8CeZEhdlhr8yboUF1AWPZVAyPUcwHBoim7qgqKVLMBq8MELM1LUwhSMxJkjZ6X3GsemOz0ytZTSPDv8jIbr9fYR9UO/xx8WoQxUWIx3iGRYNm+k1TtBBcCgICSA51XnquiQhLkL/A5WbeScWfA6yw5bLgcmrD/gXE9W3TbeBDluPq52cRONF/n+xrfFVmlxGwDlbHGZTf9iqkJMHb0Gzfnl1+BgVDzSresvuXRPy2YXARL9Gaja1/yWFtcsUo7mZh2AU/TCPkSZZFEZnRGvb6nOUNx60zw03i6rBUl7m4l2A7hbwxpYNUv5Nkpk23ZprEiybPteCnWbAt8hpOuZlDOUAFHBRoJXgd6FeNTLKBARsgN5D3FQ7tZpKj1iTRDmtGj+9zG3vDEVSynkbidPRWFjpWOs47FOoO36Rj2R8Y/av5tnnsTE8ewEgLuLT4Sy+H4uuv2mjri7VFkpdFo/YGUKkf6yQN7i2B3+AN1gTY3oOkvyx0F3sUe/2yGt9hSJnKAaGHQcYZ9TKul4YYCO4+mV4iqygpDx5BL9EzQP43vcQl3u+5l1ik+0F6iZaAdbCefC+xKfNS31DT64/cInvOwdcIEpuDfd5NvYyxIEQepy4Aw3BjDm7BSUaueZCA3hggdS6Z6QznIeEMkY7z+oftnsickd3OdDC0XnKcNlUrmocXPagle+EY6mS9X9BZniDZZK57s80q9MXANBlMVjh/1jLeqeu9yE1iiMHL3Egk2AUQ+GTK7/NRfvvy+0chVf35pMz5ugocPZ/m7+M0/+C585E0A+uCcqu7hSjkAXZ5FnQzHz0mIgj4893C893Cz3G3kEH16LvatXWlsx7fnXjnwbvpKIkAQ0wikbpenLgiTJONLdXKNHyAUDcV3thPVN93enMTrnrWgoq3S5e+BmXQ5S7EsT5DZCLibppmj8nenWy8Y6L0tg0PuoHrI+dh5iZ+2g08L9l8dXVbhq9+G7Tlr+Yrt2gwJHEsuvoK32OJJ9JAbPHd78k0GFv0RL9LyvYVG4zf0Vk+v4xutn55aQrqlCqV/RTcFvjrWNj2KzNdzo/pUH9j1mILcMzkznxCL7dGOH8hLAuV7drVn5OSg7JQ10qUuSxwac3eXJJ+Tibb4LKlUcQZ+pEfJxGLmCfiIGCwMYHc3mFpZZqYGfVYbphQfUMsXizcEa3o+byb9VSbGFnZTF37dmrTju21lIse+ghx6rmCAgYylmo1a70BBl6vUcoE7YXiJTyeuAEGoQs+S4BHLLmZSqN1mePLRtUjYHgEBS4JAHI8FBz5hiAw/1dkLxkJkmyvN7Z5wJI4+Q/t8LX0+SQAAA==&quot;"/>
    <we:property name="bookmark" value="&quot;H4sIAAAAAAAAA+1abW/bNhD+K4G+dAOMQe+y+i1OWyxok6ZJl2EYiuJEHm22suRJVBqv8H/fkZRfmvgt70mXfDLJ0/G55053RyrfHS7rUQ7jQxii89LpleXXIVRfdzyn4xTt3Pv3bw92j99+Ptw9eE3T5UjJsqidl98dBVUf1amsG8i1Bpr8+1PHgTw/gr4eCchr7DgjrOqygFz+i1aYllTV4KTj4PkoLyvQKk8UKNRqz0icxrS391tAOwJT8gxPkCk7G/E46npeEMcp+EEm3JBrsdoKGGRLRbRqs/1eWSiQBW2j51L0EgxiBkLwyI8CP2JCz9ey6Oct4PmzH8cjzYrCc5WV55qP7AttrDVNJmRQEvhh6DIWh3HW9YXrExT9tJC5ajfMxq/PRxVxRQxabR/L0SGpsjJa5HRKgd9x3lTl0Ai3Tqqb7J8GqzE9oPVgbSW/OyfTBfr9YfpjnSauVRRKqrEeyOFnjpATgI5jrXQnnZmsWJQV5JKaROsFUXL8CeZEhdlhr8yboUF1AWPZVAyPUcwHBoim7qgqKVLMBq8MELM1LUwhSMxJkjZ6X3GsemOz0ytZTSPDv8jIbr9fYR9UO/xx8WoQxUWIx3iGRYNm+k1TtBBcCgICSA51XnquiQhLkL/A5WbeScWfA6yw5bLgcmrD/gXE9W3TbeBDluPq52cRONF/n+xrfFVmlxGwDlbHGZTf9iqkJMHb0Gzfnl1+BgVDzSresvuXRPy2YXARL9Gaja1/yWFtcsUo7mZh2AU/TCPkSZZFEZnRGvb6nOUNx60zw03i6rBUl7m4l2A7hbwxpYNUv5Nkpk23ZprEiybPteCnWbAt8hpOuZlDOUAFHBRoJXgd6FeNTLKBARsgN5D3FQ7tZpKj1iTRDmtGj+9zG3vDEVSynkbidPRWFjpWOs47FOoO36Rj2R8Y/av5tnnsTE8ewEgLuLT4Sy+H4uuv2mjri7VFkpdFo/YGUKkf6yQN7i2B3+AN1gTY3oOkvyx0F3sUe/2yGt9hSJnKAaGHQcYZ9TKul4YYCO4+mV4iqygpDx5BL9EzQP43vcQl3u+5l1ik+0F6iZaAdbCefC+xKfNS31DT64/cInvOwdcIEpuDfd5NvYyxIEQepy4Aw3BjDm7BSUaueZCA3hggdS6Z6QznIeEMkY7z+oftnsickd3OdDC0XnKcNlUrmocXPagle+EY6mS9X9BZniDZZK57s80q9MXANBlMVjh/1jLeqeu9yE1iiMHL3Egk2AUQ+GTK7/NRfvvy+0chVf35pMz5ugocPZ/m7+M0/+C585E0A+uCcqu7hSjkAXZ5FnQzHz0mIgj4893C893Cz3G3kEH16LvatXWlsx7fnXjnwbvpKIkAQ0wikbpenLgiTJONLdXKNHyAUDcV3thPVN93enMTrnrWgoq3S5e+BmXQ5S7EsT5DZCLibppmj8nenWy8Y6L0tg0PuoHrI+dh5iZ+2g08L9l8dXVbhq9+G7Tlr+Yrt2gwJHEsuvoK32OJJ9JAbPHd78k0GFv0RL9LyvYVG4zf0Vk+v4xutn55aQrqlCqV/RTcFvjrWNj2KzNdzo/pUH9j1mILcMzkznxCL7dGOH8hLAuV7drVn5OSg7JQ10qUuSxwac3eXJJ+Tibb4LKlUcQZ+pEfJxGLmCfiIGCwMYHc3mFpZZqYGfVYbphQfUMsXizcEa3o+byb9VSbGFnZTF37dmrTju21lIse+ghx6rmCAgYylmo1a70BBl6vUcoE7YXiJTyeuAEGoQs+S4BHLLmZSqN1mePLRtUjYHgEBS4JAHI8FBz5hiAw/1dkLxkJkmyvN7Z5wJI4+Q/t8LX0+SQAAA==&quot;"/>
    <we:property name="datasetId" value="&quot;8086822c-0f9d-49b4-a574-0cd58f7afe08&quot;"/>
    <we:property name="embedUrl" value="&quot;/reportEmbed?reportId=6c38c918-e142-43d7-8b8f-02089e6a6fde&amp;config=eyJjbHVzdGVyVXJsIjoiaHR0cHM6Ly9XQUJJLVVTLU5PUlRILUNFTlRSQUwtSi1QUklNQVJZLXJlZGlyZWN0LmFuYWx5c2lzLndpbmRvd3MubmV0IiwiZW1iZWRGZWF0dXJlcyI6eyJ1c2FnZU1ldHJpY3NWTmV4dCI6dHJ1ZX19&amp;disableSensitivityBanner=true&amp;storytellingChangeViewModeShortcutKeys=true&quot;"/>
    <we:property name="backgroundColor" value="&quot;#000000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Bhansali, Tejal Ravindra</cp:lastModifiedBy>
  <cp:revision>3</cp:revision>
  <dcterms:created xsi:type="dcterms:W3CDTF">2018-06-07T21:39:02Z</dcterms:created>
  <dcterms:modified xsi:type="dcterms:W3CDTF">2025-07-15T04:59:24Z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