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Lst>
  <p:sldIdLst>
    <p:sldId id="272" r:id="rId2"/>
    <p:sldId id="273" r:id="rId3"/>
    <p:sldId id="305" r:id="rId4"/>
    <p:sldId id="309" r:id="rId5"/>
    <p:sldId id="306" r:id="rId6"/>
    <p:sldId id="274" r:id="rId7"/>
    <p:sldId id="292" r:id="rId8"/>
    <p:sldId id="293" r:id="rId9"/>
    <p:sldId id="294" r:id="rId10"/>
    <p:sldId id="300" r:id="rId11"/>
    <p:sldId id="295" r:id="rId12"/>
    <p:sldId id="296" r:id="rId13"/>
    <p:sldId id="297" r:id="rId14"/>
    <p:sldId id="298" r:id="rId15"/>
    <p:sldId id="299" r:id="rId16"/>
    <p:sldId id="301" r:id="rId17"/>
    <p:sldId id="302" r:id="rId18"/>
    <p:sldId id="303" r:id="rId19"/>
    <p:sldId id="310" r:id="rId20"/>
    <p:sldId id="311" r:id="rId21"/>
    <p:sldId id="304" r:id="rId22"/>
    <p:sldId id="312" r:id="rId23"/>
  </p:sldIdLst>
  <p:sldSz cx="12192000" cy="6858000"/>
  <p:notesSz cx="6858000" cy="9144000"/>
  <p:embeddedFontLst>
    <p:embeddedFont>
      <p:font typeface="Bahnschrift SemiBold SemiConden" panose="020B0502040204020203" pitchFamily="34" charset="0"/>
      <p:bold r:id="rId24"/>
    </p:embeddedFont>
    <p:embeddedFont>
      <p:font typeface="Sintony" panose="020B0604020202020204" charset="0"/>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38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0B92C2F-6AE9-4CE7-2767-8A421C52473D}"/>
              </a:ext>
            </a:extLst>
          </p:cNvPr>
          <p:cNvGrpSpPr/>
          <p:nvPr userDrawn="1"/>
        </p:nvGrpSpPr>
        <p:grpSpPr>
          <a:xfrm>
            <a:off x="0" y="0"/>
            <a:ext cx="12192001" cy="6858000"/>
            <a:chOff x="0" y="0"/>
            <a:chExt cx="12192001" cy="6858000"/>
          </a:xfrm>
        </p:grpSpPr>
        <p:pic>
          <p:nvPicPr>
            <p:cNvPr id="3" name="Picture 2">
              <a:extLst>
                <a:ext uri="{FF2B5EF4-FFF2-40B4-BE49-F238E27FC236}">
                  <a16:creationId xmlns:a16="http://schemas.microsoft.com/office/drawing/2014/main" id="{BAA97B07-72EA-5711-C774-72AF88136313}"/>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4" name="Rectangle 3">
              <a:extLst>
                <a:ext uri="{FF2B5EF4-FFF2-40B4-BE49-F238E27FC236}">
                  <a16:creationId xmlns:a16="http://schemas.microsoft.com/office/drawing/2014/main" id="{8AB914D1-B83C-80B0-C879-AF2B2183625D}"/>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7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Freeform: Shape 4">
              <a:extLst>
                <a:ext uri="{FF2B5EF4-FFF2-40B4-BE49-F238E27FC236}">
                  <a16:creationId xmlns:a16="http://schemas.microsoft.com/office/drawing/2014/main" id="{0D6FFC46-2A9D-DE51-8FB0-9D8506238701}"/>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6" name="Freeform: Shape 5">
              <a:extLst>
                <a:ext uri="{FF2B5EF4-FFF2-40B4-BE49-F238E27FC236}">
                  <a16:creationId xmlns:a16="http://schemas.microsoft.com/office/drawing/2014/main" id="{F3E08C49-D31D-0E35-1771-76D5E22F6FFD}"/>
                </a:ext>
              </a:extLst>
            </p:cNvPr>
            <p:cNvSpPr/>
            <p:nvPr/>
          </p:nvSpPr>
          <p:spPr bwMode="auto">
            <a:xfrm flipH="1" flipV="1">
              <a:off x="0" y="5343314"/>
              <a:ext cx="2418074" cy="1514686"/>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270311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lement-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866B51A0-90F8-80DE-5D16-DB40AC2FDFF6}"/>
              </a:ext>
            </a:extLst>
          </p:cNvPr>
          <p:cNvSpPr/>
          <p:nvPr userDrawn="1"/>
        </p:nvSpPr>
        <p:spPr bwMode="auto">
          <a:xfrm flipH="1">
            <a:off x="0" y="0"/>
            <a:ext cx="2649274" cy="1659510"/>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3B22978F-7AB4-94F7-1F30-58BE4A9DD1C7}"/>
              </a:ext>
            </a:extLst>
          </p:cNvPr>
          <p:cNvSpPr>
            <a:spLocks noGrp="1"/>
          </p:cNvSpPr>
          <p:nvPr>
            <p:ph type="title" hasCustomPrompt="1"/>
          </p:nvPr>
        </p:nvSpPr>
        <p:spPr>
          <a:xfrm>
            <a:off x="412987" y="1720827"/>
            <a:ext cx="11645664"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33188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lement-Slid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C1A04E3-61E4-5171-7441-7646F501F1A0}"/>
              </a:ext>
            </a:extLst>
          </p:cNvPr>
          <p:cNvSpPr/>
          <p:nvPr userDrawn="1"/>
        </p:nvSpPr>
        <p:spPr bwMode="auto">
          <a:xfrm flipH="1" flipV="1">
            <a:off x="0" y="5641108"/>
            <a:ext cx="1942671" cy="1216892"/>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nvGrpSpPr>
          <p:cNvPr id="2" name="Group 1">
            <a:extLst>
              <a:ext uri="{FF2B5EF4-FFF2-40B4-BE49-F238E27FC236}">
                <a16:creationId xmlns:a16="http://schemas.microsoft.com/office/drawing/2014/main" id="{0D949498-65CF-3159-D6A8-396F148E318B}"/>
              </a:ext>
            </a:extLst>
          </p:cNvPr>
          <p:cNvGrpSpPr/>
          <p:nvPr userDrawn="1"/>
        </p:nvGrpSpPr>
        <p:grpSpPr>
          <a:xfrm>
            <a:off x="6197744" y="0"/>
            <a:ext cx="5994256" cy="6839162"/>
            <a:chOff x="6197744" y="0"/>
            <a:chExt cx="5994256" cy="6839162"/>
          </a:xfrm>
        </p:grpSpPr>
        <p:pic>
          <p:nvPicPr>
            <p:cNvPr id="16" name="Picture 15">
              <a:extLst>
                <a:ext uri="{FF2B5EF4-FFF2-40B4-BE49-F238E27FC236}">
                  <a16:creationId xmlns:a16="http://schemas.microsoft.com/office/drawing/2014/main" id="{2E11BB01-CDF2-CC72-C046-F896D577BB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4317" b="2239"/>
            <a:stretch/>
          </p:blipFill>
          <p:spPr>
            <a:xfrm>
              <a:off x="6197746" y="0"/>
              <a:ext cx="5994254" cy="6839162"/>
            </a:xfrm>
            <a:prstGeom prst="rect">
              <a:avLst/>
            </a:prstGeom>
          </p:spPr>
        </p:pic>
        <p:sp>
          <p:nvSpPr>
            <p:cNvPr id="17" name="Rectangle 16">
              <a:extLst>
                <a:ext uri="{FF2B5EF4-FFF2-40B4-BE49-F238E27FC236}">
                  <a16:creationId xmlns:a16="http://schemas.microsoft.com/office/drawing/2014/main" id="{A225447A-5DEC-9062-F538-E3E358D3B77C}"/>
                </a:ext>
              </a:extLst>
            </p:cNvPr>
            <p:cNvSpPr/>
            <p:nvPr userDrawn="1"/>
          </p:nvSpPr>
          <p:spPr bwMode="auto">
            <a:xfrm rot="5400000">
              <a:off x="5775291" y="422453"/>
              <a:ext cx="6839161" cy="5994256"/>
            </a:xfrm>
            <a:prstGeom prst="rect">
              <a:avLst/>
            </a:prstGeom>
            <a:gradFill flip="none" rotWithShape="1">
              <a:gsLst>
                <a:gs pos="7000">
                  <a:srgbClr val="10172B"/>
                </a:gs>
                <a:gs pos="100000">
                  <a:srgbClr val="10172B">
                    <a:alpha val="7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266540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Element-Slide">
    <p:spTree>
      <p:nvGrpSpPr>
        <p:cNvPr id="1" name=""/>
        <p:cNvGrpSpPr/>
        <p:nvPr/>
      </p:nvGrpSpPr>
      <p:grpSpPr>
        <a:xfrm>
          <a:off x="0" y="0"/>
          <a:ext cx="0" cy="0"/>
          <a:chOff x="0" y="0"/>
          <a:chExt cx="0" cy="0"/>
        </a:xfrm>
      </p:grpSpPr>
      <p:sp>
        <p:nvSpPr>
          <p:cNvPr id="3" name="Freeform: Shape 2" descr="a">
            <a:extLst>
              <a:ext uri="{FF2B5EF4-FFF2-40B4-BE49-F238E27FC236}">
                <a16:creationId xmlns:a16="http://schemas.microsoft.com/office/drawing/2014/main" id="{C481BA1A-1C29-D422-AD91-253A64E5C270}"/>
              </a:ext>
            </a:extLst>
          </p:cNvPr>
          <p:cNvSpPr/>
          <p:nvPr userDrawn="1"/>
        </p:nvSpPr>
        <p:spPr bwMode="auto">
          <a:xfrm flipH="1">
            <a:off x="1" y="1"/>
            <a:ext cx="2448825" cy="1507837"/>
          </a:xfrm>
          <a:custGeom>
            <a:avLst/>
            <a:gdLst>
              <a:gd name="connsiteX0" fmla="*/ 1765183 w 2448825"/>
              <a:gd name="connsiteY0" fmla="*/ 0 h 1507837"/>
              <a:gd name="connsiteX1" fmla="*/ 1736247 w 2448825"/>
              <a:gd name="connsiteY1" fmla="*/ 0 h 1507837"/>
              <a:gd name="connsiteX2" fmla="*/ 1740936 w 2448825"/>
              <a:gd name="connsiteY2" fmla="*/ 31313 h 1507837"/>
              <a:gd name="connsiteX3" fmla="*/ 1733239 w 2448825"/>
              <a:gd name="connsiteY3" fmla="*/ 0 h 1507837"/>
              <a:gd name="connsiteX4" fmla="*/ 1716471 w 2448825"/>
              <a:gd name="connsiteY4" fmla="*/ 0 h 1507837"/>
              <a:gd name="connsiteX5" fmla="*/ 1735920 w 2448825"/>
              <a:gd name="connsiteY5" fmla="*/ 84093 h 1507837"/>
              <a:gd name="connsiteX6" fmla="*/ 1715561 w 2448825"/>
              <a:gd name="connsiteY6" fmla="*/ 24943 h 1507837"/>
              <a:gd name="connsiteX7" fmla="*/ 1704951 w 2448825"/>
              <a:gd name="connsiteY7" fmla="*/ 0 h 1507837"/>
              <a:gd name="connsiteX8" fmla="*/ 1687618 w 2448825"/>
              <a:gd name="connsiteY8" fmla="*/ 0 h 1507837"/>
              <a:gd name="connsiteX9" fmla="*/ 1701105 w 2448825"/>
              <a:gd name="connsiteY9" fmla="*/ 32202 h 1507837"/>
              <a:gd name="connsiteX10" fmla="*/ 1734719 w 2448825"/>
              <a:gd name="connsiteY10" fmla="*/ 129905 h 1507837"/>
              <a:gd name="connsiteX11" fmla="*/ 1706702 w 2448825"/>
              <a:gd name="connsiteY11" fmla="*/ 71956 h 1507837"/>
              <a:gd name="connsiteX12" fmla="*/ 1664808 w 2448825"/>
              <a:gd name="connsiteY12" fmla="*/ 0 h 1507837"/>
              <a:gd name="connsiteX13" fmla="*/ 1646915 w 2448825"/>
              <a:gd name="connsiteY13" fmla="*/ 0 h 1507837"/>
              <a:gd name="connsiteX14" fmla="*/ 1693032 w 2448825"/>
              <a:gd name="connsiteY14" fmla="*/ 80474 h 1507837"/>
              <a:gd name="connsiteX15" fmla="*/ 1736887 w 2448825"/>
              <a:gd name="connsiteY15" fmla="*/ 171197 h 1507837"/>
              <a:gd name="connsiteX16" fmla="*/ 1705509 w 2448825"/>
              <a:gd name="connsiteY16" fmla="*/ 123666 h 1507837"/>
              <a:gd name="connsiteX17" fmla="*/ 1609857 w 2448825"/>
              <a:gd name="connsiteY17" fmla="*/ 0 h 1507837"/>
              <a:gd name="connsiteX18" fmla="*/ 1588915 w 2448825"/>
              <a:gd name="connsiteY18" fmla="*/ 0 h 1507837"/>
              <a:gd name="connsiteX19" fmla="*/ 1692797 w 2448825"/>
              <a:gd name="connsiteY19" fmla="*/ 133563 h 1507837"/>
              <a:gd name="connsiteX20" fmla="*/ 1741466 w 2448825"/>
              <a:gd name="connsiteY20" fmla="*/ 207299 h 1507837"/>
              <a:gd name="connsiteX21" fmla="*/ 1723041 w 2448825"/>
              <a:gd name="connsiteY21" fmla="*/ 186551 h 1507837"/>
              <a:gd name="connsiteX22" fmla="*/ 1628294 w 2448825"/>
              <a:gd name="connsiteY22" fmla="*/ 87788 h 1507837"/>
              <a:gd name="connsiteX23" fmla="*/ 1535696 w 2448825"/>
              <a:gd name="connsiteY23" fmla="*/ 0 h 1507837"/>
              <a:gd name="connsiteX24" fmla="*/ 1512021 w 2448825"/>
              <a:gd name="connsiteY24" fmla="*/ 0 h 1507837"/>
              <a:gd name="connsiteX25" fmla="*/ 1514907 w 2448825"/>
              <a:gd name="connsiteY25" fmla="*/ 2439 h 1507837"/>
              <a:gd name="connsiteX26" fmla="*/ 1711607 w 2448825"/>
              <a:gd name="connsiteY26" fmla="*/ 197847 h 1507837"/>
              <a:gd name="connsiteX27" fmla="*/ 1754787 w 2448825"/>
              <a:gd name="connsiteY27" fmla="*/ 246471 h 1507837"/>
              <a:gd name="connsiteX28" fmla="*/ 1642069 w 2448825"/>
              <a:gd name="connsiteY28" fmla="*/ 155700 h 1507837"/>
              <a:gd name="connsiteX29" fmla="*/ 1527936 w 2448825"/>
              <a:gd name="connsiteY29" fmla="*/ 71119 h 1507837"/>
              <a:gd name="connsiteX30" fmla="*/ 1426286 w 2448825"/>
              <a:gd name="connsiteY30" fmla="*/ 0 h 1507837"/>
              <a:gd name="connsiteX31" fmla="*/ 1398273 w 2448825"/>
              <a:gd name="connsiteY31" fmla="*/ 0 h 1507837"/>
              <a:gd name="connsiteX32" fmla="*/ 1518519 w 2448825"/>
              <a:gd name="connsiteY32" fmla="*/ 84133 h 1507837"/>
              <a:gd name="connsiteX33" fmla="*/ 1632418 w 2448825"/>
              <a:gd name="connsiteY33" fmla="*/ 168547 h 1507837"/>
              <a:gd name="connsiteX34" fmla="*/ 1749374 w 2448825"/>
              <a:gd name="connsiteY34" fmla="*/ 262732 h 1507837"/>
              <a:gd name="connsiteX35" fmla="*/ 1522846 w 2448825"/>
              <a:gd name="connsiteY35" fmla="*/ 136313 h 1507837"/>
              <a:gd name="connsiteX36" fmla="*/ 1399032 w 2448825"/>
              <a:gd name="connsiteY36" fmla="*/ 68073 h 1507837"/>
              <a:gd name="connsiteX37" fmla="*/ 1277461 w 2448825"/>
              <a:gd name="connsiteY37" fmla="*/ 0 h 1507837"/>
              <a:gd name="connsiteX38" fmla="*/ 1244877 w 2448825"/>
              <a:gd name="connsiteY38" fmla="*/ 0 h 1507837"/>
              <a:gd name="connsiteX39" fmla="*/ 1257196 w 2448825"/>
              <a:gd name="connsiteY39" fmla="*/ 7087 h 1507837"/>
              <a:gd name="connsiteX40" fmla="*/ 1515026 w 2448825"/>
              <a:gd name="connsiteY40" fmla="*/ 150376 h 1507837"/>
              <a:gd name="connsiteX41" fmla="*/ 1766354 w 2448825"/>
              <a:gd name="connsiteY41" fmla="*/ 290595 h 1507837"/>
              <a:gd name="connsiteX42" fmla="*/ 1766387 w 2448825"/>
              <a:gd name="connsiteY42" fmla="*/ 291148 h 1507837"/>
              <a:gd name="connsiteX43" fmla="*/ 1680528 w 2448825"/>
              <a:gd name="connsiteY43" fmla="*/ 257369 h 1507837"/>
              <a:gd name="connsiteX44" fmla="*/ 1122129 w 2448825"/>
              <a:gd name="connsiteY44" fmla="*/ 14613 h 1507837"/>
              <a:gd name="connsiteX45" fmla="*/ 1095411 w 2448825"/>
              <a:gd name="connsiteY45" fmla="*/ 0 h 1507837"/>
              <a:gd name="connsiteX46" fmla="*/ 1061688 w 2448825"/>
              <a:gd name="connsiteY46" fmla="*/ 0 h 1507837"/>
              <a:gd name="connsiteX47" fmla="*/ 1114559 w 2448825"/>
              <a:gd name="connsiteY47" fmla="*/ 28924 h 1507837"/>
              <a:gd name="connsiteX48" fmla="*/ 1674753 w 2448825"/>
              <a:gd name="connsiteY48" fmla="*/ 272498 h 1507837"/>
              <a:gd name="connsiteX49" fmla="*/ 1767473 w 2448825"/>
              <a:gd name="connsiteY49" fmla="*/ 308971 h 1507837"/>
              <a:gd name="connsiteX50" fmla="*/ 1767480 w 2448825"/>
              <a:gd name="connsiteY50" fmla="*/ 309107 h 1507837"/>
              <a:gd name="connsiteX51" fmla="*/ 1723390 w 2448825"/>
              <a:gd name="connsiteY51" fmla="*/ 298199 h 1507837"/>
              <a:gd name="connsiteX52" fmla="*/ 970443 w 2448825"/>
              <a:gd name="connsiteY52" fmla="*/ 37467 h 1507837"/>
              <a:gd name="connsiteX53" fmla="*/ 905878 w 2448825"/>
              <a:gd name="connsiteY53" fmla="*/ 0 h 1507837"/>
              <a:gd name="connsiteX54" fmla="*/ 874035 w 2448825"/>
              <a:gd name="connsiteY54" fmla="*/ 0 h 1507837"/>
              <a:gd name="connsiteX55" fmla="*/ 962720 w 2448825"/>
              <a:gd name="connsiteY55" fmla="*/ 51472 h 1507837"/>
              <a:gd name="connsiteX56" fmla="*/ 1719704 w 2448825"/>
              <a:gd name="connsiteY56" fmla="*/ 313691 h 1507837"/>
              <a:gd name="connsiteX57" fmla="*/ 1768494 w 2448825"/>
              <a:gd name="connsiteY57" fmla="*/ 325763 h 1507837"/>
              <a:gd name="connsiteX58" fmla="*/ 1768546 w 2448825"/>
              <a:gd name="connsiteY58" fmla="*/ 326624 h 1507837"/>
              <a:gd name="connsiteX59" fmla="*/ 1745737 w 2448825"/>
              <a:gd name="connsiteY59" fmla="*/ 323799 h 1507837"/>
              <a:gd name="connsiteX60" fmla="*/ 794107 w 2448825"/>
              <a:gd name="connsiteY60" fmla="*/ 43700 h 1507837"/>
              <a:gd name="connsiteX61" fmla="*/ 731060 w 2448825"/>
              <a:gd name="connsiteY61" fmla="*/ 0 h 1507837"/>
              <a:gd name="connsiteX62" fmla="*/ 709760 w 2448825"/>
              <a:gd name="connsiteY62" fmla="*/ 0 h 1507837"/>
              <a:gd name="connsiteX63" fmla="*/ 785548 w 2448825"/>
              <a:gd name="connsiteY63" fmla="*/ 57352 h 1507837"/>
              <a:gd name="connsiteX64" fmla="*/ 1743992 w 2448825"/>
              <a:gd name="connsiteY64" fmla="*/ 339798 h 1507837"/>
              <a:gd name="connsiteX65" fmla="*/ 1769540 w 2448825"/>
              <a:gd name="connsiteY65" fmla="*/ 342961 h 1507837"/>
              <a:gd name="connsiteX66" fmla="*/ 1769590 w 2448825"/>
              <a:gd name="connsiteY66" fmla="*/ 343780 h 1507837"/>
              <a:gd name="connsiteX67" fmla="*/ 1761242 w 2448825"/>
              <a:gd name="connsiteY67" fmla="*/ 343622 h 1507837"/>
              <a:gd name="connsiteX68" fmla="*/ 738817 w 2448825"/>
              <a:gd name="connsiteY68" fmla="*/ 120127 h 1507837"/>
              <a:gd name="connsiteX69" fmla="*/ 632455 w 2448825"/>
              <a:gd name="connsiteY69" fmla="*/ 42303 h 1507837"/>
              <a:gd name="connsiteX70" fmla="*/ 588692 w 2448825"/>
              <a:gd name="connsiteY70" fmla="*/ 0 h 1507837"/>
              <a:gd name="connsiteX71" fmla="*/ 564627 w 2448825"/>
              <a:gd name="connsiteY71" fmla="*/ 0 h 1507837"/>
              <a:gd name="connsiteX72" fmla="*/ 575664 w 2448825"/>
              <a:gd name="connsiteY72" fmla="*/ 11910 h 1507837"/>
              <a:gd name="connsiteX73" fmla="*/ 730315 w 2448825"/>
              <a:gd name="connsiteY73" fmla="*/ 133623 h 1507837"/>
              <a:gd name="connsiteX74" fmla="*/ 1761288 w 2448825"/>
              <a:gd name="connsiteY74" fmla="*/ 359634 h 1507837"/>
              <a:gd name="connsiteX75" fmla="*/ 1770565 w 2448825"/>
              <a:gd name="connsiteY75" fmla="*/ 359808 h 1507837"/>
              <a:gd name="connsiteX76" fmla="*/ 1770623 w 2448825"/>
              <a:gd name="connsiteY76" fmla="*/ 360761 h 1507837"/>
              <a:gd name="connsiteX77" fmla="*/ 1501918 w 2448825"/>
              <a:gd name="connsiteY77" fmla="*/ 380603 h 1507837"/>
              <a:gd name="connsiteX78" fmla="*/ 683530 w 2448825"/>
              <a:gd name="connsiteY78" fmla="*/ 196557 h 1507837"/>
              <a:gd name="connsiteX79" fmla="*/ 484393 w 2448825"/>
              <a:gd name="connsiteY79" fmla="*/ 20103 h 1507837"/>
              <a:gd name="connsiteX80" fmla="*/ 470065 w 2448825"/>
              <a:gd name="connsiteY80" fmla="*/ 0 h 1507837"/>
              <a:gd name="connsiteX81" fmla="*/ 450189 w 2448825"/>
              <a:gd name="connsiteY81" fmla="*/ 0 h 1507837"/>
              <a:gd name="connsiteX82" fmla="*/ 471599 w 2448825"/>
              <a:gd name="connsiteY82" fmla="*/ 30281 h 1507837"/>
              <a:gd name="connsiteX83" fmla="*/ 674847 w 2448825"/>
              <a:gd name="connsiteY83" fmla="*/ 210171 h 1507837"/>
              <a:gd name="connsiteX84" fmla="*/ 1501261 w 2448825"/>
              <a:gd name="connsiteY84" fmla="*/ 396847 h 1507837"/>
              <a:gd name="connsiteX85" fmla="*/ 1771606 w 2448825"/>
              <a:gd name="connsiteY85" fmla="*/ 376902 h 1507837"/>
              <a:gd name="connsiteX86" fmla="*/ 1771619 w 2448825"/>
              <a:gd name="connsiteY86" fmla="*/ 377114 h 1507837"/>
              <a:gd name="connsiteX87" fmla="*/ 1491080 w 2448825"/>
              <a:gd name="connsiteY87" fmla="*/ 419576 h 1507837"/>
              <a:gd name="connsiteX88" fmla="*/ 628364 w 2448825"/>
              <a:gd name="connsiteY88" fmla="*/ 273018 h 1507837"/>
              <a:gd name="connsiteX89" fmla="*/ 426891 w 2448825"/>
              <a:gd name="connsiteY89" fmla="*/ 85825 h 1507837"/>
              <a:gd name="connsiteX90" fmla="*/ 371255 w 2448825"/>
              <a:gd name="connsiteY90" fmla="*/ 0 h 1507837"/>
              <a:gd name="connsiteX91" fmla="*/ 352486 w 2448825"/>
              <a:gd name="connsiteY91" fmla="*/ 0 h 1507837"/>
              <a:gd name="connsiteX92" fmla="*/ 406794 w 2448825"/>
              <a:gd name="connsiteY92" fmla="*/ 86326 h 1507837"/>
              <a:gd name="connsiteX93" fmla="*/ 600757 w 2448825"/>
              <a:gd name="connsiteY93" fmla="*/ 273913 h 1507837"/>
              <a:gd name="connsiteX94" fmla="*/ 619595 w 2448825"/>
              <a:gd name="connsiteY94" fmla="*/ 286478 h 1507837"/>
              <a:gd name="connsiteX95" fmla="*/ 1491384 w 2448825"/>
              <a:gd name="connsiteY95" fmla="*/ 435704 h 1507837"/>
              <a:gd name="connsiteX96" fmla="*/ 1772597 w 2448825"/>
              <a:gd name="connsiteY96" fmla="*/ 393185 h 1507837"/>
              <a:gd name="connsiteX97" fmla="*/ 1772651 w 2448825"/>
              <a:gd name="connsiteY97" fmla="*/ 394057 h 1507837"/>
              <a:gd name="connsiteX98" fmla="*/ 1479737 w 2448825"/>
              <a:gd name="connsiteY98" fmla="*/ 458380 h 1507837"/>
              <a:gd name="connsiteX99" fmla="*/ 573096 w 2448825"/>
              <a:gd name="connsiteY99" fmla="*/ 349558 h 1507837"/>
              <a:gd name="connsiteX100" fmla="*/ 558363 w 2448825"/>
              <a:gd name="connsiteY100" fmla="*/ 339670 h 1507837"/>
              <a:gd name="connsiteX101" fmla="*/ 332051 w 2448825"/>
              <a:gd name="connsiteY101" fmla="*/ 94947 h 1507837"/>
              <a:gd name="connsiteX102" fmla="*/ 286111 w 2448825"/>
              <a:gd name="connsiteY102" fmla="*/ 0 h 1507837"/>
              <a:gd name="connsiteX103" fmla="*/ 265896 w 2448825"/>
              <a:gd name="connsiteY103" fmla="*/ 0 h 1507837"/>
              <a:gd name="connsiteX104" fmla="*/ 275036 w 2448825"/>
              <a:gd name="connsiteY104" fmla="*/ 23291 h 1507837"/>
              <a:gd name="connsiteX105" fmla="*/ 549061 w 2448825"/>
              <a:gd name="connsiteY105" fmla="*/ 352909 h 1507837"/>
              <a:gd name="connsiteX106" fmla="*/ 564160 w 2448825"/>
              <a:gd name="connsiteY106" fmla="*/ 363048 h 1507837"/>
              <a:gd name="connsiteX107" fmla="*/ 1480746 w 2448825"/>
              <a:gd name="connsiteY107" fmla="*/ 474564 h 1507837"/>
              <a:gd name="connsiteX108" fmla="*/ 1773640 w 2448825"/>
              <a:gd name="connsiteY108" fmla="*/ 410298 h 1507837"/>
              <a:gd name="connsiteX109" fmla="*/ 1773692 w 2448825"/>
              <a:gd name="connsiteY109" fmla="*/ 411168 h 1507837"/>
              <a:gd name="connsiteX110" fmla="*/ 1636927 w 2448825"/>
              <a:gd name="connsiteY110" fmla="*/ 451131 h 1507837"/>
              <a:gd name="connsiteX111" fmla="*/ 517773 w 2448825"/>
              <a:gd name="connsiteY111" fmla="*/ 425963 h 1507837"/>
              <a:gd name="connsiteX112" fmla="*/ 213010 w 2448825"/>
              <a:gd name="connsiteY112" fmla="*/ 19242 h 1507837"/>
              <a:gd name="connsiteX113" fmla="*/ 207396 w 2448825"/>
              <a:gd name="connsiteY113" fmla="*/ 0 h 1507837"/>
              <a:gd name="connsiteX114" fmla="*/ 191815 w 2448825"/>
              <a:gd name="connsiteY114" fmla="*/ 0 h 1507837"/>
              <a:gd name="connsiteX115" fmla="*/ 219299 w 2448825"/>
              <a:gd name="connsiteY115" fmla="*/ 79917 h 1507837"/>
              <a:gd name="connsiteX116" fmla="*/ 496988 w 2448825"/>
              <a:gd name="connsiteY116" fmla="*/ 431110 h 1507837"/>
              <a:gd name="connsiteX117" fmla="*/ 509020 w 2448825"/>
              <a:gd name="connsiteY117" fmla="*/ 439189 h 1507837"/>
              <a:gd name="connsiteX118" fmla="*/ 1640227 w 2448825"/>
              <a:gd name="connsiteY118" fmla="*/ 466730 h 1507837"/>
              <a:gd name="connsiteX119" fmla="*/ 1774683 w 2448825"/>
              <a:gd name="connsiteY119" fmla="*/ 427453 h 1507837"/>
              <a:gd name="connsiteX120" fmla="*/ 1774717 w 2448825"/>
              <a:gd name="connsiteY120" fmla="*/ 428021 h 1507837"/>
              <a:gd name="connsiteX121" fmla="*/ 1636094 w 2448825"/>
              <a:gd name="connsiteY121" fmla="*/ 475975 h 1507837"/>
              <a:gd name="connsiteX122" fmla="*/ 462552 w 2448825"/>
              <a:gd name="connsiteY122" fmla="*/ 502437 h 1507837"/>
              <a:gd name="connsiteX123" fmla="*/ 179374 w 2448825"/>
              <a:gd name="connsiteY123" fmla="*/ 133314 h 1507837"/>
              <a:gd name="connsiteX124" fmla="*/ 139092 w 2448825"/>
              <a:gd name="connsiteY124" fmla="*/ 0 h 1507837"/>
              <a:gd name="connsiteX125" fmla="*/ 122438 w 2448825"/>
              <a:gd name="connsiteY125" fmla="*/ 0 h 1507837"/>
              <a:gd name="connsiteX126" fmla="*/ 164742 w 2448825"/>
              <a:gd name="connsiteY126" fmla="*/ 139843 h 1507837"/>
              <a:gd name="connsiteX127" fmla="*/ 453708 w 2448825"/>
              <a:gd name="connsiteY127" fmla="*/ 515795 h 1507837"/>
              <a:gd name="connsiteX128" fmla="*/ 1640013 w 2448825"/>
              <a:gd name="connsiteY128" fmla="*/ 491595 h 1507837"/>
              <a:gd name="connsiteX129" fmla="*/ 1775729 w 2448825"/>
              <a:gd name="connsiteY129" fmla="*/ 444658 h 1507837"/>
              <a:gd name="connsiteX130" fmla="*/ 1775739 w 2448825"/>
              <a:gd name="connsiteY130" fmla="*/ 444811 h 1507837"/>
              <a:gd name="connsiteX131" fmla="*/ 1635147 w 2448825"/>
              <a:gd name="connsiteY131" fmla="*/ 500192 h 1507837"/>
              <a:gd name="connsiteX132" fmla="*/ 407217 w 2448825"/>
              <a:gd name="connsiteY132" fmla="*/ 578930 h 1507837"/>
              <a:gd name="connsiteX133" fmla="*/ 400349 w 2448825"/>
              <a:gd name="connsiteY133" fmla="*/ 574256 h 1507837"/>
              <a:gd name="connsiteX134" fmla="*/ 95487 w 2448825"/>
              <a:gd name="connsiteY134" fmla="*/ 97101 h 1507837"/>
              <a:gd name="connsiteX135" fmla="*/ 73610 w 2448825"/>
              <a:gd name="connsiteY135" fmla="*/ 0 h 1507837"/>
              <a:gd name="connsiteX136" fmla="*/ 57345 w 2448825"/>
              <a:gd name="connsiteY136" fmla="*/ 0 h 1507837"/>
              <a:gd name="connsiteX137" fmla="*/ 57691 w 2448825"/>
              <a:gd name="connsiteY137" fmla="*/ 2278 h 1507837"/>
              <a:gd name="connsiteX138" fmla="*/ 391272 w 2448825"/>
              <a:gd name="connsiteY138" fmla="*/ 587454 h 1507837"/>
              <a:gd name="connsiteX139" fmla="*/ 391250 w 2448825"/>
              <a:gd name="connsiteY139" fmla="*/ 587487 h 1507837"/>
              <a:gd name="connsiteX140" fmla="*/ 398284 w 2448825"/>
              <a:gd name="connsiteY140" fmla="*/ 592277 h 1507837"/>
              <a:gd name="connsiteX141" fmla="*/ 1639602 w 2448825"/>
              <a:gd name="connsiteY141" fmla="*/ 515690 h 1507837"/>
              <a:gd name="connsiteX142" fmla="*/ 1774532 w 2448825"/>
              <a:gd name="connsiteY142" fmla="*/ 462542 h 1507837"/>
              <a:gd name="connsiteX143" fmla="*/ 1634379 w 2448825"/>
              <a:gd name="connsiteY143" fmla="*/ 523817 h 1507837"/>
              <a:gd name="connsiteX144" fmla="*/ 351996 w 2448825"/>
              <a:gd name="connsiteY144" fmla="*/ 655405 h 1507837"/>
              <a:gd name="connsiteX145" fmla="*/ 347133 w 2448825"/>
              <a:gd name="connsiteY145" fmla="*/ 652060 h 1507837"/>
              <a:gd name="connsiteX146" fmla="*/ 21293 w 2448825"/>
              <a:gd name="connsiteY146" fmla="*/ 42876 h 1507837"/>
              <a:gd name="connsiteX147" fmla="*/ 16179 w 2448825"/>
              <a:gd name="connsiteY147" fmla="*/ 0 h 1507837"/>
              <a:gd name="connsiteX148" fmla="*/ 0 w 2448825"/>
              <a:gd name="connsiteY148" fmla="*/ 0 h 1507837"/>
              <a:gd name="connsiteX149" fmla="*/ 5411 w 2448825"/>
              <a:gd name="connsiteY149" fmla="*/ 45352 h 1507837"/>
              <a:gd name="connsiteX150" fmla="*/ 114340 w 2448825"/>
              <a:gd name="connsiteY150" fmla="*/ 405145 h 1507837"/>
              <a:gd name="connsiteX151" fmla="*/ 337770 w 2448825"/>
              <a:gd name="connsiteY151" fmla="*/ 665110 h 1507837"/>
              <a:gd name="connsiteX152" fmla="*/ 337838 w 2448825"/>
              <a:gd name="connsiteY152" fmla="*/ 665010 h 1507837"/>
              <a:gd name="connsiteX153" fmla="*/ 343064 w 2448825"/>
              <a:gd name="connsiteY153" fmla="*/ 668605 h 1507837"/>
              <a:gd name="connsiteX154" fmla="*/ 1639395 w 2448825"/>
              <a:gd name="connsiteY154" fmla="*/ 539046 h 1507837"/>
              <a:gd name="connsiteX155" fmla="*/ 1777793 w 2448825"/>
              <a:gd name="connsiteY155" fmla="*/ 478551 h 1507837"/>
              <a:gd name="connsiteX156" fmla="*/ 1779684 w 2448825"/>
              <a:gd name="connsiteY156" fmla="*/ 509617 h 1507837"/>
              <a:gd name="connsiteX157" fmla="*/ 1828650 w 2448825"/>
              <a:gd name="connsiteY157" fmla="*/ 816009 h 1507837"/>
              <a:gd name="connsiteX158" fmla="*/ 2135264 w 2448825"/>
              <a:gd name="connsiteY158" fmla="*/ 1342347 h 1507837"/>
              <a:gd name="connsiteX159" fmla="*/ 2393080 w 2448825"/>
              <a:gd name="connsiteY159" fmla="*/ 1493264 h 1507837"/>
              <a:gd name="connsiteX160" fmla="*/ 2448825 w 2448825"/>
              <a:gd name="connsiteY160" fmla="*/ 1507837 h 1507837"/>
              <a:gd name="connsiteX161" fmla="*/ 2448825 w 2448825"/>
              <a:gd name="connsiteY161" fmla="*/ 1495233 h 1507837"/>
              <a:gd name="connsiteX162" fmla="*/ 2448766 w 2448825"/>
              <a:gd name="connsiteY162" fmla="*/ 1495219 h 1507837"/>
              <a:gd name="connsiteX163" fmla="*/ 2145707 w 2448825"/>
              <a:gd name="connsiteY163" fmla="*/ 1330137 h 1507837"/>
              <a:gd name="connsiteX164" fmla="*/ 1795684 w 2448825"/>
              <a:gd name="connsiteY164" fmla="*/ 509533 h 1507837"/>
              <a:gd name="connsiteX165" fmla="*/ 1793388 w 2448825"/>
              <a:gd name="connsiteY165" fmla="*/ 471735 h 1507837"/>
              <a:gd name="connsiteX166" fmla="*/ 1800031 w 2448825"/>
              <a:gd name="connsiteY166" fmla="*/ 468832 h 1507837"/>
              <a:gd name="connsiteX167" fmla="*/ 1804985 w 2448825"/>
              <a:gd name="connsiteY167" fmla="*/ 504823 h 1507837"/>
              <a:gd name="connsiteX168" fmla="*/ 1871752 w 2448825"/>
              <a:gd name="connsiteY168" fmla="*/ 786209 h 1507837"/>
              <a:gd name="connsiteX169" fmla="*/ 2194203 w 2448825"/>
              <a:gd name="connsiteY169" fmla="*/ 1285190 h 1507837"/>
              <a:gd name="connsiteX170" fmla="*/ 2446836 w 2448825"/>
              <a:gd name="connsiteY170" fmla="*/ 1439077 h 1507837"/>
              <a:gd name="connsiteX171" fmla="*/ 2448825 w 2448825"/>
              <a:gd name="connsiteY171" fmla="*/ 1439688 h 1507837"/>
              <a:gd name="connsiteX172" fmla="*/ 2448825 w 2448825"/>
              <a:gd name="connsiteY172" fmla="*/ 1422498 h 1507837"/>
              <a:gd name="connsiteX173" fmla="*/ 2429886 w 2448825"/>
              <a:gd name="connsiteY173" fmla="*/ 1415321 h 1507837"/>
              <a:gd name="connsiteX174" fmla="*/ 2204623 w 2448825"/>
              <a:gd name="connsiteY174" fmla="*/ 1273014 h 1507837"/>
              <a:gd name="connsiteX175" fmla="*/ 1820932 w 2448825"/>
              <a:gd name="connsiteY175" fmla="*/ 503424 h 1507837"/>
              <a:gd name="connsiteX176" fmla="*/ 1815261 w 2448825"/>
              <a:gd name="connsiteY176" fmla="*/ 462175 h 1507837"/>
              <a:gd name="connsiteX177" fmla="*/ 1822238 w 2448825"/>
              <a:gd name="connsiteY177" fmla="*/ 459126 h 1507837"/>
              <a:gd name="connsiteX178" fmla="*/ 1831747 w 2448825"/>
              <a:gd name="connsiteY178" fmla="*/ 500596 h 1507837"/>
              <a:gd name="connsiteX179" fmla="*/ 1915881 w 2448825"/>
              <a:gd name="connsiteY179" fmla="*/ 756968 h 1507837"/>
              <a:gd name="connsiteX180" fmla="*/ 2253164 w 2448825"/>
              <a:gd name="connsiteY180" fmla="*/ 1228293 h 1507837"/>
              <a:gd name="connsiteX181" fmla="*/ 2372464 w 2448825"/>
              <a:gd name="connsiteY181" fmla="*/ 1316608 h 1507837"/>
              <a:gd name="connsiteX182" fmla="*/ 2448825 w 2448825"/>
              <a:gd name="connsiteY182" fmla="*/ 1357431 h 1507837"/>
              <a:gd name="connsiteX183" fmla="*/ 2448825 w 2448825"/>
              <a:gd name="connsiteY183" fmla="*/ 1339777 h 1507837"/>
              <a:gd name="connsiteX184" fmla="*/ 2385629 w 2448825"/>
              <a:gd name="connsiteY184" fmla="*/ 1306166 h 1507837"/>
              <a:gd name="connsiteX185" fmla="*/ 2263631 w 2448825"/>
              <a:gd name="connsiteY185" fmla="*/ 1216050 h 1507837"/>
              <a:gd name="connsiteX186" fmla="*/ 1847558 w 2448825"/>
              <a:gd name="connsiteY186" fmla="*/ 497765 h 1507837"/>
              <a:gd name="connsiteX187" fmla="*/ 1837206 w 2448825"/>
              <a:gd name="connsiteY187" fmla="*/ 452581 h 1507837"/>
              <a:gd name="connsiteX188" fmla="*/ 1843190 w 2448825"/>
              <a:gd name="connsiteY188" fmla="*/ 449966 h 1507837"/>
              <a:gd name="connsiteX189" fmla="*/ 1844120 w 2448825"/>
              <a:gd name="connsiteY189" fmla="*/ 449560 h 1507837"/>
              <a:gd name="connsiteX190" fmla="*/ 1861094 w 2448825"/>
              <a:gd name="connsiteY190" fmla="*/ 499356 h 1507837"/>
              <a:gd name="connsiteX191" fmla="*/ 2312180 w 2448825"/>
              <a:gd name="connsiteY191" fmla="*/ 1171237 h 1507837"/>
              <a:gd name="connsiteX192" fmla="*/ 2429821 w 2448825"/>
              <a:gd name="connsiteY192" fmla="*/ 1259854 h 1507837"/>
              <a:gd name="connsiteX193" fmla="*/ 2448825 w 2448825"/>
              <a:gd name="connsiteY193" fmla="*/ 1270708 h 1507837"/>
              <a:gd name="connsiteX194" fmla="*/ 2448825 w 2448825"/>
              <a:gd name="connsiteY194" fmla="*/ 1252693 h 1507837"/>
              <a:gd name="connsiteX195" fmla="*/ 2440603 w 2448825"/>
              <a:gd name="connsiteY195" fmla="*/ 1247974 h 1507837"/>
              <a:gd name="connsiteX196" fmla="*/ 2322590 w 2448825"/>
              <a:gd name="connsiteY196" fmla="*/ 1159004 h 1507837"/>
              <a:gd name="connsiteX197" fmla="*/ 1875802 w 2448825"/>
              <a:gd name="connsiteY197" fmla="*/ 492751 h 1507837"/>
              <a:gd name="connsiteX198" fmla="*/ 1858882 w 2448825"/>
              <a:gd name="connsiteY198" fmla="*/ 443107 h 1507837"/>
              <a:gd name="connsiteX199" fmla="*/ 1866129 w 2448825"/>
              <a:gd name="connsiteY199" fmla="*/ 439939 h 1507837"/>
              <a:gd name="connsiteX200" fmla="*/ 1893716 w 2448825"/>
              <a:gd name="connsiteY200" fmla="*/ 497550 h 1507837"/>
              <a:gd name="connsiteX201" fmla="*/ 2371123 w 2448825"/>
              <a:gd name="connsiteY201" fmla="*/ 1114082 h 1507837"/>
              <a:gd name="connsiteX202" fmla="*/ 2448825 w 2448825"/>
              <a:gd name="connsiteY202" fmla="*/ 1175402 h 1507837"/>
              <a:gd name="connsiteX203" fmla="*/ 2448825 w 2448825"/>
              <a:gd name="connsiteY203" fmla="*/ 1154552 h 1507837"/>
              <a:gd name="connsiteX204" fmla="*/ 2381500 w 2448825"/>
              <a:gd name="connsiteY204" fmla="*/ 1101826 h 1507837"/>
              <a:gd name="connsiteX205" fmla="*/ 1907677 w 2448825"/>
              <a:gd name="connsiteY205" fmla="*/ 489589 h 1507837"/>
              <a:gd name="connsiteX206" fmla="*/ 1880827 w 2448825"/>
              <a:gd name="connsiteY206" fmla="*/ 433515 h 1507837"/>
              <a:gd name="connsiteX207" fmla="*/ 1888028 w 2448825"/>
              <a:gd name="connsiteY207" fmla="*/ 430367 h 1507837"/>
              <a:gd name="connsiteX208" fmla="*/ 1934133 w 2448825"/>
              <a:gd name="connsiteY208" fmla="*/ 500907 h 1507837"/>
              <a:gd name="connsiteX209" fmla="*/ 2430162 w 2448825"/>
              <a:gd name="connsiteY209" fmla="*/ 1056995 h 1507837"/>
              <a:gd name="connsiteX210" fmla="*/ 2448825 w 2448825"/>
              <a:gd name="connsiteY210" fmla="*/ 1071312 h 1507837"/>
              <a:gd name="connsiteX211" fmla="*/ 2448825 w 2448825"/>
              <a:gd name="connsiteY211" fmla="*/ 1051315 h 1507837"/>
              <a:gd name="connsiteX212" fmla="*/ 2440571 w 2448825"/>
              <a:gd name="connsiteY212" fmla="*/ 1044762 h 1507837"/>
              <a:gd name="connsiteX213" fmla="*/ 1947181 w 2448825"/>
              <a:gd name="connsiteY213" fmla="*/ 491476 h 1507837"/>
              <a:gd name="connsiteX214" fmla="*/ 1902970 w 2448825"/>
              <a:gd name="connsiteY214" fmla="*/ 423835 h 1507837"/>
              <a:gd name="connsiteX215" fmla="*/ 1910167 w 2448825"/>
              <a:gd name="connsiteY215" fmla="*/ 420690 h 1507837"/>
              <a:gd name="connsiteX216" fmla="*/ 2131910 w 2448825"/>
              <a:gd name="connsiteY216" fmla="*/ 665987 h 1507837"/>
              <a:gd name="connsiteX217" fmla="*/ 2386919 w 2448825"/>
              <a:gd name="connsiteY217" fmla="*/ 911475 h 1507837"/>
              <a:gd name="connsiteX218" fmla="*/ 2448825 w 2448825"/>
              <a:gd name="connsiteY218" fmla="*/ 965173 h 1507837"/>
              <a:gd name="connsiteX219" fmla="*/ 2448825 w 2448825"/>
              <a:gd name="connsiteY219" fmla="*/ 943969 h 1507837"/>
              <a:gd name="connsiteX220" fmla="*/ 2397597 w 2448825"/>
              <a:gd name="connsiteY220" fmla="*/ 899533 h 1507837"/>
              <a:gd name="connsiteX221" fmla="*/ 2143329 w 2448825"/>
              <a:gd name="connsiteY221" fmla="*/ 654741 h 1507837"/>
              <a:gd name="connsiteX222" fmla="*/ 1925663 w 2448825"/>
              <a:gd name="connsiteY222" fmla="*/ 413917 h 1507837"/>
              <a:gd name="connsiteX223" fmla="*/ 1930571 w 2448825"/>
              <a:gd name="connsiteY223" fmla="*/ 411771 h 1507837"/>
              <a:gd name="connsiteX224" fmla="*/ 2129911 w 2448825"/>
              <a:gd name="connsiteY224" fmla="*/ 583609 h 1507837"/>
              <a:gd name="connsiteX225" fmla="*/ 2429586 w 2448825"/>
              <a:gd name="connsiteY225" fmla="*/ 842576 h 1507837"/>
              <a:gd name="connsiteX226" fmla="*/ 2448825 w 2448825"/>
              <a:gd name="connsiteY226" fmla="*/ 858875 h 1507837"/>
              <a:gd name="connsiteX227" fmla="*/ 2448825 w 2448825"/>
              <a:gd name="connsiteY227" fmla="*/ 837824 h 1507837"/>
              <a:gd name="connsiteX228" fmla="*/ 2440042 w 2448825"/>
              <a:gd name="connsiteY228" fmla="*/ 830383 h 1507837"/>
              <a:gd name="connsiteX229" fmla="*/ 2140497 w 2448825"/>
              <a:gd name="connsiteY229" fmla="*/ 571547 h 1507837"/>
              <a:gd name="connsiteX230" fmla="*/ 1946885 w 2448825"/>
              <a:gd name="connsiteY230" fmla="*/ 404640 h 1507837"/>
              <a:gd name="connsiteX231" fmla="*/ 1951078 w 2448825"/>
              <a:gd name="connsiteY231" fmla="*/ 402807 h 1507837"/>
              <a:gd name="connsiteX232" fmla="*/ 2021392 w 2448825"/>
              <a:gd name="connsiteY232" fmla="*/ 445643 h 1507837"/>
              <a:gd name="connsiteX233" fmla="*/ 2440465 w 2448825"/>
              <a:gd name="connsiteY233" fmla="*/ 749769 h 1507837"/>
              <a:gd name="connsiteX234" fmla="*/ 2448825 w 2448825"/>
              <a:gd name="connsiteY234" fmla="*/ 756610 h 1507837"/>
              <a:gd name="connsiteX235" fmla="*/ 2448825 w 2448825"/>
              <a:gd name="connsiteY235" fmla="*/ 735972 h 1507837"/>
              <a:gd name="connsiteX236" fmla="*/ 2297547 w 2448825"/>
              <a:gd name="connsiteY236" fmla="*/ 619394 h 1507837"/>
              <a:gd name="connsiteX237" fmla="*/ 2025245 w 2448825"/>
              <a:gd name="connsiteY237" fmla="*/ 429430 h 1507837"/>
              <a:gd name="connsiteX238" fmla="*/ 1968807 w 2448825"/>
              <a:gd name="connsiteY238" fmla="*/ 395057 h 1507837"/>
              <a:gd name="connsiteX239" fmla="*/ 1971360 w 2448825"/>
              <a:gd name="connsiteY239" fmla="*/ 393942 h 1507837"/>
              <a:gd name="connsiteX240" fmla="*/ 2138828 w 2448825"/>
              <a:gd name="connsiteY240" fmla="*/ 471747 h 1507837"/>
              <a:gd name="connsiteX241" fmla="*/ 2388945 w 2448825"/>
              <a:gd name="connsiteY241" fmla="*/ 620133 h 1507837"/>
              <a:gd name="connsiteX242" fmla="*/ 2448825 w 2448825"/>
              <a:gd name="connsiteY242" fmla="*/ 662698 h 1507837"/>
              <a:gd name="connsiteX243" fmla="*/ 2448825 w 2448825"/>
              <a:gd name="connsiteY243" fmla="*/ 643252 h 1507837"/>
              <a:gd name="connsiteX244" fmla="*/ 2365217 w 2448825"/>
              <a:gd name="connsiteY244" fmla="*/ 585096 h 1507837"/>
              <a:gd name="connsiteX245" fmla="*/ 2086683 w 2448825"/>
              <a:gd name="connsiteY245" fmla="*/ 427260 h 1507837"/>
              <a:gd name="connsiteX246" fmla="*/ 1992407 w 2448825"/>
              <a:gd name="connsiteY246" fmla="*/ 384742 h 1507837"/>
              <a:gd name="connsiteX247" fmla="*/ 1995007 w 2448825"/>
              <a:gd name="connsiteY247" fmla="*/ 383605 h 1507837"/>
              <a:gd name="connsiteX248" fmla="*/ 2082645 w 2448825"/>
              <a:gd name="connsiteY248" fmla="*/ 410040 h 1507837"/>
              <a:gd name="connsiteX249" fmla="*/ 2329079 w 2448825"/>
              <a:gd name="connsiteY249" fmla="*/ 510290 h 1507837"/>
              <a:gd name="connsiteX250" fmla="*/ 2448825 w 2448825"/>
              <a:gd name="connsiteY250" fmla="*/ 575559 h 1507837"/>
              <a:gd name="connsiteX251" fmla="*/ 2448825 w 2448825"/>
              <a:gd name="connsiteY251" fmla="*/ 557517 h 1507837"/>
              <a:gd name="connsiteX252" fmla="*/ 2432425 w 2448825"/>
              <a:gd name="connsiteY252" fmla="*/ 547120 h 1507837"/>
              <a:gd name="connsiteX253" fmla="*/ 2149723 w 2448825"/>
              <a:gd name="connsiteY253" fmla="*/ 416390 h 1507837"/>
              <a:gd name="connsiteX254" fmla="*/ 2018271 w 2448825"/>
              <a:gd name="connsiteY254" fmla="*/ 374726 h 1507837"/>
              <a:gd name="connsiteX255" fmla="*/ 2130259 w 2448825"/>
              <a:gd name="connsiteY255" fmla="*/ 395348 h 1507837"/>
              <a:gd name="connsiteX256" fmla="*/ 2387071 w 2448825"/>
              <a:gd name="connsiteY256" fmla="*/ 473368 h 1507837"/>
              <a:gd name="connsiteX257" fmla="*/ 2448825 w 2448825"/>
              <a:gd name="connsiteY257" fmla="*/ 502208 h 1507837"/>
              <a:gd name="connsiteX258" fmla="*/ 2448825 w 2448825"/>
              <a:gd name="connsiteY258" fmla="*/ 484514 h 1507837"/>
              <a:gd name="connsiteX259" fmla="*/ 2404122 w 2448825"/>
              <a:gd name="connsiteY259" fmla="*/ 463172 h 1507837"/>
              <a:gd name="connsiteX260" fmla="*/ 2261583 w 2448825"/>
              <a:gd name="connsiteY260" fmla="*/ 412616 h 1507837"/>
              <a:gd name="connsiteX261" fmla="*/ 2132752 w 2448825"/>
              <a:gd name="connsiteY261" fmla="*/ 379542 h 1507837"/>
              <a:gd name="connsiteX262" fmla="*/ 2065799 w 2448825"/>
              <a:gd name="connsiteY262" fmla="*/ 367162 h 1507837"/>
              <a:gd name="connsiteX263" fmla="*/ 2172877 w 2448825"/>
              <a:gd name="connsiteY263" fmla="*/ 376025 h 1507837"/>
              <a:gd name="connsiteX264" fmla="*/ 2441704 w 2448825"/>
              <a:gd name="connsiteY264" fmla="*/ 433172 h 1507837"/>
              <a:gd name="connsiteX265" fmla="*/ 2448825 w 2448825"/>
              <a:gd name="connsiteY265" fmla="*/ 435987 h 1507837"/>
              <a:gd name="connsiteX266" fmla="*/ 2448825 w 2448825"/>
              <a:gd name="connsiteY266" fmla="*/ 420397 h 1507837"/>
              <a:gd name="connsiteX267" fmla="*/ 2420960 w 2448825"/>
              <a:gd name="connsiteY267" fmla="*/ 410518 h 1507837"/>
              <a:gd name="connsiteX268" fmla="*/ 2309139 w 2448825"/>
              <a:gd name="connsiteY268" fmla="*/ 382079 h 1507837"/>
              <a:gd name="connsiteX269" fmla="*/ 2172260 w 2448825"/>
              <a:gd name="connsiteY269" fmla="*/ 360196 h 1507837"/>
              <a:gd name="connsiteX270" fmla="*/ 2113751 w 2448825"/>
              <a:gd name="connsiteY270" fmla="*/ 355361 h 1507837"/>
              <a:gd name="connsiteX271" fmla="*/ 2212986 w 2448825"/>
              <a:gd name="connsiteY271" fmla="*/ 354845 h 1507837"/>
              <a:gd name="connsiteX272" fmla="*/ 2354812 w 2448825"/>
              <a:gd name="connsiteY272" fmla="*/ 365674 h 1507837"/>
              <a:gd name="connsiteX273" fmla="*/ 2448825 w 2448825"/>
              <a:gd name="connsiteY273" fmla="*/ 383298 h 1507837"/>
              <a:gd name="connsiteX274" fmla="*/ 2448825 w 2448825"/>
              <a:gd name="connsiteY274" fmla="*/ 366438 h 1507837"/>
              <a:gd name="connsiteX275" fmla="*/ 2354946 w 2448825"/>
              <a:gd name="connsiteY275" fmla="*/ 349901 h 1507837"/>
              <a:gd name="connsiteX276" fmla="*/ 2210817 w 2448825"/>
              <a:gd name="connsiteY276" fmla="*/ 339010 h 1507837"/>
              <a:gd name="connsiteX277" fmla="*/ 2160338 w 2448825"/>
              <a:gd name="connsiteY277" fmla="*/ 339280 h 1507837"/>
              <a:gd name="connsiteX278" fmla="*/ 2251790 w 2448825"/>
              <a:gd name="connsiteY278" fmla="*/ 331782 h 1507837"/>
              <a:gd name="connsiteX279" fmla="*/ 2398553 w 2448825"/>
              <a:gd name="connsiteY279" fmla="*/ 331945 h 1507837"/>
              <a:gd name="connsiteX280" fmla="*/ 2448825 w 2448825"/>
              <a:gd name="connsiteY280" fmla="*/ 337715 h 1507837"/>
              <a:gd name="connsiteX281" fmla="*/ 2448825 w 2448825"/>
              <a:gd name="connsiteY281" fmla="*/ 321268 h 1507837"/>
              <a:gd name="connsiteX282" fmla="*/ 2399837 w 2448825"/>
              <a:gd name="connsiteY282" fmla="*/ 316505 h 1507837"/>
              <a:gd name="connsiteX283" fmla="*/ 2248297 w 2448825"/>
              <a:gd name="connsiteY283" fmla="*/ 316310 h 1507837"/>
              <a:gd name="connsiteX284" fmla="*/ 2225116 w 2448825"/>
              <a:gd name="connsiteY284" fmla="*/ 318214 h 1507837"/>
              <a:gd name="connsiteX285" fmla="*/ 2290043 w 2448825"/>
              <a:gd name="connsiteY285" fmla="*/ 308460 h 1507837"/>
              <a:gd name="connsiteX286" fmla="*/ 2422255 w 2448825"/>
              <a:gd name="connsiteY286" fmla="*/ 298798 h 1507837"/>
              <a:gd name="connsiteX287" fmla="*/ 2448825 w 2448825"/>
              <a:gd name="connsiteY287" fmla="*/ 299407 h 1507837"/>
              <a:gd name="connsiteX288" fmla="*/ 2448825 w 2448825"/>
              <a:gd name="connsiteY288" fmla="*/ 282997 h 1507837"/>
              <a:gd name="connsiteX289" fmla="*/ 2444419 w 2448825"/>
              <a:gd name="connsiteY289" fmla="*/ 282851 h 1507837"/>
              <a:gd name="connsiteX290" fmla="*/ 2285479 w 2448825"/>
              <a:gd name="connsiteY290" fmla="*/ 293260 h 1507837"/>
              <a:gd name="connsiteX291" fmla="*/ 2282576 w 2448825"/>
              <a:gd name="connsiteY291" fmla="*/ 293696 h 1507837"/>
              <a:gd name="connsiteX292" fmla="*/ 2328130 w 2448825"/>
              <a:gd name="connsiteY292" fmla="*/ 284085 h 1507837"/>
              <a:gd name="connsiteX293" fmla="*/ 2443785 w 2448825"/>
              <a:gd name="connsiteY293" fmla="*/ 267836 h 1507837"/>
              <a:gd name="connsiteX294" fmla="*/ 2448825 w 2448825"/>
              <a:gd name="connsiteY294" fmla="*/ 267519 h 1507837"/>
              <a:gd name="connsiteX295" fmla="*/ 2448825 w 2448825"/>
              <a:gd name="connsiteY295" fmla="*/ 253586 h 1507837"/>
              <a:gd name="connsiteX296" fmla="*/ 2337302 w 2448825"/>
              <a:gd name="connsiteY296" fmla="*/ 267573 h 1507837"/>
              <a:gd name="connsiteX297" fmla="*/ 2362375 w 2448825"/>
              <a:gd name="connsiteY297" fmla="*/ 260916 h 1507837"/>
              <a:gd name="connsiteX298" fmla="*/ 2448825 w 2448825"/>
              <a:gd name="connsiteY298" fmla="*/ 245377 h 1507837"/>
              <a:gd name="connsiteX299" fmla="*/ 2448825 w 2448825"/>
              <a:gd name="connsiteY299" fmla="*/ 229066 h 1507837"/>
              <a:gd name="connsiteX300" fmla="*/ 2386500 w 2448825"/>
              <a:gd name="connsiteY300" fmla="*/ 240262 h 1507837"/>
              <a:gd name="connsiteX301" fmla="*/ 2399846 w 2448825"/>
              <a:gd name="connsiteY301" fmla="*/ 236065 h 1507837"/>
              <a:gd name="connsiteX302" fmla="*/ 2448825 w 2448825"/>
              <a:gd name="connsiteY302" fmla="*/ 224853 h 1507837"/>
              <a:gd name="connsiteX303" fmla="*/ 2448825 w 2448825"/>
              <a:gd name="connsiteY303" fmla="*/ 208370 h 1507837"/>
              <a:gd name="connsiteX304" fmla="*/ 2434767 w 2448825"/>
              <a:gd name="connsiteY304" fmla="*/ 211585 h 1507837"/>
              <a:gd name="connsiteX305" fmla="*/ 2437435 w 2448825"/>
              <a:gd name="connsiteY305" fmla="*/ 210629 h 1507837"/>
              <a:gd name="connsiteX306" fmla="*/ 2448825 w 2448825"/>
              <a:gd name="connsiteY306" fmla="*/ 207512 h 1507837"/>
              <a:gd name="connsiteX307" fmla="*/ 2448825 w 2448825"/>
              <a:gd name="connsiteY307" fmla="*/ 190958 h 1507837"/>
              <a:gd name="connsiteX308" fmla="*/ 2432943 w 2448825"/>
              <a:gd name="connsiteY308" fmla="*/ 195303 h 1507837"/>
              <a:gd name="connsiteX309" fmla="*/ 2236872 w 2448825"/>
              <a:gd name="connsiteY309" fmla="*/ 265595 h 1507837"/>
              <a:gd name="connsiteX310" fmla="*/ 2160540 w 2448825"/>
              <a:gd name="connsiteY310" fmla="*/ 296999 h 1507837"/>
              <a:gd name="connsiteX311" fmla="*/ 2120770 w 2448825"/>
              <a:gd name="connsiteY311" fmla="*/ 311626 h 1507837"/>
              <a:gd name="connsiteX312" fmla="*/ 2083487 w 2448825"/>
              <a:gd name="connsiteY312" fmla="*/ 323531 h 1507837"/>
              <a:gd name="connsiteX313" fmla="*/ 2046872 w 2448825"/>
              <a:gd name="connsiteY313" fmla="*/ 333244 h 1507837"/>
              <a:gd name="connsiteX314" fmla="*/ 2015574 w 2448825"/>
              <a:gd name="connsiteY314" fmla="*/ 339646 h 1507837"/>
              <a:gd name="connsiteX315" fmla="*/ 1958987 w 2448825"/>
              <a:gd name="connsiteY315" fmla="*/ 347339 h 1507837"/>
              <a:gd name="connsiteX316" fmla="*/ 1958483 w 2448825"/>
              <a:gd name="connsiteY316" fmla="*/ 347375 h 1507837"/>
              <a:gd name="connsiteX317" fmla="*/ 1932007 w 2448825"/>
              <a:gd name="connsiteY317" fmla="*/ 346871 h 1507837"/>
              <a:gd name="connsiteX318" fmla="*/ 1908224 w 2448825"/>
              <a:gd name="connsiteY318" fmla="*/ 343924 h 1507837"/>
              <a:gd name="connsiteX319" fmla="*/ 1887517 w 2448825"/>
              <a:gd name="connsiteY319" fmla="*/ 338803 h 1507837"/>
              <a:gd name="connsiteX320" fmla="*/ 1856245 w 2448825"/>
              <a:gd name="connsiteY320" fmla="*/ 326500 h 1507837"/>
              <a:gd name="connsiteX321" fmla="*/ 1847709 w 2448825"/>
              <a:gd name="connsiteY321" fmla="*/ 321301 h 1507837"/>
              <a:gd name="connsiteX322" fmla="*/ 1830121 w 2448825"/>
              <a:gd name="connsiteY322" fmla="*/ 307137 h 1507837"/>
              <a:gd name="connsiteX323" fmla="*/ 1816502 w 2448825"/>
              <a:gd name="connsiteY323" fmla="*/ 291801 h 1507837"/>
              <a:gd name="connsiteX324" fmla="*/ 1803395 w 2448825"/>
              <a:gd name="connsiteY324" fmla="*/ 271943 h 1507837"/>
              <a:gd name="connsiteX325" fmla="*/ 1793621 w 2448825"/>
              <a:gd name="connsiteY325" fmla="*/ 251730 h 1507837"/>
              <a:gd name="connsiteX326" fmla="*/ 1786636 w 2448825"/>
              <a:gd name="connsiteY326" fmla="*/ 231438 h 1507837"/>
              <a:gd name="connsiteX327" fmla="*/ 1778911 w 2448825"/>
              <a:gd name="connsiteY327" fmla="*/ 195926 h 1507837"/>
              <a:gd name="connsiteX328" fmla="*/ 1775185 w 2448825"/>
              <a:gd name="connsiteY328" fmla="*/ 166291 h 1507837"/>
              <a:gd name="connsiteX329" fmla="*/ 1769046 w 2448825"/>
              <a:gd name="connsiteY329" fmla="*/ 41021 h 150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2448825" h="1507837">
                <a:moveTo>
                  <a:pt x="1765183" y="0"/>
                </a:moveTo>
                <a:lnTo>
                  <a:pt x="1736247" y="0"/>
                </a:lnTo>
                <a:lnTo>
                  <a:pt x="1740936" y="31313"/>
                </a:lnTo>
                <a:lnTo>
                  <a:pt x="1733239" y="0"/>
                </a:lnTo>
                <a:lnTo>
                  <a:pt x="1716471" y="0"/>
                </a:lnTo>
                <a:lnTo>
                  <a:pt x="1735920" y="84093"/>
                </a:lnTo>
                <a:lnTo>
                  <a:pt x="1715561" y="24943"/>
                </a:lnTo>
                <a:lnTo>
                  <a:pt x="1704951" y="0"/>
                </a:lnTo>
                <a:lnTo>
                  <a:pt x="1687618" y="0"/>
                </a:lnTo>
                <a:lnTo>
                  <a:pt x="1701105" y="32202"/>
                </a:lnTo>
                <a:lnTo>
                  <a:pt x="1734719" y="129905"/>
                </a:lnTo>
                <a:lnTo>
                  <a:pt x="1706702" y="71956"/>
                </a:lnTo>
                <a:lnTo>
                  <a:pt x="1664808" y="0"/>
                </a:lnTo>
                <a:lnTo>
                  <a:pt x="1646915" y="0"/>
                </a:lnTo>
                <a:lnTo>
                  <a:pt x="1693032" y="80474"/>
                </a:lnTo>
                <a:lnTo>
                  <a:pt x="1736887" y="171197"/>
                </a:lnTo>
                <a:lnTo>
                  <a:pt x="1705509" y="123666"/>
                </a:lnTo>
                <a:lnTo>
                  <a:pt x="1609857" y="0"/>
                </a:lnTo>
                <a:lnTo>
                  <a:pt x="1588915" y="0"/>
                </a:lnTo>
                <a:lnTo>
                  <a:pt x="1692797" y="133563"/>
                </a:lnTo>
                <a:lnTo>
                  <a:pt x="1741466" y="207299"/>
                </a:lnTo>
                <a:lnTo>
                  <a:pt x="1723041" y="186551"/>
                </a:lnTo>
                <a:cubicBezTo>
                  <a:pt x="1692345" y="153310"/>
                  <a:pt x="1660995" y="120445"/>
                  <a:pt x="1628294" y="87788"/>
                </a:cubicBezTo>
                <a:lnTo>
                  <a:pt x="1535696" y="0"/>
                </a:lnTo>
                <a:lnTo>
                  <a:pt x="1512021" y="0"/>
                </a:lnTo>
                <a:lnTo>
                  <a:pt x="1514907" y="2439"/>
                </a:lnTo>
                <a:cubicBezTo>
                  <a:pt x="1586765" y="66958"/>
                  <a:pt x="1650482" y="131651"/>
                  <a:pt x="1711607" y="197847"/>
                </a:cubicBezTo>
                <a:lnTo>
                  <a:pt x="1754787" y="246471"/>
                </a:lnTo>
                <a:lnTo>
                  <a:pt x="1642069" y="155700"/>
                </a:lnTo>
                <a:cubicBezTo>
                  <a:pt x="1605251" y="127634"/>
                  <a:pt x="1567408" y="99552"/>
                  <a:pt x="1527936" y="71119"/>
                </a:cubicBezTo>
                <a:lnTo>
                  <a:pt x="1426286" y="0"/>
                </a:lnTo>
                <a:lnTo>
                  <a:pt x="1398273" y="0"/>
                </a:lnTo>
                <a:lnTo>
                  <a:pt x="1518519" y="84133"/>
                </a:lnTo>
                <a:cubicBezTo>
                  <a:pt x="1557909" y="112509"/>
                  <a:pt x="1595674" y="140536"/>
                  <a:pt x="1632418" y="168547"/>
                </a:cubicBezTo>
                <a:lnTo>
                  <a:pt x="1749374" y="262732"/>
                </a:lnTo>
                <a:lnTo>
                  <a:pt x="1522846" y="136313"/>
                </a:lnTo>
                <a:cubicBezTo>
                  <a:pt x="1483012" y="114425"/>
                  <a:pt x="1441852" y="91805"/>
                  <a:pt x="1399032" y="68073"/>
                </a:cubicBezTo>
                <a:lnTo>
                  <a:pt x="1277461" y="0"/>
                </a:lnTo>
                <a:lnTo>
                  <a:pt x="1244877" y="0"/>
                </a:lnTo>
                <a:lnTo>
                  <a:pt x="1257196" y="7087"/>
                </a:lnTo>
                <a:cubicBezTo>
                  <a:pt x="1350239" y="59806"/>
                  <a:pt x="1435292" y="106555"/>
                  <a:pt x="1515026" y="150376"/>
                </a:cubicBezTo>
                <a:lnTo>
                  <a:pt x="1766354" y="290595"/>
                </a:lnTo>
                <a:lnTo>
                  <a:pt x="1766387" y="291148"/>
                </a:lnTo>
                <a:lnTo>
                  <a:pt x="1680528" y="257369"/>
                </a:lnTo>
                <a:cubicBezTo>
                  <a:pt x="1506997" y="191202"/>
                  <a:pt x="1329051" y="123367"/>
                  <a:pt x="1122129" y="14613"/>
                </a:cubicBezTo>
                <a:lnTo>
                  <a:pt x="1095411" y="0"/>
                </a:lnTo>
                <a:lnTo>
                  <a:pt x="1061688" y="0"/>
                </a:lnTo>
                <a:lnTo>
                  <a:pt x="1114559" y="28924"/>
                </a:lnTo>
                <a:cubicBezTo>
                  <a:pt x="1322246" y="138106"/>
                  <a:pt x="1500733" y="206139"/>
                  <a:pt x="1674753" y="272498"/>
                </a:cubicBezTo>
                <a:lnTo>
                  <a:pt x="1767473" y="308971"/>
                </a:lnTo>
                <a:lnTo>
                  <a:pt x="1767480" y="309107"/>
                </a:lnTo>
                <a:lnTo>
                  <a:pt x="1723390" y="298199"/>
                </a:lnTo>
                <a:cubicBezTo>
                  <a:pt x="1488994" y="243586"/>
                  <a:pt x="1247606" y="187373"/>
                  <a:pt x="970443" y="37467"/>
                </a:cubicBezTo>
                <a:lnTo>
                  <a:pt x="905878" y="0"/>
                </a:lnTo>
                <a:lnTo>
                  <a:pt x="874035" y="0"/>
                </a:lnTo>
                <a:lnTo>
                  <a:pt x="962720" y="51472"/>
                </a:lnTo>
                <a:cubicBezTo>
                  <a:pt x="1241657" y="202380"/>
                  <a:pt x="1484181" y="258858"/>
                  <a:pt x="1719704" y="313691"/>
                </a:cubicBezTo>
                <a:lnTo>
                  <a:pt x="1768494" y="325763"/>
                </a:lnTo>
                <a:lnTo>
                  <a:pt x="1768546" y="326624"/>
                </a:lnTo>
                <a:lnTo>
                  <a:pt x="1745737" y="323799"/>
                </a:lnTo>
                <a:cubicBezTo>
                  <a:pt x="1445976" y="291446"/>
                  <a:pt x="1136030" y="258036"/>
                  <a:pt x="794107" y="43700"/>
                </a:cubicBezTo>
                <a:lnTo>
                  <a:pt x="731060" y="0"/>
                </a:lnTo>
                <a:lnTo>
                  <a:pt x="709760" y="0"/>
                </a:lnTo>
                <a:lnTo>
                  <a:pt x="785548" y="57352"/>
                </a:lnTo>
                <a:cubicBezTo>
                  <a:pt x="1130571" y="273625"/>
                  <a:pt x="1442407" y="307264"/>
                  <a:pt x="1743992" y="339798"/>
                </a:cubicBezTo>
                <a:lnTo>
                  <a:pt x="1769540" y="342961"/>
                </a:lnTo>
                <a:lnTo>
                  <a:pt x="1769590" y="343780"/>
                </a:lnTo>
                <a:lnTo>
                  <a:pt x="1761242" y="343622"/>
                </a:lnTo>
                <a:cubicBezTo>
                  <a:pt x="1431089" y="342991"/>
                  <a:pt x="1089703" y="342332"/>
                  <a:pt x="738817" y="120127"/>
                </a:cubicBezTo>
                <a:cubicBezTo>
                  <a:pt x="700272" y="95716"/>
                  <a:pt x="664947" y="69723"/>
                  <a:pt x="632455" y="42303"/>
                </a:cubicBezTo>
                <a:lnTo>
                  <a:pt x="588692" y="0"/>
                </a:lnTo>
                <a:lnTo>
                  <a:pt x="564627" y="0"/>
                </a:lnTo>
                <a:lnTo>
                  <a:pt x="575664" y="11910"/>
                </a:lnTo>
                <a:cubicBezTo>
                  <a:pt x="622621" y="57562"/>
                  <a:pt x="674054" y="98002"/>
                  <a:pt x="730315" y="133623"/>
                </a:cubicBezTo>
                <a:cubicBezTo>
                  <a:pt x="1085097" y="358312"/>
                  <a:pt x="1428855" y="358994"/>
                  <a:pt x="1761288" y="359634"/>
                </a:cubicBezTo>
                <a:lnTo>
                  <a:pt x="1770565" y="359808"/>
                </a:lnTo>
                <a:lnTo>
                  <a:pt x="1770623" y="360761"/>
                </a:lnTo>
                <a:lnTo>
                  <a:pt x="1501918" y="380603"/>
                </a:lnTo>
                <a:cubicBezTo>
                  <a:pt x="1228586" y="392665"/>
                  <a:pt x="952082" y="368341"/>
                  <a:pt x="683530" y="196557"/>
                </a:cubicBezTo>
                <a:cubicBezTo>
                  <a:pt x="604195" y="145835"/>
                  <a:pt x="538901" y="86272"/>
                  <a:pt x="484393" y="20103"/>
                </a:cubicBezTo>
                <a:lnTo>
                  <a:pt x="470065" y="0"/>
                </a:lnTo>
                <a:lnTo>
                  <a:pt x="450189" y="0"/>
                </a:lnTo>
                <a:lnTo>
                  <a:pt x="471599" y="30281"/>
                </a:lnTo>
                <a:cubicBezTo>
                  <a:pt x="530110" y="101110"/>
                  <a:pt x="597583" y="160740"/>
                  <a:pt x="674847" y="210171"/>
                </a:cubicBezTo>
                <a:cubicBezTo>
                  <a:pt x="946860" y="384152"/>
                  <a:pt x="1225802" y="408930"/>
                  <a:pt x="1501261" y="396847"/>
                </a:cubicBezTo>
                <a:lnTo>
                  <a:pt x="1771606" y="376902"/>
                </a:lnTo>
                <a:lnTo>
                  <a:pt x="1771619" y="377114"/>
                </a:lnTo>
                <a:lnTo>
                  <a:pt x="1491080" y="419576"/>
                </a:lnTo>
                <a:cubicBezTo>
                  <a:pt x="1196543" y="454936"/>
                  <a:pt x="901769" y="448799"/>
                  <a:pt x="628364" y="273018"/>
                </a:cubicBezTo>
                <a:cubicBezTo>
                  <a:pt x="546981" y="220226"/>
                  <a:pt x="481018" y="156951"/>
                  <a:pt x="426891" y="85825"/>
                </a:cubicBezTo>
                <a:lnTo>
                  <a:pt x="371255" y="0"/>
                </a:lnTo>
                <a:lnTo>
                  <a:pt x="352486" y="0"/>
                </a:lnTo>
                <a:lnTo>
                  <a:pt x="406794" y="86326"/>
                </a:lnTo>
                <a:cubicBezTo>
                  <a:pt x="461855" y="160472"/>
                  <a:pt x="526263" y="222683"/>
                  <a:pt x="600757" y="273913"/>
                </a:cubicBezTo>
                <a:cubicBezTo>
                  <a:pt x="606975" y="278189"/>
                  <a:pt x="613261" y="282366"/>
                  <a:pt x="619595" y="286478"/>
                </a:cubicBezTo>
                <a:cubicBezTo>
                  <a:pt x="896931" y="464777"/>
                  <a:pt x="1194452" y="471252"/>
                  <a:pt x="1491384" y="435704"/>
                </a:cubicBezTo>
                <a:lnTo>
                  <a:pt x="1772597" y="393185"/>
                </a:lnTo>
                <a:lnTo>
                  <a:pt x="1772651" y="394057"/>
                </a:lnTo>
                <a:lnTo>
                  <a:pt x="1479737" y="458380"/>
                </a:lnTo>
                <a:cubicBezTo>
                  <a:pt x="1163837" y="517510"/>
                  <a:pt x="850762" y="529876"/>
                  <a:pt x="573096" y="349558"/>
                </a:cubicBezTo>
                <a:cubicBezTo>
                  <a:pt x="568099" y="346268"/>
                  <a:pt x="563224" y="343013"/>
                  <a:pt x="558363" y="339670"/>
                </a:cubicBezTo>
                <a:cubicBezTo>
                  <a:pt x="461803" y="273265"/>
                  <a:pt x="388537" y="190001"/>
                  <a:pt x="332051" y="94947"/>
                </a:cubicBezTo>
                <a:lnTo>
                  <a:pt x="286111" y="0"/>
                </a:lnTo>
                <a:lnTo>
                  <a:pt x="265896" y="0"/>
                </a:lnTo>
                <a:lnTo>
                  <a:pt x="275036" y="23291"/>
                </a:lnTo>
                <a:cubicBezTo>
                  <a:pt x="342284" y="164254"/>
                  <a:pt x="432781" y="272944"/>
                  <a:pt x="549061" y="352909"/>
                </a:cubicBezTo>
                <a:cubicBezTo>
                  <a:pt x="554056" y="356344"/>
                  <a:pt x="559075" y="359746"/>
                  <a:pt x="564160" y="363048"/>
                </a:cubicBezTo>
                <a:cubicBezTo>
                  <a:pt x="846153" y="546159"/>
                  <a:pt x="1162225" y="534056"/>
                  <a:pt x="1480746" y="474564"/>
                </a:cubicBezTo>
                <a:lnTo>
                  <a:pt x="1773640" y="410298"/>
                </a:lnTo>
                <a:lnTo>
                  <a:pt x="1773692" y="411168"/>
                </a:lnTo>
                <a:lnTo>
                  <a:pt x="1636927" y="451131"/>
                </a:lnTo>
                <a:cubicBezTo>
                  <a:pt x="1242527" y="563120"/>
                  <a:pt x="846352" y="641438"/>
                  <a:pt x="517773" y="425963"/>
                </a:cubicBezTo>
                <a:cubicBezTo>
                  <a:pt x="367726" y="326972"/>
                  <a:pt x="273781" y="185171"/>
                  <a:pt x="213010" y="19242"/>
                </a:cubicBezTo>
                <a:lnTo>
                  <a:pt x="207396" y="0"/>
                </a:lnTo>
                <a:lnTo>
                  <a:pt x="191815" y="0"/>
                </a:lnTo>
                <a:lnTo>
                  <a:pt x="219299" y="79917"/>
                </a:lnTo>
                <a:cubicBezTo>
                  <a:pt x="284680" y="232403"/>
                  <a:pt x="376391" y="348175"/>
                  <a:pt x="496988" y="431110"/>
                </a:cubicBezTo>
                <a:cubicBezTo>
                  <a:pt x="500958" y="433840"/>
                  <a:pt x="505005" y="436525"/>
                  <a:pt x="509020" y="439189"/>
                </a:cubicBezTo>
                <a:cubicBezTo>
                  <a:pt x="843031" y="658230"/>
                  <a:pt x="1242678" y="579554"/>
                  <a:pt x="1640227" y="466730"/>
                </a:cubicBezTo>
                <a:lnTo>
                  <a:pt x="1774683" y="427453"/>
                </a:lnTo>
                <a:lnTo>
                  <a:pt x="1774717" y="428021"/>
                </a:lnTo>
                <a:lnTo>
                  <a:pt x="1636094" y="475975"/>
                </a:lnTo>
                <a:cubicBezTo>
                  <a:pt x="1215807" y="617856"/>
                  <a:pt x="795530" y="722857"/>
                  <a:pt x="462552" y="502437"/>
                </a:cubicBezTo>
                <a:cubicBezTo>
                  <a:pt x="336514" y="418647"/>
                  <a:pt x="243010" y="297073"/>
                  <a:pt x="179374" y="133314"/>
                </a:cubicBezTo>
                <a:lnTo>
                  <a:pt x="139092" y="0"/>
                </a:lnTo>
                <a:lnTo>
                  <a:pt x="122438" y="0"/>
                </a:lnTo>
                <a:lnTo>
                  <a:pt x="164742" y="139843"/>
                </a:lnTo>
                <a:cubicBezTo>
                  <a:pt x="229592" y="306401"/>
                  <a:pt x="325047" y="430239"/>
                  <a:pt x="453708" y="515795"/>
                </a:cubicBezTo>
                <a:cubicBezTo>
                  <a:pt x="792504" y="740089"/>
                  <a:pt x="1216432" y="634524"/>
                  <a:pt x="1640013" y="491595"/>
                </a:cubicBezTo>
                <a:lnTo>
                  <a:pt x="1775729" y="444658"/>
                </a:lnTo>
                <a:lnTo>
                  <a:pt x="1775739" y="444811"/>
                </a:lnTo>
                <a:lnTo>
                  <a:pt x="1635147" y="500192"/>
                </a:lnTo>
                <a:cubicBezTo>
                  <a:pt x="1188893" y="672233"/>
                  <a:pt x="744461" y="804245"/>
                  <a:pt x="407217" y="578930"/>
                </a:cubicBezTo>
                <a:cubicBezTo>
                  <a:pt x="404912" y="577394"/>
                  <a:pt x="402631" y="575825"/>
                  <a:pt x="400349" y="574256"/>
                </a:cubicBezTo>
                <a:cubicBezTo>
                  <a:pt x="253255" y="473100"/>
                  <a:pt x="152994" y="316376"/>
                  <a:pt x="95487" y="97101"/>
                </a:cubicBezTo>
                <a:lnTo>
                  <a:pt x="73610" y="0"/>
                </a:lnTo>
                <a:lnTo>
                  <a:pt x="57345" y="0"/>
                </a:lnTo>
                <a:lnTo>
                  <a:pt x="57691" y="2278"/>
                </a:lnTo>
                <a:cubicBezTo>
                  <a:pt x="110354" y="277819"/>
                  <a:pt x="219527" y="469346"/>
                  <a:pt x="391272" y="587454"/>
                </a:cubicBezTo>
                <a:lnTo>
                  <a:pt x="391250" y="587487"/>
                </a:lnTo>
                <a:cubicBezTo>
                  <a:pt x="393565" y="589079"/>
                  <a:pt x="395936" y="590662"/>
                  <a:pt x="398284" y="592277"/>
                </a:cubicBezTo>
                <a:cubicBezTo>
                  <a:pt x="741674" y="821732"/>
                  <a:pt x="1189919" y="689012"/>
                  <a:pt x="1639602" y="515690"/>
                </a:cubicBezTo>
                <a:lnTo>
                  <a:pt x="1774532" y="462542"/>
                </a:lnTo>
                <a:lnTo>
                  <a:pt x="1634379" y="523817"/>
                </a:lnTo>
                <a:cubicBezTo>
                  <a:pt x="1162086" y="726333"/>
                  <a:pt x="693397" y="885583"/>
                  <a:pt x="351996" y="655405"/>
                </a:cubicBezTo>
                <a:cubicBezTo>
                  <a:pt x="350375" y="654290"/>
                  <a:pt x="348755" y="653176"/>
                  <a:pt x="347133" y="652060"/>
                </a:cubicBezTo>
                <a:cubicBezTo>
                  <a:pt x="173832" y="532882"/>
                  <a:pt x="67222" y="333520"/>
                  <a:pt x="21293" y="42876"/>
                </a:cubicBezTo>
                <a:lnTo>
                  <a:pt x="16179" y="0"/>
                </a:lnTo>
                <a:lnTo>
                  <a:pt x="0" y="0"/>
                </a:lnTo>
                <a:lnTo>
                  <a:pt x="5411" y="45352"/>
                </a:lnTo>
                <a:cubicBezTo>
                  <a:pt x="27931" y="187957"/>
                  <a:pt x="63572" y="305673"/>
                  <a:pt x="114340" y="405145"/>
                </a:cubicBezTo>
                <a:cubicBezTo>
                  <a:pt x="170556" y="515330"/>
                  <a:pt x="243693" y="600413"/>
                  <a:pt x="337770" y="665110"/>
                </a:cubicBezTo>
                <a:lnTo>
                  <a:pt x="337838" y="665010"/>
                </a:lnTo>
                <a:cubicBezTo>
                  <a:pt x="339592" y="666216"/>
                  <a:pt x="341344" y="667421"/>
                  <a:pt x="343064" y="668605"/>
                </a:cubicBezTo>
                <a:cubicBezTo>
                  <a:pt x="690873" y="903104"/>
                  <a:pt x="1163511" y="743017"/>
                  <a:pt x="1639395" y="539046"/>
                </a:cubicBezTo>
                <a:lnTo>
                  <a:pt x="1777793" y="478551"/>
                </a:lnTo>
                <a:lnTo>
                  <a:pt x="1779684" y="509617"/>
                </a:lnTo>
                <a:cubicBezTo>
                  <a:pt x="1789384" y="613801"/>
                  <a:pt x="1804073" y="716888"/>
                  <a:pt x="1828650" y="816009"/>
                </a:cubicBezTo>
                <a:cubicBezTo>
                  <a:pt x="1884392" y="1040951"/>
                  <a:pt x="1984701" y="1213129"/>
                  <a:pt x="2135264" y="1342347"/>
                </a:cubicBezTo>
                <a:cubicBezTo>
                  <a:pt x="2213118" y="1409164"/>
                  <a:pt x="2298612" y="1459311"/>
                  <a:pt x="2393080" y="1493264"/>
                </a:cubicBezTo>
                <a:lnTo>
                  <a:pt x="2448825" y="1507837"/>
                </a:lnTo>
                <a:lnTo>
                  <a:pt x="2448825" y="1495233"/>
                </a:lnTo>
                <a:lnTo>
                  <a:pt x="2448766" y="1495219"/>
                </a:lnTo>
                <a:cubicBezTo>
                  <a:pt x="2342832" y="1464572"/>
                  <a:pt x="2241466" y="1412311"/>
                  <a:pt x="2145707" y="1330137"/>
                </a:cubicBezTo>
                <a:cubicBezTo>
                  <a:pt x="1897500" y="1117129"/>
                  <a:pt x="1824559" y="820750"/>
                  <a:pt x="1795684" y="509533"/>
                </a:cubicBezTo>
                <a:lnTo>
                  <a:pt x="1793388" y="471735"/>
                </a:lnTo>
                <a:lnTo>
                  <a:pt x="1800031" y="468832"/>
                </a:lnTo>
                <a:lnTo>
                  <a:pt x="1804985" y="504823"/>
                </a:lnTo>
                <a:cubicBezTo>
                  <a:pt x="1821197" y="600012"/>
                  <a:pt x="1841988" y="694556"/>
                  <a:pt x="1871752" y="786209"/>
                </a:cubicBezTo>
                <a:cubicBezTo>
                  <a:pt x="1939254" y="994048"/>
                  <a:pt x="2044717" y="1157248"/>
                  <a:pt x="2194203" y="1285190"/>
                </a:cubicBezTo>
                <a:cubicBezTo>
                  <a:pt x="2271493" y="1351376"/>
                  <a:pt x="2355279" y="1402503"/>
                  <a:pt x="2446836" y="1439077"/>
                </a:cubicBezTo>
                <a:lnTo>
                  <a:pt x="2448825" y="1439688"/>
                </a:lnTo>
                <a:lnTo>
                  <a:pt x="2448825" y="1422498"/>
                </a:lnTo>
                <a:lnTo>
                  <a:pt x="2429886" y="1415321"/>
                </a:lnTo>
                <a:cubicBezTo>
                  <a:pt x="2352693" y="1381719"/>
                  <a:pt x="2277518" y="1335429"/>
                  <a:pt x="2204623" y="1273014"/>
                </a:cubicBezTo>
                <a:cubicBezTo>
                  <a:pt x="1957803" y="1061764"/>
                  <a:pt x="1869254" y="787710"/>
                  <a:pt x="1820932" y="503424"/>
                </a:cubicBezTo>
                <a:lnTo>
                  <a:pt x="1815261" y="462175"/>
                </a:lnTo>
                <a:lnTo>
                  <a:pt x="1822238" y="459126"/>
                </a:lnTo>
                <a:lnTo>
                  <a:pt x="1831747" y="500596"/>
                </a:lnTo>
                <a:cubicBezTo>
                  <a:pt x="1854322" y="586786"/>
                  <a:pt x="1881077" y="672788"/>
                  <a:pt x="1915881" y="756968"/>
                </a:cubicBezTo>
                <a:cubicBezTo>
                  <a:pt x="1994743" y="947723"/>
                  <a:pt x="2105089" y="1101905"/>
                  <a:pt x="2253164" y="1228293"/>
                </a:cubicBezTo>
                <a:cubicBezTo>
                  <a:pt x="2291549" y="1261073"/>
                  <a:pt x="2331264" y="1290489"/>
                  <a:pt x="2372464" y="1316608"/>
                </a:cubicBezTo>
                <a:lnTo>
                  <a:pt x="2448825" y="1357431"/>
                </a:lnTo>
                <a:lnTo>
                  <a:pt x="2448825" y="1339777"/>
                </a:lnTo>
                <a:lnTo>
                  <a:pt x="2385629" y="1306166"/>
                </a:lnTo>
                <a:cubicBezTo>
                  <a:pt x="2344577" y="1280310"/>
                  <a:pt x="2303908" y="1250451"/>
                  <a:pt x="2263631" y="1216050"/>
                </a:cubicBezTo>
                <a:cubicBezTo>
                  <a:pt x="2018640" y="1006973"/>
                  <a:pt x="1914913" y="755241"/>
                  <a:pt x="1847558" y="497765"/>
                </a:cubicBezTo>
                <a:lnTo>
                  <a:pt x="1837206" y="452581"/>
                </a:lnTo>
                <a:lnTo>
                  <a:pt x="1843190" y="449966"/>
                </a:lnTo>
                <a:lnTo>
                  <a:pt x="1844120" y="449560"/>
                </a:lnTo>
                <a:lnTo>
                  <a:pt x="1861094" y="499356"/>
                </a:lnTo>
                <a:cubicBezTo>
                  <a:pt x="1947649" y="731591"/>
                  <a:pt x="2067084" y="962635"/>
                  <a:pt x="2312180" y="1171237"/>
                </a:cubicBezTo>
                <a:cubicBezTo>
                  <a:pt x="2350308" y="1203718"/>
                  <a:pt x="2389471" y="1233233"/>
                  <a:pt x="2429821" y="1259854"/>
                </a:cubicBezTo>
                <a:lnTo>
                  <a:pt x="2448825" y="1270708"/>
                </a:lnTo>
                <a:lnTo>
                  <a:pt x="2448825" y="1252693"/>
                </a:lnTo>
                <a:lnTo>
                  <a:pt x="2440603" y="1247974"/>
                </a:lnTo>
                <a:cubicBezTo>
                  <a:pt x="2401173" y="1221953"/>
                  <a:pt x="2361843" y="1192450"/>
                  <a:pt x="2322590" y="1159004"/>
                </a:cubicBezTo>
                <a:cubicBezTo>
                  <a:pt x="2080068" y="952611"/>
                  <a:pt x="1961697" y="723341"/>
                  <a:pt x="1875802" y="492751"/>
                </a:cubicBezTo>
                <a:lnTo>
                  <a:pt x="1858882" y="443107"/>
                </a:lnTo>
                <a:lnTo>
                  <a:pt x="1866129" y="439939"/>
                </a:lnTo>
                <a:lnTo>
                  <a:pt x="1893716" y="497550"/>
                </a:lnTo>
                <a:cubicBezTo>
                  <a:pt x="1997812" y="702292"/>
                  <a:pt x="2130629" y="909998"/>
                  <a:pt x="2371123" y="1114082"/>
                </a:cubicBezTo>
                <a:lnTo>
                  <a:pt x="2448825" y="1175402"/>
                </a:lnTo>
                <a:lnTo>
                  <a:pt x="2448825" y="1154552"/>
                </a:lnTo>
                <a:lnTo>
                  <a:pt x="2381500" y="1101826"/>
                </a:lnTo>
                <a:cubicBezTo>
                  <a:pt x="2143010" y="899449"/>
                  <a:pt x="2011127" y="693098"/>
                  <a:pt x="1907677" y="489589"/>
                </a:cubicBezTo>
                <a:lnTo>
                  <a:pt x="1880827" y="433515"/>
                </a:lnTo>
                <a:lnTo>
                  <a:pt x="1888028" y="430367"/>
                </a:lnTo>
                <a:lnTo>
                  <a:pt x="1934133" y="500907"/>
                </a:lnTo>
                <a:cubicBezTo>
                  <a:pt x="2053787" y="677227"/>
                  <a:pt x="2197697" y="860259"/>
                  <a:pt x="2430162" y="1056995"/>
                </a:cubicBezTo>
                <a:lnTo>
                  <a:pt x="2448825" y="1071312"/>
                </a:lnTo>
                <a:lnTo>
                  <a:pt x="2448825" y="1051315"/>
                </a:lnTo>
                <a:lnTo>
                  <a:pt x="2440571" y="1044762"/>
                </a:lnTo>
                <a:cubicBezTo>
                  <a:pt x="2209493" y="849198"/>
                  <a:pt x="2066291" y="667010"/>
                  <a:pt x="1947181" y="491476"/>
                </a:cubicBezTo>
                <a:lnTo>
                  <a:pt x="1902970" y="423835"/>
                </a:lnTo>
                <a:lnTo>
                  <a:pt x="1910167" y="420690"/>
                </a:lnTo>
                <a:lnTo>
                  <a:pt x="2131910" y="665987"/>
                </a:lnTo>
                <a:cubicBezTo>
                  <a:pt x="2206215" y="743159"/>
                  <a:pt x="2289660" y="824726"/>
                  <a:pt x="2386919" y="911475"/>
                </a:cubicBezTo>
                <a:lnTo>
                  <a:pt x="2448825" y="965173"/>
                </a:lnTo>
                <a:lnTo>
                  <a:pt x="2448825" y="943969"/>
                </a:lnTo>
                <a:lnTo>
                  <a:pt x="2397597" y="899533"/>
                </a:lnTo>
                <a:cubicBezTo>
                  <a:pt x="2300639" y="813049"/>
                  <a:pt x="2217432" y="731710"/>
                  <a:pt x="2143329" y="654741"/>
                </a:cubicBezTo>
                <a:lnTo>
                  <a:pt x="1925663" y="413917"/>
                </a:lnTo>
                <a:lnTo>
                  <a:pt x="1930571" y="411771"/>
                </a:lnTo>
                <a:lnTo>
                  <a:pt x="2129911" y="583609"/>
                </a:lnTo>
                <a:cubicBezTo>
                  <a:pt x="2218785" y="661026"/>
                  <a:pt x="2316524" y="746155"/>
                  <a:pt x="2429586" y="842576"/>
                </a:cubicBezTo>
                <a:lnTo>
                  <a:pt x="2448825" y="858875"/>
                </a:lnTo>
                <a:lnTo>
                  <a:pt x="2448825" y="837824"/>
                </a:lnTo>
                <a:lnTo>
                  <a:pt x="2440042" y="830383"/>
                </a:lnTo>
                <a:cubicBezTo>
                  <a:pt x="2327041" y="734017"/>
                  <a:pt x="2229321" y="648928"/>
                  <a:pt x="2140497" y="571547"/>
                </a:cubicBezTo>
                <a:lnTo>
                  <a:pt x="1946885" y="404640"/>
                </a:lnTo>
                <a:lnTo>
                  <a:pt x="1951078" y="402807"/>
                </a:lnTo>
                <a:lnTo>
                  <a:pt x="2021392" y="445643"/>
                </a:lnTo>
                <a:cubicBezTo>
                  <a:pt x="2148289" y="528086"/>
                  <a:pt x="2282595" y="624120"/>
                  <a:pt x="2440465" y="749769"/>
                </a:cubicBezTo>
                <a:lnTo>
                  <a:pt x="2448825" y="756610"/>
                </a:lnTo>
                <a:lnTo>
                  <a:pt x="2448825" y="735972"/>
                </a:lnTo>
                <a:lnTo>
                  <a:pt x="2297547" y="619394"/>
                </a:lnTo>
                <a:cubicBezTo>
                  <a:pt x="2200273" y="546842"/>
                  <a:pt x="2110893" y="484990"/>
                  <a:pt x="2025245" y="429430"/>
                </a:cubicBezTo>
                <a:lnTo>
                  <a:pt x="1968807" y="395057"/>
                </a:lnTo>
                <a:lnTo>
                  <a:pt x="1971360" y="393942"/>
                </a:lnTo>
                <a:lnTo>
                  <a:pt x="2138828" y="471747"/>
                </a:lnTo>
                <a:cubicBezTo>
                  <a:pt x="2218960" y="513461"/>
                  <a:pt x="2301717" y="561759"/>
                  <a:pt x="2388945" y="620133"/>
                </a:cubicBezTo>
                <a:lnTo>
                  <a:pt x="2448825" y="662698"/>
                </a:lnTo>
                <a:lnTo>
                  <a:pt x="2448825" y="643252"/>
                </a:lnTo>
                <a:lnTo>
                  <a:pt x="2365217" y="585096"/>
                </a:lnTo>
                <a:cubicBezTo>
                  <a:pt x="2267841" y="521880"/>
                  <a:pt x="2175879" y="470936"/>
                  <a:pt x="2086683" y="427260"/>
                </a:cubicBezTo>
                <a:lnTo>
                  <a:pt x="1992407" y="384742"/>
                </a:lnTo>
                <a:lnTo>
                  <a:pt x="1995007" y="383605"/>
                </a:lnTo>
                <a:lnTo>
                  <a:pt x="2082645" y="410040"/>
                </a:lnTo>
                <a:cubicBezTo>
                  <a:pt x="2163547" y="436755"/>
                  <a:pt x="2245261" y="468905"/>
                  <a:pt x="2329079" y="510290"/>
                </a:cubicBezTo>
                <a:lnTo>
                  <a:pt x="2448825" y="575559"/>
                </a:lnTo>
                <a:lnTo>
                  <a:pt x="2448825" y="557517"/>
                </a:lnTo>
                <a:lnTo>
                  <a:pt x="2432425" y="547120"/>
                </a:lnTo>
                <a:cubicBezTo>
                  <a:pt x="2335473" y="491754"/>
                  <a:pt x="2241862" y="449996"/>
                  <a:pt x="2149723" y="416390"/>
                </a:cubicBezTo>
                <a:lnTo>
                  <a:pt x="2018271" y="374726"/>
                </a:lnTo>
                <a:lnTo>
                  <a:pt x="2130259" y="395348"/>
                </a:lnTo>
                <a:cubicBezTo>
                  <a:pt x="2215539" y="413792"/>
                  <a:pt x="2300866" y="438401"/>
                  <a:pt x="2387071" y="473368"/>
                </a:cubicBezTo>
                <a:lnTo>
                  <a:pt x="2448825" y="502208"/>
                </a:lnTo>
                <a:lnTo>
                  <a:pt x="2448825" y="484514"/>
                </a:lnTo>
                <a:lnTo>
                  <a:pt x="2404122" y="463172"/>
                </a:lnTo>
                <a:cubicBezTo>
                  <a:pt x="2358044" y="444098"/>
                  <a:pt x="2310660" y="427316"/>
                  <a:pt x="2261583" y="412616"/>
                </a:cubicBezTo>
                <a:cubicBezTo>
                  <a:pt x="2218313" y="399657"/>
                  <a:pt x="2175454" y="388814"/>
                  <a:pt x="2132752" y="379542"/>
                </a:cubicBezTo>
                <a:lnTo>
                  <a:pt x="2065799" y="367162"/>
                </a:lnTo>
                <a:lnTo>
                  <a:pt x="2172877" y="376025"/>
                </a:lnTo>
                <a:cubicBezTo>
                  <a:pt x="2263022" y="386598"/>
                  <a:pt x="2352493" y="404105"/>
                  <a:pt x="2441704" y="433172"/>
                </a:cubicBezTo>
                <a:lnTo>
                  <a:pt x="2448825" y="435987"/>
                </a:lnTo>
                <a:lnTo>
                  <a:pt x="2448825" y="420397"/>
                </a:lnTo>
                <a:lnTo>
                  <a:pt x="2420960" y="410518"/>
                </a:lnTo>
                <a:cubicBezTo>
                  <a:pt x="2384541" y="399477"/>
                  <a:pt x="2347290" y="390008"/>
                  <a:pt x="2309139" y="382079"/>
                </a:cubicBezTo>
                <a:cubicBezTo>
                  <a:pt x="2263749" y="372644"/>
                  <a:pt x="2218067" y="365545"/>
                  <a:pt x="2172260" y="360196"/>
                </a:cubicBezTo>
                <a:lnTo>
                  <a:pt x="2113751" y="355361"/>
                </a:lnTo>
                <a:lnTo>
                  <a:pt x="2212986" y="354845"/>
                </a:lnTo>
                <a:cubicBezTo>
                  <a:pt x="2260604" y="356314"/>
                  <a:pt x="2307879" y="359713"/>
                  <a:pt x="2354812" y="365674"/>
                </a:cubicBezTo>
                <a:lnTo>
                  <a:pt x="2448825" y="383298"/>
                </a:lnTo>
                <a:lnTo>
                  <a:pt x="2448825" y="366438"/>
                </a:lnTo>
                <a:lnTo>
                  <a:pt x="2354946" y="349901"/>
                </a:lnTo>
                <a:cubicBezTo>
                  <a:pt x="2307339" y="343887"/>
                  <a:pt x="2259219" y="340476"/>
                  <a:pt x="2210817" y="339010"/>
                </a:cubicBezTo>
                <a:lnTo>
                  <a:pt x="2160338" y="339280"/>
                </a:lnTo>
                <a:lnTo>
                  <a:pt x="2251790" y="331782"/>
                </a:lnTo>
                <a:cubicBezTo>
                  <a:pt x="2301222" y="329556"/>
                  <a:pt x="2350159" y="329392"/>
                  <a:pt x="2398553" y="331945"/>
                </a:cubicBezTo>
                <a:lnTo>
                  <a:pt x="2448825" y="337715"/>
                </a:lnTo>
                <a:lnTo>
                  <a:pt x="2448825" y="321268"/>
                </a:lnTo>
                <a:lnTo>
                  <a:pt x="2399837" y="316505"/>
                </a:lnTo>
                <a:cubicBezTo>
                  <a:pt x="2349963" y="313805"/>
                  <a:pt x="2299352" y="313986"/>
                  <a:pt x="2248297" y="316310"/>
                </a:cubicBezTo>
                <a:lnTo>
                  <a:pt x="2225116" y="318214"/>
                </a:lnTo>
                <a:lnTo>
                  <a:pt x="2290043" y="308460"/>
                </a:lnTo>
                <a:cubicBezTo>
                  <a:pt x="2334616" y="303435"/>
                  <a:pt x="2378706" y="300065"/>
                  <a:pt x="2422255" y="298798"/>
                </a:cubicBezTo>
                <a:lnTo>
                  <a:pt x="2448825" y="299407"/>
                </a:lnTo>
                <a:lnTo>
                  <a:pt x="2448825" y="282997"/>
                </a:lnTo>
                <a:lnTo>
                  <a:pt x="2444419" y="282851"/>
                </a:lnTo>
                <a:cubicBezTo>
                  <a:pt x="2392282" y="283441"/>
                  <a:pt x="2339183" y="287182"/>
                  <a:pt x="2285479" y="293260"/>
                </a:cubicBezTo>
                <a:lnTo>
                  <a:pt x="2282576" y="293696"/>
                </a:lnTo>
                <a:lnTo>
                  <a:pt x="2328130" y="284085"/>
                </a:lnTo>
                <a:cubicBezTo>
                  <a:pt x="2367115" y="277329"/>
                  <a:pt x="2405683" y="271820"/>
                  <a:pt x="2443785" y="267836"/>
                </a:cubicBezTo>
                <a:lnTo>
                  <a:pt x="2448825" y="267519"/>
                </a:lnTo>
                <a:lnTo>
                  <a:pt x="2448825" y="253586"/>
                </a:lnTo>
                <a:lnTo>
                  <a:pt x="2337302" y="267573"/>
                </a:lnTo>
                <a:lnTo>
                  <a:pt x="2362375" y="260916"/>
                </a:lnTo>
                <a:lnTo>
                  <a:pt x="2448825" y="245377"/>
                </a:lnTo>
                <a:lnTo>
                  <a:pt x="2448825" y="229066"/>
                </a:lnTo>
                <a:lnTo>
                  <a:pt x="2386500" y="240262"/>
                </a:lnTo>
                <a:lnTo>
                  <a:pt x="2399846" y="236065"/>
                </a:lnTo>
                <a:lnTo>
                  <a:pt x="2448825" y="224853"/>
                </a:lnTo>
                <a:lnTo>
                  <a:pt x="2448825" y="208370"/>
                </a:lnTo>
                <a:lnTo>
                  <a:pt x="2434767" y="211585"/>
                </a:lnTo>
                <a:lnTo>
                  <a:pt x="2437435" y="210629"/>
                </a:lnTo>
                <a:lnTo>
                  <a:pt x="2448825" y="207512"/>
                </a:lnTo>
                <a:lnTo>
                  <a:pt x="2448825" y="190958"/>
                </a:lnTo>
                <a:lnTo>
                  <a:pt x="2432943" y="195303"/>
                </a:lnTo>
                <a:cubicBezTo>
                  <a:pt x="2368644" y="215987"/>
                  <a:pt x="2303084" y="239793"/>
                  <a:pt x="2236872" y="265595"/>
                </a:cubicBezTo>
                <a:lnTo>
                  <a:pt x="2160540" y="296999"/>
                </a:lnTo>
                <a:lnTo>
                  <a:pt x="2120770" y="311626"/>
                </a:lnTo>
                <a:lnTo>
                  <a:pt x="2083487" y="323531"/>
                </a:lnTo>
                <a:lnTo>
                  <a:pt x="2046872" y="333244"/>
                </a:lnTo>
                <a:lnTo>
                  <a:pt x="2015574" y="339646"/>
                </a:lnTo>
                <a:lnTo>
                  <a:pt x="1958987" y="347339"/>
                </a:lnTo>
                <a:lnTo>
                  <a:pt x="1958483" y="347375"/>
                </a:lnTo>
                <a:lnTo>
                  <a:pt x="1932007" y="346871"/>
                </a:lnTo>
                <a:lnTo>
                  <a:pt x="1908224" y="343924"/>
                </a:lnTo>
                <a:lnTo>
                  <a:pt x="1887517" y="338803"/>
                </a:lnTo>
                <a:lnTo>
                  <a:pt x="1856245" y="326500"/>
                </a:lnTo>
                <a:lnTo>
                  <a:pt x="1847709" y="321301"/>
                </a:lnTo>
                <a:lnTo>
                  <a:pt x="1830121" y="307137"/>
                </a:lnTo>
                <a:lnTo>
                  <a:pt x="1816502" y="291801"/>
                </a:lnTo>
                <a:lnTo>
                  <a:pt x="1803395" y="271943"/>
                </a:lnTo>
                <a:lnTo>
                  <a:pt x="1793621" y="251730"/>
                </a:lnTo>
                <a:lnTo>
                  <a:pt x="1786636" y="231438"/>
                </a:lnTo>
                <a:lnTo>
                  <a:pt x="1778911" y="195926"/>
                </a:lnTo>
                <a:lnTo>
                  <a:pt x="1775185" y="166291"/>
                </a:lnTo>
                <a:lnTo>
                  <a:pt x="1769046" y="41021"/>
                </a:lnTo>
                <a:close/>
              </a:path>
            </a:pathLst>
          </a:custGeom>
          <a:gradFill flip="none" rotWithShape="1">
            <a:gsLst>
              <a:gs pos="0">
                <a:srgbClr val="FFF640">
                  <a:alpha val="3000"/>
                </a:srgbClr>
              </a:gs>
              <a:gs pos="100000">
                <a:srgbClr val="CE2F8E">
                  <a:alpha val="30000"/>
                </a:srgbClr>
              </a:gs>
              <a:gs pos="12000">
                <a:srgbClr val="F77F25">
                  <a:alpha val="7000"/>
                </a:srgbClr>
              </a:gs>
              <a:gs pos="30000">
                <a:srgbClr val="75D5C7">
                  <a:alpha val="9000"/>
                </a:srgbClr>
              </a:gs>
              <a:gs pos="73000">
                <a:srgbClr val="75D5C7">
                  <a:alpha val="8000"/>
                </a:srgbClr>
              </a:gs>
              <a:gs pos="89000">
                <a:srgbClr val="F77F25">
                  <a:alpha val="38000"/>
                </a:srgbClr>
              </a:gs>
              <a:gs pos="50000">
                <a:srgbClr val="75D5C7">
                  <a:alpha val="17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4" name="Freeform: Shape 3">
            <a:extLst>
              <a:ext uri="{FF2B5EF4-FFF2-40B4-BE49-F238E27FC236}">
                <a16:creationId xmlns:a16="http://schemas.microsoft.com/office/drawing/2014/main" id="{6F3AF17E-8F57-7A79-8416-9FC10C49C7A1}"/>
              </a:ext>
            </a:extLst>
          </p:cNvPr>
          <p:cNvSpPr/>
          <p:nvPr userDrawn="1"/>
        </p:nvSpPr>
        <p:spPr bwMode="auto">
          <a:xfrm rot="10800000" flipH="1">
            <a:off x="10253302" y="5643595"/>
            <a:ext cx="1938698" cy="1214404"/>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C27CC02E-492C-3059-1DFE-8F6A495C562F}"/>
              </a:ext>
            </a:extLst>
          </p:cNvPr>
          <p:cNvSpPr>
            <a:spLocks noGrp="1"/>
          </p:cNvSpPr>
          <p:nvPr>
            <p:ph type="title" hasCustomPrompt="1"/>
          </p:nvPr>
        </p:nvSpPr>
        <p:spPr>
          <a:xfrm>
            <a:off x="112085" y="184578"/>
            <a:ext cx="11886467"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286738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Element-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EF8C59-96C9-1603-E68D-7EECCD80F7E9}"/>
              </a:ext>
            </a:extLst>
          </p:cNvPr>
          <p:cNvGrpSpPr/>
          <p:nvPr userDrawn="1"/>
        </p:nvGrpSpPr>
        <p:grpSpPr>
          <a:xfrm>
            <a:off x="0" y="0"/>
            <a:ext cx="12192001" cy="6857999"/>
            <a:chOff x="0" y="0"/>
            <a:chExt cx="12192001" cy="6857999"/>
          </a:xfrm>
        </p:grpSpPr>
        <p:pic>
          <p:nvPicPr>
            <p:cNvPr id="6" name="Picture 5">
              <a:extLst>
                <a:ext uri="{FF2B5EF4-FFF2-40B4-BE49-F238E27FC236}">
                  <a16:creationId xmlns:a16="http://schemas.microsoft.com/office/drawing/2014/main" id="{08D2E18F-B09E-C1EA-C8A9-860B48311F4A}"/>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7" name="Rectangle 6">
              <a:extLst>
                <a:ext uri="{FF2B5EF4-FFF2-40B4-BE49-F238E27FC236}">
                  <a16:creationId xmlns:a16="http://schemas.microsoft.com/office/drawing/2014/main" id="{0AAA16E3-3F77-78BC-E88F-E79A2BA142BE}"/>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8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8" name="Freeform: Shape 7">
              <a:extLst>
                <a:ext uri="{FF2B5EF4-FFF2-40B4-BE49-F238E27FC236}">
                  <a16:creationId xmlns:a16="http://schemas.microsoft.com/office/drawing/2014/main" id="{E126D182-4001-BB62-0B80-BB100642D696}"/>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405260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Element-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EF8C59-96C9-1603-E68D-7EECCD80F7E9}"/>
              </a:ext>
            </a:extLst>
          </p:cNvPr>
          <p:cNvGrpSpPr/>
          <p:nvPr userDrawn="1"/>
        </p:nvGrpSpPr>
        <p:grpSpPr>
          <a:xfrm>
            <a:off x="0" y="0"/>
            <a:ext cx="12192001" cy="6857999"/>
            <a:chOff x="0" y="0"/>
            <a:chExt cx="12192001" cy="6857999"/>
          </a:xfrm>
        </p:grpSpPr>
        <p:pic>
          <p:nvPicPr>
            <p:cNvPr id="6" name="Picture 5">
              <a:extLst>
                <a:ext uri="{FF2B5EF4-FFF2-40B4-BE49-F238E27FC236}">
                  <a16:creationId xmlns:a16="http://schemas.microsoft.com/office/drawing/2014/main" id="{08D2E18F-B09E-C1EA-C8A9-860B48311F4A}"/>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7" name="Rectangle 6">
              <a:extLst>
                <a:ext uri="{FF2B5EF4-FFF2-40B4-BE49-F238E27FC236}">
                  <a16:creationId xmlns:a16="http://schemas.microsoft.com/office/drawing/2014/main" id="{0AAA16E3-3F77-78BC-E88F-E79A2BA142BE}"/>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8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8" name="Freeform: Shape 7">
              <a:extLst>
                <a:ext uri="{FF2B5EF4-FFF2-40B4-BE49-F238E27FC236}">
                  <a16:creationId xmlns:a16="http://schemas.microsoft.com/office/drawing/2014/main" id="{E126D182-4001-BB62-0B80-BB100642D696}"/>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
        <p:nvSpPr>
          <p:cNvPr id="3" name="TextBox 2">
            <a:extLst>
              <a:ext uri="{FF2B5EF4-FFF2-40B4-BE49-F238E27FC236}">
                <a16:creationId xmlns:a16="http://schemas.microsoft.com/office/drawing/2014/main" id="{5BFF522D-83B2-E861-0A38-E1DFD6536262}"/>
              </a:ext>
            </a:extLst>
          </p:cNvPr>
          <p:cNvSpPr txBox="1"/>
          <p:nvPr userDrawn="1"/>
        </p:nvSpPr>
        <p:spPr>
          <a:xfrm>
            <a:off x="1085446" y="6216778"/>
            <a:ext cx="10021108" cy="461665"/>
          </a:xfrm>
          <a:prstGeom prst="rect">
            <a:avLst/>
          </a:prstGeom>
          <a:noFill/>
        </p:spPr>
        <p:txBody>
          <a:bodyPr wrap="square">
            <a:spAutoFit/>
          </a:bodyPr>
          <a:lstStyle/>
          <a:p>
            <a:pPr algn="ctr"/>
            <a:r>
              <a:rPr lang="en-US" sz="2400" b="1" dirty="0">
                <a:solidFill>
                  <a:schemeClr val="bg1"/>
                </a:solidFill>
                <a:latin typeface="+mn-lt"/>
              </a:rPr>
              <a:t>Attribution: </a:t>
            </a:r>
            <a:r>
              <a:rPr lang="en-US" sz="2400" dirty="0">
                <a:solidFill>
                  <a:schemeClr val="bg1"/>
                </a:solidFill>
                <a:latin typeface="+mn-lt"/>
              </a:rPr>
              <a:t>The presentation template is designed by </a:t>
            </a:r>
            <a:r>
              <a:rPr lang="en-US" sz="2400" b="1" dirty="0" err="1">
                <a:solidFill>
                  <a:schemeClr val="bg1"/>
                </a:solidFill>
                <a:latin typeface="+mn-lt"/>
              </a:rPr>
              <a:t>SketchBubble.com</a:t>
            </a:r>
            <a:endParaRPr lang="en-US" sz="2400" b="1" dirty="0">
              <a:solidFill>
                <a:schemeClr val="bg1"/>
              </a:solidFill>
              <a:latin typeface="+mn-lt"/>
            </a:endParaRPr>
          </a:p>
        </p:txBody>
      </p:sp>
    </p:spTree>
    <p:extLst>
      <p:ext uri="{BB962C8B-B14F-4D97-AF65-F5344CB8AC3E}">
        <p14:creationId xmlns:p14="http://schemas.microsoft.com/office/powerpoint/2010/main" val="238264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017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bg1"/>
                </a:solidFill>
                <a:latin typeface="Sintony" panose="02000503050000020004" pitchFamily="2" charset="0"/>
              </a:defRPr>
            </a:lvl1pPr>
          </a:lstStyle>
          <a:p>
            <a:pPr>
              <a:defRPr/>
            </a:pPr>
            <a:fld id="{55ED228B-CD6F-4D93-A075-1E2773C93620}" type="datetimeFigureOut">
              <a:rPr lang="en-US" smtClean="0"/>
              <a:pPr>
                <a:defRPr/>
              </a:pPr>
              <a:t>5/3/2024</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1"/>
                </a:solidFill>
                <a:latin typeface="Sintony" panose="02000503050000020004"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solidFill>
                <a:latin typeface="Sintony" panose="02000503050000020004" pitchFamily="2" charset="0"/>
              </a:defRPr>
            </a:lvl1pPr>
          </a:lstStyle>
          <a:p>
            <a:pPr>
              <a:defRPr/>
            </a:pPr>
            <a:fld id="{E0142D3E-FA9B-4295-ADA1-4DDAF2079E96}" type="slidenum">
              <a:rPr lang="en-US" smtClean="0"/>
              <a:pPr>
                <a:defRPr/>
              </a:pPr>
              <a:t>‹#›</a:t>
            </a:fld>
            <a:endParaRPr lang="en-US" dirty="0"/>
          </a:p>
        </p:txBody>
      </p:sp>
    </p:spTree>
    <p:extLst>
      <p:ext uri="{BB962C8B-B14F-4D97-AF65-F5344CB8AC3E}">
        <p14:creationId xmlns:p14="http://schemas.microsoft.com/office/powerpoint/2010/main" val="172057807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9" r:id="rId7"/>
  </p:sldLayoutIdLst>
  <p:txStyles>
    <p:titleStyle>
      <a:lvl1pPr algn="l" defTabSz="914400" rtl="0" eaLnBrk="1" latinLnBrk="0" hangingPunct="1">
        <a:lnSpc>
          <a:spcPct val="90000"/>
        </a:lnSpc>
        <a:spcBef>
          <a:spcPct val="0"/>
        </a:spcBef>
        <a:buNone/>
        <a:defRPr sz="4400" kern="1200">
          <a:solidFill>
            <a:schemeClr val="bg1"/>
          </a:solidFill>
          <a:latin typeface="Sintony" panose="0200050305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intony" panose="0200050305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intony" panose="0200050305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intony" panose="0200050305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intony" panose="0200050305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intony" panose="0200050305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FB8A39-D511-277C-D481-F231090F77DD}"/>
              </a:ext>
            </a:extLst>
          </p:cNvPr>
          <p:cNvSpPr txBox="1"/>
          <p:nvPr/>
        </p:nvSpPr>
        <p:spPr>
          <a:xfrm>
            <a:off x="1618705" y="3049143"/>
            <a:ext cx="9363425" cy="923330"/>
          </a:xfrm>
          <a:prstGeom prst="rect">
            <a:avLst/>
          </a:prstGeom>
          <a:noFill/>
        </p:spPr>
        <p:txBody>
          <a:bodyPr wrap="square">
            <a:spAutoFit/>
          </a:bodyPr>
          <a:lstStyle/>
          <a:p>
            <a:pPr algn="ctr"/>
            <a:r>
              <a:rPr lang="en-US" sz="5400" b="1" dirty="0">
                <a:solidFill>
                  <a:schemeClr val="bg1"/>
                </a:solidFill>
                <a:latin typeface="Sintony" panose="02000503050000020004" pitchFamily="2" charset="0"/>
              </a:rPr>
              <a:t>IPL MATCH WIN PREDICTION</a:t>
            </a:r>
          </a:p>
        </p:txBody>
      </p:sp>
      <p:grpSp>
        <p:nvGrpSpPr>
          <p:cNvPr id="8" name="Group 7">
            <a:extLst>
              <a:ext uri="{FF2B5EF4-FFF2-40B4-BE49-F238E27FC236}">
                <a16:creationId xmlns:a16="http://schemas.microsoft.com/office/drawing/2014/main" id="{1D9A4C1D-A865-B8FA-4C01-27402F9AA853}"/>
              </a:ext>
            </a:extLst>
          </p:cNvPr>
          <p:cNvGrpSpPr/>
          <p:nvPr/>
        </p:nvGrpSpPr>
        <p:grpSpPr>
          <a:xfrm>
            <a:off x="3519794" y="802034"/>
            <a:ext cx="1305420" cy="2041275"/>
            <a:chOff x="4374616" y="1434320"/>
            <a:chExt cx="1305420" cy="2041275"/>
          </a:xfrm>
        </p:grpSpPr>
        <p:sp>
          <p:nvSpPr>
            <p:cNvPr id="10" name="Freeform: Shape 9">
              <a:extLst>
                <a:ext uri="{FF2B5EF4-FFF2-40B4-BE49-F238E27FC236}">
                  <a16:creationId xmlns:a16="http://schemas.microsoft.com/office/drawing/2014/main" id="{D08BC276-1571-72EA-5BB0-D711A93DB69A}"/>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11" name="Freeform: Shape 10">
              <a:extLst>
                <a:ext uri="{FF2B5EF4-FFF2-40B4-BE49-F238E27FC236}">
                  <a16:creationId xmlns:a16="http://schemas.microsoft.com/office/drawing/2014/main" id="{825D61CC-425F-BD71-1DBE-698E9CEC42DA}"/>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sp>
        <p:nvSpPr>
          <p:cNvPr id="9" name="Freeform: Shape 8">
            <a:extLst>
              <a:ext uri="{FF2B5EF4-FFF2-40B4-BE49-F238E27FC236}">
                <a16:creationId xmlns:a16="http://schemas.microsoft.com/office/drawing/2014/main" id="{BE6B8354-D098-143E-44EC-824E4516BB8F}"/>
              </a:ext>
            </a:extLst>
          </p:cNvPr>
          <p:cNvSpPr/>
          <p:nvPr/>
        </p:nvSpPr>
        <p:spPr>
          <a:xfrm>
            <a:off x="5106239" y="1751367"/>
            <a:ext cx="1979523" cy="1091959"/>
          </a:xfrm>
          <a:custGeom>
            <a:avLst/>
            <a:gdLst>
              <a:gd name="connsiteX0" fmla="*/ 2731310 w 2731310"/>
              <a:gd name="connsiteY0" fmla="*/ 1270860 h 1506666"/>
              <a:gd name="connsiteX1" fmla="*/ 2731310 w 2731310"/>
              <a:gd name="connsiteY1" fmla="*/ 1270992 h 1506666"/>
              <a:gd name="connsiteX2" fmla="*/ 2731302 w 2731310"/>
              <a:gd name="connsiteY2" fmla="*/ 1270994 h 1506666"/>
              <a:gd name="connsiteX3" fmla="*/ 1070655 w 2731310"/>
              <a:gd name="connsiteY3" fmla="*/ 178047 h 1506666"/>
              <a:gd name="connsiteX4" fmla="*/ 1047312 w 2731310"/>
              <a:gd name="connsiteY4" fmla="*/ 201784 h 1506666"/>
              <a:gd name="connsiteX5" fmla="*/ 1047247 w 2731310"/>
              <a:gd name="connsiteY5" fmla="*/ 454604 h 1506666"/>
              <a:gd name="connsiteX6" fmla="*/ 1047247 w 2731310"/>
              <a:gd name="connsiteY6" fmla="*/ 687698 h 1506666"/>
              <a:gd name="connsiteX7" fmla="*/ 1093602 w 2731310"/>
              <a:gd name="connsiteY7" fmla="*/ 730832 h 1506666"/>
              <a:gd name="connsiteX8" fmla="*/ 1263113 w 2731310"/>
              <a:gd name="connsiteY8" fmla="*/ 615370 h 1506666"/>
              <a:gd name="connsiteX9" fmla="*/ 1292176 w 2731310"/>
              <a:gd name="connsiteY9" fmla="*/ 505562 h 1506666"/>
              <a:gd name="connsiteX10" fmla="*/ 1289546 w 2731310"/>
              <a:gd name="connsiteY10" fmla="*/ 306594 h 1506666"/>
              <a:gd name="connsiteX11" fmla="*/ 1184144 w 2731310"/>
              <a:gd name="connsiteY11" fmla="*/ 190014 h 1506666"/>
              <a:gd name="connsiteX12" fmla="*/ 1070655 w 2731310"/>
              <a:gd name="connsiteY12" fmla="*/ 178047 h 1506666"/>
              <a:gd name="connsiteX13" fmla="*/ 1798802 w 2731310"/>
              <a:gd name="connsiteY13" fmla="*/ 2224 h 1506666"/>
              <a:gd name="connsiteX14" fmla="*/ 2269067 w 2731310"/>
              <a:gd name="connsiteY14" fmla="*/ 2224 h 1506666"/>
              <a:gd name="connsiteX15" fmla="*/ 2260848 w 2731310"/>
              <a:gd name="connsiteY15" fmla="*/ 116437 h 1506666"/>
              <a:gd name="connsiteX16" fmla="*/ 2249078 w 2731310"/>
              <a:gd name="connsiteY16" fmla="*/ 286605 h 1506666"/>
              <a:gd name="connsiteX17" fmla="*/ 2236782 w 2731310"/>
              <a:gd name="connsiteY17" fmla="*/ 726426 h 1506666"/>
              <a:gd name="connsiteX18" fmla="*/ 2238360 w 2731310"/>
              <a:gd name="connsiteY18" fmla="*/ 1091158 h 1506666"/>
              <a:gd name="connsiteX19" fmla="*/ 2250327 w 2731310"/>
              <a:gd name="connsiteY19" fmla="*/ 1284208 h 1506666"/>
              <a:gd name="connsiteX20" fmla="*/ 2267686 w 2731310"/>
              <a:gd name="connsiteY20" fmla="*/ 1303737 h 1506666"/>
              <a:gd name="connsiteX21" fmla="*/ 2348496 w 2731310"/>
              <a:gd name="connsiteY21" fmla="*/ 1315243 h 1506666"/>
              <a:gd name="connsiteX22" fmla="*/ 2612560 w 2731310"/>
              <a:gd name="connsiteY22" fmla="*/ 1294334 h 1506666"/>
              <a:gd name="connsiteX23" fmla="*/ 2731302 w 2731310"/>
              <a:gd name="connsiteY23" fmla="*/ 1270994 h 1506666"/>
              <a:gd name="connsiteX24" fmla="*/ 2717173 w 2731310"/>
              <a:gd name="connsiteY24" fmla="*/ 1493828 h 1506666"/>
              <a:gd name="connsiteX25" fmla="*/ 2702773 w 2731310"/>
              <a:gd name="connsiteY25" fmla="*/ 1506321 h 1506666"/>
              <a:gd name="connsiteX26" fmla="*/ 2646949 w 2731310"/>
              <a:gd name="connsiteY26" fmla="*/ 1505992 h 1506666"/>
              <a:gd name="connsiteX27" fmla="*/ 2091863 w 2731310"/>
              <a:gd name="connsiteY27" fmla="*/ 1499746 h 1506666"/>
              <a:gd name="connsiteX28" fmla="*/ 1835755 w 2731310"/>
              <a:gd name="connsiteY28" fmla="*/ 1506255 h 1506666"/>
              <a:gd name="connsiteX29" fmla="*/ 1799460 w 2731310"/>
              <a:gd name="connsiteY29" fmla="*/ 1506255 h 1506666"/>
              <a:gd name="connsiteX30" fmla="*/ 1835821 w 2731310"/>
              <a:gd name="connsiteY30" fmla="*/ 754240 h 1506666"/>
              <a:gd name="connsiteX31" fmla="*/ 1798802 w 2731310"/>
              <a:gd name="connsiteY31" fmla="*/ 2224 h 1506666"/>
              <a:gd name="connsiteX32" fmla="*/ 0 w 2731310"/>
              <a:gd name="connsiteY32" fmla="*/ 2093 h 1506666"/>
              <a:gd name="connsiteX33" fmla="*/ 471909 w 2731310"/>
              <a:gd name="connsiteY33" fmla="*/ 2093 h 1506666"/>
              <a:gd name="connsiteX34" fmla="*/ 435153 w 2731310"/>
              <a:gd name="connsiteY34" fmla="*/ 752202 h 1506666"/>
              <a:gd name="connsiteX35" fmla="*/ 471514 w 2731310"/>
              <a:gd name="connsiteY35" fmla="*/ 1504546 h 1506666"/>
              <a:gd name="connsiteX36" fmla="*/ 2433 w 2731310"/>
              <a:gd name="connsiteY36" fmla="*/ 1504546 h 1506666"/>
              <a:gd name="connsiteX37" fmla="*/ 8022 w 2731310"/>
              <a:gd name="connsiteY37" fmla="*/ 1432876 h 1506666"/>
              <a:gd name="connsiteX38" fmla="*/ 34192 w 2731310"/>
              <a:gd name="connsiteY38" fmla="*/ 635622 h 1506666"/>
              <a:gd name="connsiteX39" fmla="*/ 26104 w 2731310"/>
              <a:gd name="connsiteY39" fmla="*/ 320271 h 1506666"/>
              <a:gd name="connsiteX40" fmla="*/ 3090 w 2731310"/>
              <a:gd name="connsiteY40" fmla="*/ 52328 h 1506666"/>
              <a:gd name="connsiteX41" fmla="*/ 0 w 2731310"/>
              <a:gd name="connsiteY41" fmla="*/ 2093 h 1506666"/>
              <a:gd name="connsiteX42" fmla="*/ 627628 w 2731310"/>
              <a:gd name="connsiteY42" fmla="*/ 62 h 1506666"/>
              <a:gd name="connsiteX43" fmla="*/ 642406 w 2731310"/>
              <a:gd name="connsiteY43" fmla="*/ 580 h 1506666"/>
              <a:gd name="connsiteX44" fmla="*/ 1266861 w 2731310"/>
              <a:gd name="connsiteY44" fmla="*/ 1238 h 1506666"/>
              <a:gd name="connsiteX45" fmla="*/ 1508372 w 2731310"/>
              <a:gd name="connsiteY45" fmla="*/ 38585 h 1506666"/>
              <a:gd name="connsiteX46" fmla="*/ 1724830 w 2731310"/>
              <a:gd name="connsiteY46" fmla="*/ 304359 h 1506666"/>
              <a:gd name="connsiteX47" fmla="*/ 1724830 w 2731310"/>
              <a:gd name="connsiteY47" fmla="*/ 304293 h 1506666"/>
              <a:gd name="connsiteX48" fmla="*/ 1679198 w 2731310"/>
              <a:gd name="connsiteY48" fmla="*/ 600181 h 1506666"/>
              <a:gd name="connsiteX49" fmla="*/ 1425129 w 2731310"/>
              <a:gd name="connsiteY49" fmla="*/ 808486 h 1506666"/>
              <a:gd name="connsiteX50" fmla="*/ 1153043 w 2731310"/>
              <a:gd name="connsiteY50" fmla="*/ 834853 h 1506666"/>
              <a:gd name="connsiteX51" fmla="*/ 1048167 w 2731310"/>
              <a:gd name="connsiteY51" fmla="*/ 815850 h 1506666"/>
              <a:gd name="connsiteX52" fmla="*/ 1083937 w 2731310"/>
              <a:gd name="connsiteY52" fmla="*/ 1504677 h 1506666"/>
              <a:gd name="connsiteX53" fmla="*/ 613014 w 2731310"/>
              <a:gd name="connsiteY53" fmla="*/ 1504677 h 1506666"/>
              <a:gd name="connsiteX54" fmla="*/ 620247 w 2731310"/>
              <a:gd name="connsiteY54" fmla="*/ 1422486 h 1506666"/>
              <a:gd name="connsiteX55" fmla="*/ 643458 w 2731310"/>
              <a:gd name="connsiteY55" fmla="*/ 1092012 h 1506666"/>
              <a:gd name="connsiteX56" fmla="*/ 645628 w 2731310"/>
              <a:gd name="connsiteY56" fmla="*/ 996736 h 1506666"/>
              <a:gd name="connsiteX57" fmla="*/ 644904 w 2731310"/>
              <a:gd name="connsiteY57" fmla="*/ 487283 h 1506666"/>
              <a:gd name="connsiteX58" fmla="*/ 628203 w 2731310"/>
              <a:gd name="connsiteY58" fmla="*/ 172656 h 1506666"/>
              <a:gd name="connsiteX59" fmla="*/ 611765 w 2731310"/>
              <a:gd name="connsiteY59" fmla="*/ 4525 h 1506666"/>
              <a:gd name="connsiteX60" fmla="*/ 627628 w 2731310"/>
              <a:gd name="connsiteY60" fmla="*/ 62 h 15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31310" h="1506666">
                <a:moveTo>
                  <a:pt x="2731310" y="1270860"/>
                </a:moveTo>
                <a:lnTo>
                  <a:pt x="2731310" y="1270992"/>
                </a:lnTo>
                <a:lnTo>
                  <a:pt x="2731302" y="1270994"/>
                </a:lnTo>
                <a:close/>
                <a:moveTo>
                  <a:pt x="1070655" y="178047"/>
                </a:moveTo>
                <a:cubicBezTo>
                  <a:pt x="1047838" y="178376"/>
                  <a:pt x="1047312" y="178639"/>
                  <a:pt x="1047312" y="201784"/>
                </a:cubicBezTo>
                <a:cubicBezTo>
                  <a:pt x="1047115" y="286079"/>
                  <a:pt x="1047247" y="370309"/>
                  <a:pt x="1047247" y="454604"/>
                </a:cubicBezTo>
                <a:cubicBezTo>
                  <a:pt x="1047247" y="532324"/>
                  <a:pt x="1047247" y="609978"/>
                  <a:pt x="1047247" y="687698"/>
                </a:cubicBezTo>
                <a:cubicBezTo>
                  <a:pt x="1047247" y="733988"/>
                  <a:pt x="1047312" y="734645"/>
                  <a:pt x="1093602" y="730832"/>
                </a:cubicBezTo>
                <a:cubicBezTo>
                  <a:pt x="1171717" y="724454"/>
                  <a:pt x="1228988" y="686449"/>
                  <a:pt x="1263113" y="615370"/>
                </a:cubicBezTo>
                <a:cubicBezTo>
                  <a:pt x="1279749" y="580718"/>
                  <a:pt x="1287574" y="543896"/>
                  <a:pt x="1292176" y="505562"/>
                </a:cubicBezTo>
                <a:cubicBezTo>
                  <a:pt x="1300198" y="438889"/>
                  <a:pt x="1302697" y="372479"/>
                  <a:pt x="1289546" y="306594"/>
                </a:cubicBezTo>
                <a:cubicBezTo>
                  <a:pt x="1277776" y="247614"/>
                  <a:pt x="1245229" y="206584"/>
                  <a:pt x="1184144" y="190014"/>
                </a:cubicBezTo>
                <a:cubicBezTo>
                  <a:pt x="1146533" y="179823"/>
                  <a:pt x="1108923" y="177455"/>
                  <a:pt x="1070655" y="178047"/>
                </a:cubicBezTo>
                <a:close/>
                <a:moveTo>
                  <a:pt x="1798802" y="2224"/>
                </a:moveTo>
                <a:lnTo>
                  <a:pt x="2269067" y="2224"/>
                </a:lnTo>
                <a:cubicBezTo>
                  <a:pt x="2274590" y="41478"/>
                  <a:pt x="2263018" y="78695"/>
                  <a:pt x="2260848" y="116437"/>
                </a:cubicBezTo>
                <a:cubicBezTo>
                  <a:pt x="2257626" y="173182"/>
                  <a:pt x="2252694" y="229860"/>
                  <a:pt x="2249078" y="286605"/>
                </a:cubicBezTo>
                <a:cubicBezTo>
                  <a:pt x="2239675" y="433103"/>
                  <a:pt x="2236782" y="579732"/>
                  <a:pt x="2236782" y="726426"/>
                </a:cubicBezTo>
                <a:cubicBezTo>
                  <a:pt x="2236782" y="848003"/>
                  <a:pt x="2237308" y="969580"/>
                  <a:pt x="2238360" y="1091158"/>
                </a:cubicBezTo>
                <a:cubicBezTo>
                  <a:pt x="2238952" y="1155661"/>
                  <a:pt x="2242766" y="1220033"/>
                  <a:pt x="2250327" y="1284208"/>
                </a:cubicBezTo>
                <a:cubicBezTo>
                  <a:pt x="2251708" y="1295781"/>
                  <a:pt x="2256179" y="1300646"/>
                  <a:pt x="2267686" y="1303737"/>
                </a:cubicBezTo>
                <a:cubicBezTo>
                  <a:pt x="2294250" y="1310838"/>
                  <a:pt x="2321472" y="1313600"/>
                  <a:pt x="2348496" y="1315243"/>
                </a:cubicBezTo>
                <a:cubicBezTo>
                  <a:pt x="2437394" y="1320504"/>
                  <a:pt x="2525306" y="1310509"/>
                  <a:pt x="2612560" y="1294334"/>
                </a:cubicBezTo>
                <a:lnTo>
                  <a:pt x="2731302" y="1270994"/>
                </a:lnTo>
                <a:lnTo>
                  <a:pt x="2717173" y="1493828"/>
                </a:lnTo>
                <a:cubicBezTo>
                  <a:pt x="2716581" y="1504151"/>
                  <a:pt x="2711847" y="1506518"/>
                  <a:pt x="2702773" y="1506321"/>
                </a:cubicBezTo>
                <a:cubicBezTo>
                  <a:pt x="2684165" y="1505927"/>
                  <a:pt x="2665491" y="1507045"/>
                  <a:pt x="2646949" y="1505992"/>
                </a:cubicBezTo>
                <a:cubicBezTo>
                  <a:pt x="2461986" y="1495669"/>
                  <a:pt x="2276891" y="1501324"/>
                  <a:pt x="2091863" y="1499746"/>
                </a:cubicBezTo>
                <a:cubicBezTo>
                  <a:pt x="2006384" y="1499023"/>
                  <a:pt x="1921234" y="1508754"/>
                  <a:pt x="1835755" y="1506255"/>
                </a:cubicBezTo>
                <a:cubicBezTo>
                  <a:pt x="1824972" y="1505927"/>
                  <a:pt x="1814188" y="1506255"/>
                  <a:pt x="1799460" y="1506255"/>
                </a:cubicBezTo>
                <a:cubicBezTo>
                  <a:pt x="1830100" y="1254488"/>
                  <a:pt x="1835952" y="1004495"/>
                  <a:pt x="1835821" y="754240"/>
                </a:cubicBezTo>
                <a:cubicBezTo>
                  <a:pt x="1835624" y="503590"/>
                  <a:pt x="1830692" y="253071"/>
                  <a:pt x="1798802" y="2224"/>
                </a:cubicBezTo>
                <a:close/>
                <a:moveTo>
                  <a:pt x="0" y="2093"/>
                </a:moveTo>
                <a:lnTo>
                  <a:pt x="471909" y="2093"/>
                </a:lnTo>
                <a:cubicBezTo>
                  <a:pt x="444358" y="251954"/>
                  <a:pt x="435153" y="501881"/>
                  <a:pt x="435153" y="752202"/>
                </a:cubicBezTo>
                <a:cubicBezTo>
                  <a:pt x="435153" y="1002983"/>
                  <a:pt x="441005" y="1253502"/>
                  <a:pt x="471514" y="1504546"/>
                </a:cubicBezTo>
                <a:lnTo>
                  <a:pt x="2433" y="1504546"/>
                </a:lnTo>
                <a:cubicBezTo>
                  <a:pt x="-2104" y="1479626"/>
                  <a:pt x="5260" y="1456284"/>
                  <a:pt x="8022" y="1432876"/>
                </a:cubicBezTo>
                <a:cubicBezTo>
                  <a:pt x="39123" y="1167826"/>
                  <a:pt x="33337" y="901658"/>
                  <a:pt x="34192" y="635622"/>
                </a:cubicBezTo>
                <a:cubicBezTo>
                  <a:pt x="34520" y="530417"/>
                  <a:pt x="31496" y="425279"/>
                  <a:pt x="26104" y="320271"/>
                </a:cubicBezTo>
                <a:cubicBezTo>
                  <a:pt x="21501" y="230782"/>
                  <a:pt x="16372" y="141226"/>
                  <a:pt x="3090" y="52328"/>
                </a:cubicBezTo>
                <a:cubicBezTo>
                  <a:pt x="658" y="36350"/>
                  <a:pt x="986" y="19978"/>
                  <a:pt x="0" y="2093"/>
                </a:cubicBezTo>
                <a:close/>
                <a:moveTo>
                  <a:pt x="627628" y="62"/>
                </a:moveTo>
                <a:cubicBezTo>
                  <a:pt x="632724" y="-94"/>
                  <a:pt x="637639" y="580"/>
                  <a:pt x="642406" y="580"/>
                </a:cubicBezTo>
                <a:cubicBezTo>
                  <a:pt x="850514" y="449"/>
                  <a:pt x="1058753" y="-998"/>
                  <a:pt x="1266861" y="1238"/>
                </a:cubicBezTo>
                <a:cubicBezTo>
                  <a:pt x="1348592" y="2093"/>
                  <a:pt x="1430257" y="10312"/>
                  <a:pt x="1508372" y="38585"/>
                </a:cubicBezTo>
                <a:cubicBezTo>
                  <a:pt x="1633894" y="83889"/>
                  <a:pt x="1706617" y="170617"/>
                  <a:pt x="1724830" y="304359"/>
                </a:cubicBezTo>
                <a:lnTo>
                  <a:pt x="1724830" y="304293"/>
                </a:lnTo>
                <a:cubicBezTo>
                  <a:pt x="1738967" y="408117"/>
                  <a:pt x="1726540" y="506746"/>
                  <a:pt x="1679198" y="600181"/>
                </a:cubicBezTo>
                <a:cubicBezTo>
                  <a:pt x="1625280" y="706700"/>
                  <a:pt x="1536119" y="771007"/>
                  <a:pt x="1425129" y="808486"/>
                </a:cubicBezTo>
                <a:cubicBezTo>
                  <a:pt x="1336428" y="838404"/>
                  <a:pt x="1244966" y="841034"/>
                  <a:pt x="1153043" y="834853"/>
                </a:cubicBezTo>
                <a:cubicBezTo>
                  <a:pt x="1118654" y="832486"/>
                  <a:pt x="1084726" y="822689"/>
                  <a:pt x="1048167" y="815850"/>
                </a:cubicBezTo>
                <a:cubicBezTo>
                  <a:pt x="1043301" y="1046972"/>
                  <a:pt x="1055137" y="1275660"/>
                  <a:pt x="1083937" y="1504677"/>
                </a:cubicBezTo>
                <a:lnTo>
                  <a:pt x="613014" y="1504677"/>
                </a:lnTo>
                <a:cubicBezTo>
                  <a:pt x="610581" y="1475943"/>
                  <a:pt x="616894" y="1448985"/>
                  <a:pt x="620247" y="1422486"/>
                </a:cubicBezTo>
                <a:cubicBezTo>
                  <a:pt x="634121" y="1312679"/>
                  <a:pt x="636685" y="1202214"/>
                  <a:pt x="643458" y="1092012"/>
                </a:cubicBezTo>
                <a:cubicBezTo>
                  <a:pt x="645431" y="1060319"/>
                  <a:pt x="645628" y="1028495"/>
                  <a:pt x="645628" y="996736"/>
                </a:cubicBezTo>
                <a:cubicBezTo>
                  <a:pt x="645759" y="826897"/>
                  <a:pt x="647600" y="657057"/>
                  <a:pt x="644904" y="487283"/>
                </a:cubicBezTo>
                <a:cubicBezTo>
                  <a:pt x="643195" y="382341"/>
                  <a:pt x="638066" y="277400"/>
                  <a:pt x="628203" y="172656"/>
                </a:cubicBezTo>
                <a:cubicBezTo>
                  <a:pt x="622877" y="116437"/>
                  <a:pt x="615513" y="60218"/>
                  <a:pt x="611765" y="4525"/>
                </a:cubicBezTo>
                <a:cubicBezTo>
                  <a:pt x="617255" y="1204"/>
                  <a:pt x="622532" y="218"/>
                  <a:pt x="627628" y="62"/>
                </a:cubicBezTo>
                <a:close/>
              </a:path>
            </a:pathLst>
          </a:custGeom>
          <a:solidFill>
            <a:schemeClr val="bg1"/>
          </a:solidFill>
          <a:ln w="0" cap="flat">
            <a:noFill/>
            <a:prstDash val="solid"/>
            <a:miter/>
          </a:ln>
        </p:spPr>
        <p:txBody>
          <a:bodyPr rtlCol="0" anchor="ctr"/>
          <a:lstStyle/>
          <a:p>
            <a:endParaRPr lang="en-US" dirty="0">
              <a:latin typeface="Sintony" panose="02000503050000020004" pitchFamily="2" charset="0"/>
            </a:endParaRPr>
          </a:p>
        </p:txBody>
      </p:sp>
      <p:sp>
        <p:nvSpPr>
          <p:cNvPr id="7" name="TextBox 6">
            <a:extLst>
              <a:ext uri="{FF2B5EF4-FFF2-40B4-BE49-F238E27FC236}">
                <a16:creationId xmlns:a16="http://schemas.microsoft.com/office/drawing/2014/main" id="{31404C07-2879-34F1-D564-13332982D579}"/>
              </a:ext>
            </a:extLst>
          </p:cNvPr>
          <p:cNvSpPr txBox="1"/>
          <p:nvPr/>
        </p:nvSpPr>
        <p:spPr>
          <a:xfrm>
            <a:off x="2202977" y="3929552"/>
            <a:ext cx="7761790" cy="3231654"/>
          </a:xfrm>
          <a:prstGeom prst="rect">
            <a:avLst/>
          </a:prstGeom>
          <a:noFill/>
        </p:spPr>
        <p:txBody>
          <a:bodyPr wrap="square">
            <a:spAutoFit/>
          </a:bodyPr>
          <a:lstStyle/>
          <a:p>
            <a:pPr algn="ctr"/>
            <a:r>
              <a:rPr lang="en-US" spc="1200" dirty="0">
                <a:solidFill>
                  <a:schemeClr val="accent2"/>
                </a:solidFill>
                <a:latin typeface="Sintony" panose="02000503050000020004" pitchFamily="2" charset="0"/>
              </a:rPr>
              <a:t>PRESENTED BY-</a:t>
            </a:r>
          </a:p>
          <a:p>
            <a:pPr algn="ctr"/>
            <a:r>
              <a:rPr lang="en-US" sz="1400" spc="300" dirty="0">
                <a:solidFill>
                  <a:schemeClr val="accent2"/>
                </a:solidFill>
                <a:latin typeface="Bahnschrift SemiBold SemiConden" panose="020B0502040204020203" pitchFamily="34" charset="0"/>
              </a:rPr>
              <a:t>GURUNATH JAGDHANE</a:t>
            </a:r>
          </a:p>
          <a:p>
            <a:pPr algn="ctr"/>
            <a:r>
              <a:rPr lang="en-US" sz="1400" spc="300" dirty="0">
                <a:solidFill>
                  <a:schemeClr val="accent2"/>
                </a:solidFill>
                <a:latin typeface="Bahnschrift SemiBold SemiConden" panose="020B0502040204020203" pitchFamily="34" charset="0"/>
              </a:rPr>
              <a:t>ATHARVA VARDHE</a:t>
            </a:r>
          </a:p>
          <a:p>
            <a:pPr algn="ctr"/>
            <a:r>
              <a:rPr lang="en-US" sz="1400" spc="300" dirty="0">
                <a:solidFill>
                  <a:schemeClr val="accent2"/>
                </a:solidFill>
                <a:latin typeface="Bahnschrift SemiBold SemiConden" panose="020B0502040204020203" pitchFamily="34" charset="0"/>
              </a:rPr>
              <a:t>RAVINA JINGARE</a:t>
            </a:r>
          </a:p>
          <a:p>
            <a:pPr algn="ctr"/>
            <a:r>
              <a:rPr lang="en-US" sz="1400" spc="300" dirty="0">
                <a:solidFill>
                  <a:schemeClr val="accent2"/>
                </a:solidFill>
                <a:latin typeface="Bahnschrift SemiBold SemiConden" panose="020B0502040204020203" pitchFamily="34" charset="0"/>
              </a:rPr>
              <a:t>TEJAL BHOSALE</a:t>
            </a:r>
            <a:r>
              <a:rPr lang="en-US" spc="1200" dirty="0">
                <a:solidFill>
                  <a:schemeClr val="accent2"/>
                </a:solidFill>
                <a:latin typeface="Sintony" panose="02000503050000020004" pitchFamily="2" charset="0"/>
              </a:rPr>
              <a:t> </a:t>
            </a:r>
          </a:p>
          <a:p>
            <a:pPr algn="ctr"/>
            <a:endParaRPr lang="en-US" spc="1200" dirty="0">
              <a:solidFill>
                <a:schemeClr val="accent2"/>
              </a:solidFill>
              <a:latin typeface="Sintony" panose="02000503050000020004" pitchFamily="2" charset="0"/>
            </a:endParaRPr>
          </a:p>
          <a:p>
            <a:pPr algn="ctr"/>
            <a:r>
              <a:rPr lang="en-US" spc="1200" dirty="0">
                <a:solidFill>
                  <a:schemeClr val="accent2"/>
                </a:solidFill>
                <a:latin typeface="Sintony" panose="02000503050000020004" pitchFamily="2" charset="0"/>
              </a:rPr>
              <a:t>GUIDED BY-</a:t>
            </a:r>
          </a:p>
          <a:p>
            <a:pPr algn="ctr"/>
            <a:r>
              <a:rPr lang="en-US" sz="1400" spc="300" dirty="0">
                <a:solidFill>
                  <a:schemeClr val="accent2"/>
                </a:solidFill>
                <a:latin typeface="Bahnschrift SemiBold SemiConden" panose="020B0502040204020203" pitchFamily="34" charset="0"/>
              </a:rPr>
              <a:t>RITVIZ SINGH</a:t>
            </a:r>
          </a:p>
          <a:p>
            <a:pPr algn="ctr"/>
            <a:r>
              <a:rPr lang="en-US" sz="1400" spc="300" dirty="0">
                <a:solidFill>
                  <a:schemeClr val="accent2"/>
                </a:solidFill>
                <a:latin typeface="Bahnschrift SemiBold SemiConden" panose="020B0502040204020203" pitchFamily="34" charset="0"/>
              </a:rPr>
              <a:t>SHIV SINGH PATEL</a:t>
            </a:r>
          </a:p>
          <a:p>
            <a:pPr algn="ctr"/>
            <a:endParaRPr lang="en-US" spc="1200" dirty="0">
              <a:solidFill>
                <a:schemeClr val="accent2"/>
              </a:solidFill>
              <a:latin typeface="Sintony" panose="02000503050000020004" pitchFamily="2" charset="0"/>
            </a:endParaRPr>
          </a:p>
          <a:p>
            <a:pPr algn="ctr"/>
            <a:endParaRPr lang="en-US" spc="1200" dirty="0">
              <a:solidFill>
                <a:schemeClr val="accent2"/>
              </a:solidFill>
              <a:latin typeface="Sintony" panose="02000503050000020004" pitchFamily="2" charset="0"/>
            </a:endParaRPr>
          </a:p>
          <a:p>
            <a:pPr algn="ctr"/>
            <a:endParaRPr lang="en-US" spc="1200" dirty="0">
              <a:solidFill>
                <a:schemeClr val="accent2"/>
              </a:solidFill>
              <a:latin typeface="Sintony" panose="02000503050000020004" pitchFamily="2" charset="0"/>
            </a:endParaRPr>
          </a:p>
        </p:txBody>
      </p:sp>
    </p:spTree>
    <p:extLst>
      <p:ext uri="{BB962C8B-B14F-4D97-AF65-F5344CB8AC3E}">
        <p14:creationId xmlns:p14="http://schemas.microsoft.com/office/powerpoint/2010/main" val="123843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Effect transition="in" filter="fade">
                                      <p:cBhvr>
                                        <p:cTn id="36" dur="500"/>
                                        <p:tgtEl>
                                          <p:spTgt spid="7">
                                            <p:txEl>
                                              <p:pRg st="3" end="3"/>
                                            </p:txEl>
                                          </p:spTgt>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500"/>
                                        <p:tgtEl>
                                          <p:spTgt spid="7">
                                            <p:txEl>
                                              <p:pRg st="4" end="4"/>
                                            </p:txEl>
                                          </p:spTgt>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500"/>
                                        <p:tgtEl>
                                          <p:spTgt spid="7">
                                            <p:txEl>
                                              <p:pRg st="6" end="6"/>
                                            </p:txEl>
                                          </p:spTgt>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500"/>
                                        <p:tgtEl>
                                          <p:spTgt spid="7">
                                            <p:txEl>
                                              <p:pRg st="7" end="7"/>
                                            </p:txEl>
                                          </p:spTgt>
                                        </p:tgtEl>
                                      </p:cBhvr>
                                    </p:animEffec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fade">
                                      <p:cBhvr>
                                        <p:cTn id="5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987265" y="1109665"/>
            <a:ext cx="5581485" cy="830997"/>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IMPLEMENTATION</a:t>
            </a: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1477328"/>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We don’t need all the features or columns in order to create the model. so we are dropping some of the features that don’t affect our result.</a:t>
            </a:r>
          </a:p>
          <a:p>
            <a:pPr marL="342900" indent="-34290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pic>
        <p:nvPicPr>
          <p:cNvPr id="6" name="Picture 5">
            <a:extLst>
              <a:ext uri="{FF2B5EF4-FFF2-40B4-BE49-F238E27FC236}">
                <a16:creationId xmlns:a16="http://schemas.microsoft.com/office/drawing/2014/main" id="{B95C18FA-8CD2-D22B-26B4-3ED02649A9B2}"/>
              </a:ext>
            </a:extLst>
          </p:cNvPr>
          <p:cNvPicPr>
            <a:picLocks noChangeAspect="1"/>
          </p:cNvPicPr>
          <p:nvPr/>
        </p:nvPicPr>
        <p:blipFill>
          <a:blip r:embed="rId2"/>
          <a:stretch>
            <a:fillRect/>
          </a:stretch>
        </p:blipFill>
        <p:spPr>
          <a:xfrm>
            <a:off x="1119993" y="2864863"/>
            <a:ext cx="9952013" cy="2971040"/>
          </a:xfrm>
          <a:prstGeom prst="rect">
            <a:avLst/>
          </a:prstGeom>
        </p:spPr>
      </p:pic>
    </p:spTree>
    <p:extLst>
      <p:ext uri="{BB962C8B-B14F-4D97-AF65-F5344CB8AC3E}">
        <p14:creationId xmlns:p14="http://schemas.microsoft.com/office/powerpoint/2010/main" val="379140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987265" y="1109665"/>
            <a:ext cx="5581485" cy="830997"/>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IMPLEMENTATION</a:t>
            </a: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4247317"/>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Now let’s look into the total teams listed in this dataset</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Here you can see the name Delhi Daredevils and Delhi Capitals; Delhi Daredevils is old name of the Delhi Capitals and Similarly Deccan Chargers. So we are changing the old name to the newer one.</a:t>
            </a:r>
          </a:p>
          <a:p>
            <a:endParaRPr lang="en-US" dirty="0">
              <a:solidFill>
                <a:schemeClr val="bg1"/>
              </a:solidFill>
            </a:endParaRPr>
          </a:p>
          <a:p>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grpSp>
        <p:nvGrpSpPr>
          <p:cNvPr id="7" name="Group 6">
            <a:extLst>
              <a:ext uri="{FF2B5EF4-FFF2-40B4-BE49-F238E27FC236}">
                <a16:creationId xmlns:a16="http://schemas.microsoft.com/office/drawing/2014/main" id="{8A178EDE-11A9-A9FE-86A5-5A2D99D3226A}"/>
              </a:ext>
            </a:extLst>
          </p:cNvPr>
          <p:cNvGrpSpPr/>
          <p:nvPr/>
        </p:nvGrpSpPr>
        <p:grpSpPr>
          <a:xfrm>
            <a:off x="10666234" y="4906538"/>
            <a:ext cx="893048" cy="1665318"/>
            <a:chOff x="4374616" y="1434320"/>
            <a:chExt cx="1305420" cy="2041275"/>
          </a:xfrm>
        </p:grpSpPr>
        <p:sp>
          <p:nvSpPr>
            <p:cNvPr id="8" name="Freeform: Shape 7">
              <a:extLst>
                <a:ext uri="{FF2B5EF4-FFF2-40B4-BE49-F238E27FC236}">
                  <a16:creationId xmlns:a16="http://schemas.microsoft.com/office/drawing/2014/main" id="{A4835B66-1E84-9A1B-CA27-1CD4EC71B916}"/>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9" name="Freeform: Shape 8">
              <a:extLst>
                <a:ext uri="{FF2B5EF4-FFF2-40B4-BE49-F238E27FC236}">
                  <a16:creationId xmlns:a16="http://schemas.microsoft.com/office/drawing/2014/main" id="{419E40CF-99B4-D065-3726-70283378C35D}"/>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pic>
        <p:nvPicPr>
          <p:cNvPr id="4" name="Picture 3">
            <a:extLst>
              <a:ext uri="{FF2B5EF4-FFF2-40B4-BE49-F238E27FC236}">
                <a16:creationId xmlns:a16="http://schemas.microsoft.com/office/drawing/2014/main" id="{3F5BEE24-6B23-E507-5F75-2D53C0CB1522}"/>
              </a:ext>
            </a:extLst>
          </p:cNvPr>
          <p:cNvPicPr>
            <a:picLocks noChangeAspect="1"/>
          </p:cNvPicPr>
          <p:nvPr/>
        </p:nvPicPr>
        <p:blipFill>
          <a:blip r:embed="rId2"/>
          <a:stretch>
            <a:fillRect/>
          </a:stretch>
        </p:blipFill>
        <p:spPr>
          <a:xfrm>
            <a:off x="1392327" y="2566722"/>
            <a:ext cx="7867912" cy="1258829"/>
          </a:xfrm>
          <a:prstGeom prst="rect">
            <a:avLst/>
          </a:prstGeom>
        </p:spPr>
      </p:pic>
      <p:pic>
        <p:nvPicPr>
          <p:cNvPr id="6" name="Picture 5">
            <a:extLst>
              <a:ext uri="{FF2B5EF4-FFF2-40B4-BE49-F238E27FC236}">
                <a16:creationId xmlns:a16="http://schemas.microsoft.com/office/drawing/2014/main" id="{A5B95C2F-471A-64E7-69BD-249ECA8F6F0C}"/>
              </a:ext>
            </a:extLst>
          </p:cNvPr>
          <p:cNvPicPr>
            <a:picLocks noChangeAspect="1"/>
          </p:cNvPicPr>
          <p:nvPr/>
        </p:nvPicPr>
        <p:blipFill>
          <a:blip r:embed="rId3"/>
          <a:stretch>
            <a:fillRect/>
          </a:stretch>
        </p:blipFill>
        <p:spPr>
          <a:xfrm>
            <a:off x="1392327" y="5029721"/>
            <a:ext cx="7933107" cy="967824"/>
          </a:xfrm>
          <a:prstGeom prst="rect">
            <a:avLst/>
          </a:prstGeom>
        </p:spPr>
      </p:pic>
    </p:spTree>
    <p:extLst>
      <p:ext uri="{BB962C8B-B14F-4D97-AF65-F5344CB8AC3E}">
        <p14:creationId xmlns:p14="http://schemas.microsoft.com/office/powerpoint/2010/main" val="40643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1079242" y="543527"/>
            <a:ext cx="9936158" cy="1261884"/>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EXPLORATORY DATA ANALYSIS</a:t>
            </a:r>
          </a:p>
          <a:p>
            <a:r>
              <a:rPr lang="en-US" sz="2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VISUALIZATIONS</a:t>
            </a: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646331"/>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Number of  IPL matches won by each team</a:t>
            </a:r>
          </a:p>
          <a:p>
            <a:r>
              <a:rPr lang="en-US" dirty="0">
                <a:solidFill>
                  <a:schemeClr val="bg1"/>
                </a:solidFill>
              </a:rPr>
              <a:t>	</a:t>
            </a:r>
            <a:r>
              <a:rPr lang="en-US" dirty="0" err="1">
                <a:solidFill>
                  <a:schemeClr val="bg1"/>
                </a:solidFill>
              </a:rPr>
              <a:t>Countplot</a:t>
            </a:r>
            <a:endParaRPr lang="en-US" dirty="0">
              <a:solidFill>
                <a:schemeClr val="bg1"/>
              </a:solidFill>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pic>
        <p:nvPicPr>
          <p:cNvPr id="3" name="Picture 2">
            <a:extLst>
              <a:ext uri="{FF2B5EF4-FFF2-40B4-BE49-F238E27FC236}">
                <a16:creationId xmlns:a16="http://schemas.microsoft.com/office/drawing/2014/main" id="{B18F0B7E-BD49-34F5-D266-AAC1D87D2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908" y="2866546"/>
            <a:ext cx="9746825" cy="3293361"/>
          </a:xfrm>
          <a:prstGeom prst="rect">
            <a:avLst/>
          </a:prstGeom>
        </p:spPr>
      </p:pic>
    </p:spTree>
    <p:extLst>
      <p:ext uri="{BB962C8B-B14F-4D97-AF65-F5344CB8AC3E}">
        <p14:creationId xmlns:p14="http://schemas.microsoft.com/office/powerpoint/2010/main" val="422447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1079242" y="589000"/>
            <a:ext cx="9789592" cy="2000548"/>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EXPLORATORY DATA ANALYSIS</a:t>
            </a:r>
          </a:p>
          <a:p>
            <a:r>
              <a:rPr lang="en-US" sz="2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VISUALIZATIONS</a:t>
            </a:r>
          </a:p>
          <a:p>
            <a:endPar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Total number of matches played in a different stadium</a:t>
            </a: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pic>
        <p:nvPicPr>
          <p:cNvPr id="4" name="Picture 3">
            <a:extLst>
              <a:ext uri="{FF2B5EF4-FFF2-40B4-BE49-F238E27FC236}">
                <a16:creationId xmlns:a16="http://schemas.microsoft.com/office/drawing/2014/main" id="{15DD36FE-B07B-F5B3-12F1-CB00E288CB9F}"/>
              </a:ext>
            </a:extLst>
          </p:cNvPr>
          <p:cNvPicPr>
            <a:picLocks noChangeAspect="1"/>
          </p:cNvPicPr>
          <p:nvPr/>
        </p:nvPicPr>
        <p:blipFill>
          <a:blip r:embed="rId2"/>
          <a:stretch>
            <a:fillRect/>
          </a:stretch>
        </p:blipFill>
        <p:spPr>
          <a:xfrm>
            <a:off x="1201204" y="2639165"/>
            <a:ext cx="9789592" cy="3469939"/>
          </a:xfrm>
          <a:prstGeom prst="rect">
            <a:avLst/>
          </a:prstGeom>
        </p:spPr>
      </p:pic>
    </p:spTree>
    <p:extLst>
      <p:ext uri="{BB962C8B-B14F-4D97-AF65-F5344CB8AC3E}">
        <p14:creationId xmlns:p14="http://schemas.microsoft.com/office/powerpoint/2010/main" val="106962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1360489" y="589000"/>
            <a:ext cx="9929551" cy="2000548"/>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EXPLORATORY DATA ANALYSIS</a:t>
            </a:r>
          </a:p>
          <a:p>
            <a:r>
              <a:rPr lang="en-US" sz="2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VISUALIZATIONS</a:t>
            </a:r>
          </a:p>
          <a:p>
            <a:endPar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646331"/>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The decision was taken by the toss winning team</a:t>
            </a:r>
          </a:p>
          <a:p>
            <a:pPr marL="342900" indent="-342900">
              <a:buFont typeface="Arial" panose="020B0604020202020204" pitchFamily="34" charset="0"/>
              <a:buChar char="•"/>
            </a:pPr>
            <a:r>
              <a:rPr lang="en-US" dirty="0">
                <a:solidFill>
                  <a:schemeClr val="bg1"/>
                </a:solidFill>
              </a:rPr>
              <a:t>Pie Chart</a:t>
            </a: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pic>
        <p:nvPicPr>
          <p:cNvPr id="6" name="Picture 5">
            <a:extLst>
              <a:ext uri="{FF2B5EF4-FFF2-40B4-BE49-F238E27FC236}">
                <a16:creationId xmlns:a16="http://schemas.microsoft.com/office/drawing/2014/main" id="{DE331D85-DE3E-AE53-7414-E782754F9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270" y="2598879"/>
            <a:ext cx="4389500" cy="3787468"/>
          </a:xfrm>
          <a:prstGeom prst="rect">
            <a:avLst/>
          </a:prstGeom>
        </p:spPr>
      </p:pic>
      <p:grpSp>
        <p:nvGrpSpPr>
          <p:cNvPr id="7" name="Group 6">
            <a:extLst>
              <a:ext uri="{FF2B5EF4-FFF2-40B4-BE49-F238E27FC236}">
                <a16:creationId xmlns:a16="http://schemas.microsoft.com/office/drawing/2014/main" id="{5BA1B677-ADCB-5376-345C-10FC1B7F6E80}"/>
              </a:ext>
            </a:extLst>
          </p:cNvPr>
          <p:cNvGrpSpPr/>
          <p:nvPr/>
        </p:nvGrpSpPr>
        <p:grpSpPr>
          <a:xfrm>
            <a:off x="7956021" y="1690492"/>
            <a:ext cx="3632765" cy="4671334"/>
            <a:chOff x="6992989" y="1322288"/>
            <a:chExt cx="4140290" cy="5323954"/>
          </a:xfrm>
        </p:grpSpPr>
        <p:sp>
          <p:nvSpPr>
            <p:cNvPr id="8" name="Freeform: Shape 7">
              <a:extLst>
                <a:ext uri="{FF2B5EF4-FFF2-40B4-BE49-F238E27FC236}">
                  <a16:creationId xmlns:a16="http://schemas.microsoft.com/office/drawing/2014/main" id="{DDBA282B-CAFB-A276-0224-F237D12C4A14}"/>
                </a:ext>
              </a:extLst>
            </p:cNvPr>
            <p:cNvSpPr/>
            <p:nvPr/>
          </p:nvSpPr>
          <p:spPr>
            <a:xfrm>
              <a:off x="8788489" y="4999149"/>
              <a:ext cx="30293" cy="75601"/>
            </a:xfrm>
            <a:custGeom>
              <a:avLst/>
              <a:gdLst>
                <a:gd name="connsiteX0" fmla="*/ 0 w 30293"/>
                <a:gd name="connsiteY0" fmla="*/ 75601 h 75601"/>
                <a:gd name="connsiteX1" fmla="*/ 4996 w 30293"/>
                <a:gd name="connsiteY1" fmla="*/ 0 h 75601"/>
                <a:gd name="connsiteX2" fmla="*/ 30293 w 30293"/>
                <a:gd name="connsiteY2" fmla="*/ 0 h 75601"/>
                <a:gd name="connsiteX3" fmla="*/ 0 w 30293"/>
                <a:gd name="connsiteY3" fmla="*/ 75601 h 75601"/>
              </a:gdLst>
              <a:ahLst/>
              <a:cxnLst>
                <a:cxn ang="0">
                  <a:pos x="connsiteX0" y="connsiteY0"/>
                </a:cxn>
                <a:cxn ang="0">
                  <a:pos x="connsiteX1" y="connsiteY1"/>
                </a:cxn>
                <a:cxn ang="0">
                  <a:pos x="connsiteX2" y="connsiteY2"/>
                </a:cxn>
                <a:cxn ang="0">
                  <a:pos x="connsiteX3" y="connsiteY3"/>
                </a:cxn>
              </a:cxnLst>
              <a:rect l="l" t="t" r="r" b="b"/>
              <a:pathLst>
                <a:path w="30293" h="75601">
                  <a:moveTo>
                    <a:pt x="0" y="75601"/>
                  </a:moveTo>
                  <a:lnTo>
                    <a:pt x="4996" y="0"/>
                  </a:lnTo>
                  <a:lnTo>
                    <a:pt x="30293" y="0"/>
                  </a:lnTo>
                  <a:lnTo>
                    <a:pt x="0" y="75601"/>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9" name="Freeform: Shape 8">
              <a:extLst>
                <a:ext uri="{FF2B5EF4-FFF2-40B4-BE49-F238E27FC236}">
                  <a16:creationId xmlns:a16="http://schemas.microsoft.com/office/drawing/2014/main" id="{6563E5E3-046A-3043-D418-53B8185411EE}"/>
                </a:ext>
              </a:extLst>
            </p:cNvPr>
            <p:cNvSpPr/>
            <p:nvPr/>
          </p:nvSpPr>
          <p:spPr>
            <a:xfrm>
              <a:off x="7072790" y="2347777"/>
              <a:ext cx="3821883" cy="3819687"/>
            </a:xfrm>
            <a:custGeom>
              <a:avLst/>
              <a:gdLst>
                <a:gd name="connsiteX0" fmla="*/ 2021048 w 3821883"/>
                <a:gd name="connsiteY0" fmla="*/ 3819664 h 3819688"/>
                <a:gd name="connsiteX1" fmla="*/ 2021048 w 3821883"/>
                <a:gd name="connsiteY1" fmla="*/ 3819688 h 3819688"/>
                <a:gd name="connsiteX2" fmla="*/ 2021024 w 3821883"/>
                <a:gd name="connsiteY2" fmla="*/ 3819664 h 3819688"/>
                <a:gd name="connsiteX3" fmla="*/ 2077966 w 3821883"/>
                <a:gd name="connsiteY3" fmla="*/ 3520518 h 3819688"/>
                <a:gd name="connsiteX4" fmla="*/ 2050931 w 3821883"/>
                <a:gd name="connsiteY4" fmla="*/ 3663344 h 3819688"/>
                <a:gd name="connsiteX5" fmla="*/ 2046104 w 3821883"/>
                <a:gd name="connsiteY5" fmla="*/ 3676162 h 3819688"/>
                <a:gd name="connsiteX6" fmla="*/ 2043304 w 3821883"/>
                <a:gd name="connsiteY6" fmla="*/ 3696196 h 3819688"/>
                <a:gd name="connsiteX7" fmla="*/ 2035386 w 3821883"/>
                <a:gd name="connsiteY7" fmla="*/ 3798205 h 3819688"/>
                <a:gd name="connsiteX8" fmla="*/ 2035386 w 3821883"/>
                <a:gd name="connsiteY8" fmla="*/ 3805060 h 3819688"/>
                <a:gd name="connsiteX9" fmla="*/ 2163102 w 3821883"/>
                <a:gd name="connsiteY9" fmla="*/ 3797746 h 3819688"/>
                <a:gd name="connsiteX10" fmla="*/ 2165516 w 3821883"/>
                <a:gd name="connsiteY10" fmla="*/ 3770422 h 3819688"/>
                <a:gd name="connsiteX11" fmla="*/ 2175871 w 3821883"/>
                <a:gd name="connsiteY11" fmla="*/ 3527760 h 3819688"/>
                <a:gd name="connsiteX12" fmla="*/ 2175171 w 3821883"/>
                <a:gd name="connsiteY12" fmla="*/ 3521194 h 3819688"/>
                <a:gd name="connsiteX13" fmla="*/ 2077966 w 3821883"/>
                <a:gd name="connsiteY13" fmla="*/ 3520518 h 3819688"/>
                <a:gd name="connsiteX14" fmla="*/ 2064738 w 3821883"/>
                <a:gd name="connsiteY14" fmla="*/ 3506180 h 3819688"/>
                <a:gd name="connsiteX15" fmla="*/ 2071352 w 3821883"/>
                <a:gd name="connsiteY15" fmla="*/ 3506180 h 3819688"/>
                <a:gd name="connsiteX16" fmla="*/ 2182412 w 3821883"/>
                <a:gd name="connsiteY16" fmla="*/ 3507001 h 3819688"/>
                <a:gd name="connsiteX17" fmla="*/ 2189437 w 3821883"/>
                <a:gd name="connsiteY17" fmla="*/ 3507170 h 3819688"/>
                <a:gd name="connsiteX18" fmla="*/ 2189437 w 3821883"/>
                <a:gd name="connsiteY18" fmla="*/ 3514170 h 3819688"/>
                <a:gd name="connsiteX19" fmla="*/ 2190088 w 3821883"/>
                <a:gd name="connsiteY19" fmla="*/ 3526505 h 3819688"/>
                <a:gd name="connsiteX20" fmla="*/ 2179805 w 3821883"/>
                <a:gd name="connsiteY20" fmla="*/ 3771580 h 3819688"/>
                <a:gd name="connsiteX21" fmla="*/ 2176571 w 3821883"/>
                <a:gd name="connsiteY21" fmla="*/ 3805470 h 3819688"/>
                <a:gd name="connsiteX22" fmla="*/ 2175750 w 3821883"/>
                <a:gd name="connsiteY22" fmla="*/ 3811094 h 3819688"/>
                <a:gd name="connsiteX23" fmla="*/ 2170054 w 3821883"/>
                <a:gd name="connsiteY23" fmla="*/ 3811553 h 3819688"/>
                <a:gd name="connsiteX24" fmla="*/ 2028362 w 3821883"/>
                <a:gd name="connsiteY24" fmla="*/ 3819519 h 3819688"/>
                <a:gd name="connsiteX25" fmla="*/ 2021048 w 3821883"/>
                <a:gd name="connsiteY25" fmla="*/ 3819664 h 3819688"/>
                <a:gd name="connsiteX26" fmla="*/ 2021048 w 3821883"/>
                <a:gd name="connsiteY26" fmla="*/ 3798036 h 3819688"/>
                <a:gd name="connsiteX27" fmla="*/ 2029159 w 3821883"/>
                <a:gd name="connsiteY27" fmla="*/ 3693976 h 3819688"/>
                <a:gd name="connsiteX28" fmla="*/ 2032345 w 3821883"/>
                <a:gd name="connsiteY28" fmla="*/ 3672613 h 3819688"/>
                <a:gd name="connsiteX29" fmla="*/ 2037486 w 3821883"/>
                <a:gd name="connsiteY29" fmla="*/ 3658372 h 3819688"/>
                <a:gd name="connsiteX30" fmla="*/ 2064183 w 3821883"/>
                <a:gd name="connsiteY30" fmla="*/ 3512770 h 3819688"/>
                <a:gd name="connsiteX31" fmla="*/ 61528 w 3821883"/>
                <a:gd name="connsiteY31" fmla="*/ 2188906 h 3819688"/>
                <a:gd name="connsiteX32" fmla="*/ 61553 w 3821883"/>
                <a:gd name="connsiteY32" fmla="*/ 2188906 h 3819688"/>
                <a:gd name="connsiteX33" fmla="*/ 61535 w 3821883"/>
                <a:gd name="connsiteY33" fmla="*/ 2188908 h 3819688"/>
                <a:gd name="connsiteX34" fmla="*/ 3753644 w 3821883"/>
                <a:gd name="connsiteY34" fmla="*/ 1387274 h 3819688"/>
                <a:gd name="connsiteX35" fmla="*/ 3752365 w 3821883"/>
                <a:gd name="connsiteY35" fmla="*/ 1388264 h 3819688"/>
                <a:gd name="connsiteX36" fmla="*/ 3720357 w 3821883"/>
                <a:gd name="connsiteY36" fmla="*/ 1406536 h 3819688"/>
                <a:gd name="connsiteX37" fmla="*/ 3720309 w 3821883"/>
                <a:gd name="connsiteY37" fmla="*/ 1406512 h 3819688"/>
                <a:gd name="connsiteX38" fmla="*/ 3682026 w 3821883"/>
                <a:gd name="connsiteY38" fmla="*/ 2068601 h 3819688"/>
                <a:gd name="connsiteX39" fmla="*/ 3788837 w 3821883"/>
                <a:gd name="connsiteY39" fmla="*/ 2039418 h 3819688"/>
                <a:gd name="connsiteX40" fmla="*/ 3796176 w 3821883"/>
                <a:gd name="connsiteY40" fmla="*/ 2037390 h 3819688"/>
                <a:gd name="connsiteX41" fmla="*/ 3807569 w 3821883"/>
                <a:gd name="connsiteY41" fmla="*/ 1830066 h 3819688"/>
                <a:gd name="connsiteX42" fmla="*/ 3753644 w 3821883"/>
                <a:gd name="connsiteY42" fmla="*/ 1387274 h 3819688"/>
                <a:gd name="connsiteX43" fmla="*/ 3762672 w 3821883"/>
                <a:gd name="connsiteY43" fmla="*/ 1364391 h 3819688"/>
                <a:gd name="connsiteX44" fmla="*/ 3765013 w 3821883"/>
                <a:gd name="connsiteY44" fmla="*/ 1373781 h 3819688"/>
                <a:gd name="connsiteX45" fmla="*/ 3821883 w 3821883"/>
                <a:gd name="connsiteY45" fmla="*/ 1830042 h 3819688"/>
                <a:gd name="connsiteX46" fmla="*/ 3809910 w 3821883"/>
                <a:gd name="connsiteY46" fmla="*/ 2043787 h 3819688"/>
                <a:gd name="connsiteX47" fmla="*/ 3809355 w 3821883"/>
                <a:gd name="connsiteY47" fmla="*/ 2048614 h 3819688"/>
                <a:gd name="connsiteX48" fmla="*/ 3792651 w 3821883"/>
                <a:gd name="connsiteY48" fmla="*/ 2053249 h 3819688"/>
                <a:gd name="connsiteX49" fmla="*/ 3676112 w 3821883"/>
                <a:gd name="connsiteY49" fmla="*/ 2085039 h 3819688"/>
                <a:gd name="connsiteX50" fmla="*/ 3666529 w 3821883"/>
                <a:gd name="connsiteY50" fmla="*/ 2087549 h 3819688"/>
                <a:gd name="connsiteX51" fmla="*/ 3666529 w 3821883"/>
                <a:gd name="connsiteY51" fmla="*/ 2087525 h 3819688"/>
                <a:gd name="connsiteX52" fmla="*/ 3706453 w 3821883"/>
                <a:gd name="connsiteY52" fmla="*/ 1397171 h 3819688"/>
                <a:gd name="connsiteX53" fmla="*/ 3710340 w 3821883"/>
                <a:gd name="connsiteY53" fmla="*/ 1395336 h 3819688"/>
                <a:gd name="connsiteX54" fmla="*/ 3743796 w 3821883"/>
                <a:gd name="connsiteY54" fmla="*/ 1376653 h 3819688"/>
                <a:gd name="connsiteX55" fmla="*/ 3754368 w 3821883"/>
                <a:gd name="connsiteY55" fmla="*/ 1369363 h 3819688"/>
                <a:gd name="connsiteX56" fmla="*/ 865960 w 3821883"/>
                <a:gd name="connsiteY56" fmla="*/ 205126 h 3819688"/>
                <a:gd name="connsiteX57" fmla="*/ 14386 w 3821883"/>
                <a:gd name="connsiteY57" fmla="*/ 1830042 h 3819688"/>
                <a:gd name="connsiteX58" fmla="*/ 46466 w 3821883"/>
                <a:gd name="connsiteY58" fmla="*/ 2190064 h 3819688"/>
                <a:gd name="connsiteX59" fmla="*/ 61535 w 3821883"/>
                <a:gd name="connsiteY59" fmla="*/ 2188908 h 3819688"/>
                <a:gd name="connsiteX60" fmla="*/ 96843 w 3821883"/>
                <a:gd name="connsiteY60" fmla="*/ 2195809 h 3819688"/>
                <a:gd name="connsiteX61" fmla="*/ 203341 w 3821883"/>
                <a:gd name="connsiteY61" fmla="*/ 2234720 h 3819688"/>
                <a:gd name="connsiteX62" fmla="*/ 409554 w 3821883"/>
                <a:gd name="connsiteY62" fmla="*/ 2296056 h 3819688"/>
                <a:gd name="connsiteX63" fmla="*/ 435503 w 3821883"/>
                <a:gd name="connsiteY63" fmla="*/ 1365356 h 3819688"/>
                <a:gd name="connsiteX64" fmla="*/ 388143 w 3821883"/>
                <a:gd name="connsiteY64" fmla="*/ 1346263 h 3819688"/>
                <a:gd name="connsiteX65" fmla="*/ 343850 w 3821883"/>
                <a:gd name="connsiteY65" fmla="*/ 1323259 h 3819688"/>
                <a:gd name="connsiteX66" fmla="*/ 296297 w 3821883"/>
                <a:gd name="connsiteY66" fmla="*/ 1215868 h 3819688"/>
                <a:gd name="connsiteX67" fmla="*/ 310249 w 3821883"/>
                <a:gd name="connsiteY67" fmla="*/ 1181495 h 3819688"/>
                <a:gd name="connsiteX68" fmla="*/ 321353 w 3821883"/>
                <a:gd name="connsiteY68" fmla="*/ 1158081 h 3819688"/>
                <a:gd name="connsiteX69" fmla="*/ 339867 w 3821883"/>
                <a:gd name="connsiteY69" fmla="*/ 1119605 h 3819688"/>
                <a:gd name="connsiteX70" fmla="*/ 379285 w 3821883"/>
                <a:gd name="connsiteY70" fmla="*/ 1037945 h 3819688"/>
                <a:gd name="connsiteX71" fmla="*/ 418799 w 3821883"/>
                <a:gd name="connsiteY71" fmla="*/ 956189 h 3819688"/>
                <a:gd name="connsiteX72" fmla="*/ 535725 w 3821883"/>
                <a:gd name="connsiteY72" fmla="*/ 716206 h 3819688"/>
                <a:gd name="connsiteX73" fmla="*/ 537728 w 3821883"/>
                <a:gd name="connsiteY73" fmla="*/ 712175 h 3819688"/>
                <a:gd name="connsiteX74" fmla="*/ 625181 w 3821883"/>
                <a:gd name="connsiteY74" fmla="*/ 658129 h 3819688"/>
                <a:gd name="connsiteX75" fmla="*/ 662619 w 3821883"/>
                <a:gd name="connsiteY75" fmla="*/ 665636 h 3819688"/>
                <a:gd name="connsiteX76" fmla="*/ 894130 w 3821883"/>
                <a:gd name="connsiteY76" fmla="*/ 762769 h 3819688"/>
                <a:gd name="connsiteX77" fmla="*/ 900333 w 3821883"/>
                <a:gd name="connsiteY77" fmla="*/ 688712 h 3819688"/>
                <a:gd name="connsiteX78" fmla="*/ 903278 w 3821883"/>
                <a:gd name="connsiteY78" fmla="*/ 671140 h 3819688"/>
                <a:gd name="connsiteX79" fmla="*/ 930458 w 3821883"/>
                <a:gd name="connsiteY79" fmla="*/ 523341 h 3819688"/>
                <a:gd name="connsiteX80" fmla="*/ 934802 w 3821883"/>
                <a:gd name="connsiteY80" fmla="*/ 500482 h 3819688"/>
                <a:gd name="connsiteX81" fmla="*/ 939268 w 3821883"/>
                <a:gd name="connsiteY81" fmla="*/ 476971 h 3819688"/>
                <a:gd name="connsiteX82" fmla="*/ 939268 w 3821883"/>
                <a:gd name="connsiteY82" fmla="*/ 475596 h 3819688"/>
                <a:gd name="connsiteX83" fmla="*/ 864802 w 3821883"/>
                <a:gd name="connsiteY83" fmla="*/ 428671 h 3819688"/>
                <a:gd name="connsiteX84" fmla="*/ 830115 w 3821883"/>
                <a:gd name="connsiteY84" fmla="*/ 398353 h 3819688"/>
                <a:gd name="connsiteX85" fmla="*/ 830670 w 3821883"/>
                <a:gd name="connsiteY85" fmla="*/ 394491 h 3819688"/>
                <a:gd name="connsiteX86" fmla="*/ 865960 w 3821883"/>
                <a:gd name="connsiteY86" fmla="*/ 205126 h 3819688"/>
                <a:gd name="connsiteX87" fmla="*/ 887781 w 3821883"/>
                <a:gd name="connsiteY87" fmla="*/ 172950 h 3819688"/>
                <a:gd name="connsiteX88" fmla="*/ 881385 w 3821883"/>
                <a:gd name="connsiteY88" fmla="*/ 202085 h 3819688"/>
                <a:gd name="connsiteX89" fmla="*/ 845491 w 3821883"/>
                <a:gd name="connsiteY89" fmla="*/ 392632 h 3819688"/>
                <a:gd name="connsiteX90" fmla="*/ 874433 w 3821883"/>
                <a:gd name="connsiteY90" fmla="*/ 418002 h 3819688"/>
                <a:gd name="connsiteX91" fmla="*/ 948585 w 3821883"/>
                <a:gd name="connsiteY91" fmla="*/ 463623 h 3819688"/>
                <a:gd name="connsiteX92" fmla="*/ 953510 w 3821883"/>
                <a:gd name="connsiteY92" fmla="*/ 465264 h 3819688"/>
                <a:gd name="connsiteX93" fmla="*/ 953510 w 3821883"/>
                <a:gd name="connsiteY93" fmla="*/ 478420 h 3819688"/>
                <a:gd name="connsiteX94" fmla="*/ 948972 w 3821883"/>
                <a:gd name="connsiteY94" fmla="*/ 502993 h 3819688"/>
                <a:gd name="connsiteX95" fmla="*/ 944554 w 3821883"/>
                <a:gd name="connsiteY95" fmla="*/ 526141 h 3819688"/>
                <a:gd name="connsiteX96" fmla="*/ 917471 w 3821883"/>
                <a:gd name="connsiteY96" fmla="*/ 673433 h 3819688"/>
                <a:gd name="connsiteX97" fmla="*/ 914478 w 3821883"/>
                <a:gd name="connsiteY97" fmla="*/ 691102 h 3819688"/>
                <a:gd name="connsiteX98" fmla="*/ 910206 w 3821883"/>
                <a:gd name="connsiteY98" fmla="*/ 772738 h 3819688"/>
                <a:gd name="connsiteX99" fmla="*/ 913199 w 3821883"/>
                <a:gd name="connsiteY99" fmla="*/ 786231 h 3819688"/>
                <a:gd name="connsiteX100" fmla="*/ 657116 w 3821883"/>
                <a:gd name="connsiteY100" fmla="*/ 678791 h 3819688"/>
                <a:gd name="connsiteX101" fmla="*/ 625205 w 3821883"/>
                <a:gd name="connsiteY101" fmla="*/ 672395 h 3819688"/>
                <a:gd name="connsiteX102" fmla="*/ 550618 w 3821883"/>
                <a:gd name="connsiteY102" fmla="*/ 718427 h 3819688"/>
                <a:gd name="connsiteX103" fmla="*/ 548639 w 3821883"/>
                <a:gd name="connsiteY103" fmla="*/ 722458 h 3819688"/>
                <a:gd name="connsiteX104" fmla="*/ 431761 w 3821883"/>
                <a:gd name="connsiteY104" fmla="*/ 962368 h 3819688"/>
                <a:gd name="connsiteX105" fmla="*/ 392271 w 3821883"/>
                <a:gd name="connsiteY105" fmla="*/ 1044100 h 3819688"/>
                <a:gd name="connsiteX106" fmla="*/ 352757 w 3821883"/>
                <a:gd name="connsiteY106" fmla="*/ 1125856 h 3819688"/>
                <a:gd name="connsiteX107" fmla="*/ 334315 w 3821883"/>
                <a:gd name="connsiteY107" fmla="*/ 1164116 h 3819688"/>
                <a:gd name="connsiteX108" fmla="*/ 323235 w 3821883"/>
                <a:gd name="connsiteY108" fmla="*/ 1187530 h 3819688"/>
                <a:gd name="connsiteX109" fmla="*/ 310128 w 3821883"/>
                <a:gd name="connsiteY109" fmla="*/ 1219465 h 3819688"/>
                <a:gd name="connsiteX110" fmla="*/ 351719 w 3821883"/>
                <a:gd name="connsiteY110" fmla="*/ 1311190 h 3819688"/>
                <a:gd name="connsiteX111" fmla="*/ 393743 w 3821883"/>
                <a:gd name="connsiteY111" fmla="*/ 1332963 h 3819688"/>
                <a:gd name="connsiteX112" fmla="*/ 445303 w 3821883"/>
                <a:gd name="connsiteY112" fmla="*/ 1353577 h 3819688"/>
                <a:gd name="connsiteX113" fmla="*/ 450179 w 3821883"/>
                <a:gd name="connsiteY113" fmla="*/ 1355363 h 3819688"/>
                <a:gd name="connsiteX114" fmla="*/ 450010 w 3821883"/>
                <a:gd name="connsiteY114" fmla="*/ 1360529 h 3819688"/>
                <a:gd name="connsiteX115" fmla="*/ 423409 w 3821883"/>
                <a:gd name="connsiteY115" fmla="*/ 2314497 h 3819688"/>
                <a:gd name="connsiteX116" fmla="*/ 423409 w 3821883"/>
                <a:gd name="connsiteY116" fmla="*/ 2314521 h 3819688"/>
                <a:gd name="connsiteX117" fmla="*/ 414671 w 3821883"/>
                <a:gd name="connsiteY117" fmla="*/ 2312228 h 3819688"/>
                <a:gd name="connsiteX118" fmla="*/ 198851 w 3821883"/>
                <a:gd name="connsiteY118" fmla="*/ 2248334 h 3819688"/>
                <a:gd name="connsiteX119" fmla="*/ 91436 w 3821883"/>
                <a:gd name="connsiteY119" fmla="*/ 2209085 h 3819688"/>
                <a:gd name="connsiteX120" fmla="*/ 42290 w 3821883"/>
                <a:gd name="connsiteY120" fmla="*/ 2205441 h 3819688"/>
                <a:gd name="connsiteX121" fmla="*/ 34976 w 3821883"/>
                <a:gd name="connsiteY121" fmla="*/ 2207082 h 3819688"/>
                <a:gd name="connsiteX122" fmla="*/ 33649 w 3821883"/>
                <a:gd name="connsiteY122" fmla="*/ 2199744 h 3819688"/>
                <a:gd name="connsiteX123" fmla="*/ 0 w 3821883"/>
                <a:gd name="connsiteY123" fmla="*/ 1830018 h 3819688"/>
                <a:gd name="connsiteX124" fmla="*/ 872888 w 3821883"/>
                <a:gd name="connsiteY124" fmla="*/ 183040 h 3819688"/>
                <a:gd name="connsiteX125" fmla="*/ 1990755 w 3821883"/>
                <a:gd name="connsiteY125" fmla="*/ 0 h 3819688"/>
                <a:gd name="connsiteX126" fmla="*/ 3225958 w 3821883"/>
                <a:gd name="connsiteY126" fmla="*/ 478758 h 3819688"/>
                <a:gd name="connsiteX127" fmla="*/ 3234213 w 3821883"/>
                <a:gd name="connsiteY127" fmla="*/ 486314 h 3819688"/>
                <a:gd name="connsiteX128" fmla="*/ 2979289 w 3821883"/>
                <a:gd name="connsiteY128" fmla="*/ 593633 h 3819688"/>
                <a:gd name="connsiteX129" fmla="*/ 2979241 w 3821883"/>
                <a:gd name="connsiteY129" fmla="*/ 600729 h 3819688"/>
                <a:gd name="connsiteX130" fmla="*/ 2858115 w 3821883"/>
                <a:gd name="connsiteY130" fmla="*/ 541566 h 3819688"/>
                <a:gd name="connsiteX131" fmla="*/ 2873274 w 3821883"/>
                <a:gd name="connsiteY131" fmla="*/ 448199 h 3819688"/>
                <a:gd name="connsiteX132" fmla="*/ 2776069 w 3821883"/>
                <a:gd name="connsiteY132" fmla="*/ 399247 h 3819688"/>
                <a:gd name="connsiteX133" fmla="*/ 2775007 w 3821883"/>
                <a:gd name="connsiteY133" fmla="*/ 397075 h 3819688"/>
                <a:gd name="connsiteX134" fmla="*/ 2475572 w 3821883"/>
                <a:gd name="connsiteY134" fmla="*/ 145699 h 3819688"/>
                <a:gd name="connsiteX135" fmla="*/ 2270348 w 3821883"/>
                <a:gd name="connsiteY135" fmla="*/ 133871 h 3819688"/>
                <a:gd name="connsiteX136" fmla="*/ 2079390 w 3821883"/>
                <a:gd name="connsiteY136" fmla="*/ 208458 h 3819688"/>
                <a:gd name="connsiteX137" fmla="*/ 1908443 w 3821883"/>
                <a:gd name="connsiteY137" fmla="*/ 464734 h 3819688"/>
                <a:gd name="connsiteX138" fmla="*/ 1907140 w 3821883"/>
                <a:gd name="connsiteY138" fmla="*/ 467631 h 3819688"/>
                <a:gd name="connsiteX139" fmla="*/ 1838032 w 3821883"/>
                <a:gd name="connsiteY139" fmla="*/ 578908 h 3819688"/>
                <a:gd name="connsiteX140" fmla="*/ 1784252 w 3821883"/>
                <a:gd name="connsiteY140" fmla="*/ 666989 h 3819688"/>
                <a:gd name="connsiteX141" fmla="*/ 1781548 w 3821883"/>
                <a:gd name="connsiteY141" fmla="*/ 670585 h 3819688"/>
                <a:gd name="connsiteX142" fmla="*/ 1781500 w 3821883"/>
                <a:gd name="connsiteY142" fmla="*/ 670585 h 3819688"/>
                <a:gd name="connsiteX143" fmla="*/ 1747682 w 3821883"/>
                <a:gd name="connsiteY143" fmla="*/ 663633 h 3819688"/>
                <a:gd name="connsiteX144" fmla="*/ 1746089 w 3821883"/>
                <a:gd name="connsiteY144" fmla="*/ 661944 h 3819688"/>
                <a:gd name="connsiteX145" fmla="*/ 1415733 w 3821883"/>
                <a:gd name="connsiteY145" fmla="*/ 94574 h 3819688"/>
                <a:gd name="connsiteX146" fmla="*/ 1429564 w 3821883"/>
                <a:gd name="connsiteY146" fmla="*/ 98412 h 3819688"/>
                <a:gd name="connsiteX147" fmla="*/ 1755069 w 3821883"/>
                <a:gd name="connsiteY147" fmla="*/ 650526 h 3819688"/>
                <a:gd name="connsiteX148" fmla="*/ 1775514 w 3821883"/>
                <a:gd name="connsiteY148" fmla="*/ 654751 h 3819688"/>
                <a:gd name="connsiteX149" fmla="*/ 1825215 w 3821883"/>
                <a:gd name="connsiteY149" fmla="*/ 572415 h 3819688"/>
                <a:gd name="connsiteX150" fmla="*/ 1894684 w 3821883"/>
                <a:gd name="connsiteY150" fmla="*/ 460269 h 3819688"/>
                <a:gd name="connsiteX151" fmla="*/ 2071232 w 3821883"/>
                <a:gd name="connsiteY151" fmla="*/ 196654 h 3819688"/>
                <a:gd name="connsiteX152" fmla="*/ 2268152 w 3821883"/>
                <a:gd name="connsiteY152" fmla="*/ 119702 h 3819688"/>
                <a:gd name="connsiteX153" fmla="*/ 2479458 w 3821883"/>
                <a:gd name="connsiteY153" fmla="*/ 131867 h 3819688"/>
                <a:gd name="connsiteX154" fmla="*/ 2786859 w 3821883"/>
                <a:gd name="connsiteY154" fmla="*/ 388578 h 3819688"/>
                <a:gd name="connsiteX155" fmla="*/ 2889133 w 3821883"/>
                <a:gd name="connsiteY155" fmla="*/ 440065 h 3819688"/>
                <a:gd name="connsiteX156" fmla="*/ 2873974 w 3821883"/>
                <a:gd name="connsiteY156" fmla="*/ 533311 h 3819688"/>
                <a:gd name="connsiteX157" fmla="*/ 2971879 w 3821883"/>
                <a:gd name="connsiteY157" fmla="*/ 581153 h 3819688"/>
                <a:gd name="connsiteX158" fmla="*/ 3207975 w 3821883"/>
                <a:gd name="connsiteY158" fmla="*/ 481776 h 3819688"/>
                <a:gd name="connsiteX159" fmla="*/ 1990755 w 3821883"/>
                <a:gd name="connsiteY159" fmla="*/ 14338 h 38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21883" h="3819688">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w="0" cap="flat">
              <a:noFill/>
              <a:prstDash val="solid"/>
              <a:miter/>
            </a:ln>
          </p:spPr>
          <p:txBody>
            <a:bodyPr rtlCol="0" anchor="ctr"/>
            <a:lstStyle/>
            <a:p>
              <a:endParaRPr lang="en-US" dirty="0">
                <a:latin typeface="Sintony" panose="02000503050000020004"/>
              </a:endParaRPr>
            </a:p>
          </p:txBody>
        </p:sp>
        <p:sp>
          <p:nvSpPr>
            <p:cNvPr id="10" name="Freeform: Shape 9">
              <a:extLst>
                <a:ext uri="{FF2B5EF4-FFF2-40B4-BE49-F238E27FC236}">
                  <a16:creationId xmlns:a16="http://schemas.microsoft.com/office/drawing/2014/main" id="{95F1CB3D-8EEA-80F4-A5BB-A99340BE5FF3}"/>
                </a:ext>
              </a:extLst>
            </p:cNvPr>
            <p:cNvSpPr/>
            <p:nvPr/>
          </p:nvSpPr>
          <p:spPr>
            <a:xfrm>
              <a:off x="7108321" y="2188249"/>
              <a:ext cx="3945979" cy="4007652"/>
            </a:xfrm>
            <a:custGeom>
              <a:avLst/>
              <a:gdLst>
                <a:gd name="connsiteX0" fmla="*/ 1497226 w 3945979"/>
                <a:gd name="connsiteY0" fmla="*/ 4007647 h 4007653"/>
                <a:gd name="connsiteX1" fmla="*/ 1497248 w 3945979"/>
                <a:gd name="connsiteY1" fmla="*/ 4007653 h 4007653"/>
                <a:gd name="connsiteX2" fmla="*/ 1497224 w 3945979"/>
                <a:gd name="connsiteY2" fmla="*/ 4007653 h 4007653"/>
                <a:gd name="connsiteX3" fmla="*/ 2651926 w 3945979"/>
                <a:gd name="connsiteY3" fmla="*/ 3593971 h 4007653"/>
                <a:gd name="connsiteX4" fmla="*/ 3217003 w 3945979"/>
                <a:gd name="connsiteY4" fmla="*/ 3613885 h 4007653"/>
                <a:gd name="connsiteX5" fmla="*/ 3236482 w 3945979"/>
                <a:gd name="connsiteY5" fmla="*/ 3614778 h 4007653"/>
                <a:gd name="connsiteX6" fmla="*/ 3221082 w 3945979"/>
                <a:gd name="connsiteY6" fmla="*/ 3626702 h 4007653"/>
                <a:gd name="connsiteX7" fmla="*/ 2676595 w 3945979"/>
                <a:gd name="connsiteY7" fmla="*/ 3929203 h 4007653"/>
                <a:gd name="connsiteX8" fmla="*/ 2676595 w 3945979"/>
                <a:gd name="connsiteY8" fmla="*/ 3929227 h 4007653"/>
                <a:gd name="connsiteX9" fmla="*/ 2671623 w 3945979"/>
                <a:gd name="connsiteY9" fmla="*/ 3915758 h 4007653"/>
                <a:gd name="connsiteX10" fmla="*/ 3196726 w 3945979"/>
                <a:gd name="connsiteY10" fmla="*/ 3627330 h 4007653"/>
                <a:gd name="connsiteX11" fmla="*/ 2651588 w 3945979"/>
                <a:gd name="connsiteY11" fmla="*/ 3608309 h 4007653"/>
                <a:gd name="connsiteX12" fmla="*/ 2007941 w 3945979"/>
                <a:gd name="connsiteY12" fmla="*/ 3579584 h 4007653"/>
                <a:gd name="connsiteX13" fmla="*/ 2008689 w 3945979"/>
                <a:gd name="connsiteY13" fmla="*/ 3585981 h 4007653"/>
                <a:gd name="connsiteX14" fmla="*/ 2152819 w 3945979"/>
                <a:gd name="connsiteY14" fmla="*/ 3586681 h 4007653"/>
                <a:gd name="connsiteX15" fmla="*/ 2153326 w 3945979"/>
                <a:gd name="connsiteY15" fmla="*/ 3580284 h 4007653"/>
                <a:gd name="connsiteX16" fmla="*/ 2007941 w 3945979"/>
                <a:gd name="connsiteY16" fmla="*/ 3579584 h 4007653"/>
                <a:gd name="connsiteX17" fmla="*/ 1991865 w 3945979"/>
                <a:gd name="connsiteY17" fmla="*/ 3565246 h 4007653"/>
                <a:gd name="connsiteX18" fmla="*/ 1999903 w 3945979"/>
                <a:gd name="connsiteY18" fmla="*/ 3565246 h 4007653"/>
                <a:gd name="connsiteX19" fmla="*/ 2161195 w 3945979"/>
                <a:gd name="connsiteY19" fmla="*/ 3566067 h 4007653"/>
                <a:gd name="connsiteX20" fmla="*/ 2168823 w 3945979"/>
                <a:gd name="connsiteY20" fmla="*/ 3566187 h 4007653"/>
                <a:gd name="connsiteX21" fmla="*/ 2166119 w 3945979"/>
                <a:gd name="connsiteY21" fmla="*/ 3601260 h 4007653"/>
                <a:gd name="connsiteX22" fmla="*/ 2159360 w 3945979"/>
                <a:gd name="connsiteY22" fmla="*/ 3601140 h 4007653"/>
                <a:gd name="connsiteX23" fmla="*/ 2002293 w 3945979"/>
                <a:gd name="connsiteY23" fmla="*/ 3600319 h 4007653"/>
                <a:gd name="connsiteX24" fmla="*/ 1995896 w 3945979"/>
                <a:gd name="connsiteY24" fmla="*/ 3600319 h 4007653"/>
                <a:gd name="connsiteX25" fmla="*/ 392778 w 3945979"/>
                <a:gd name="connsiteY25" fmla="*/ 3326084 h 4007653"/>
                <a:gd name="connsiteX26" fmla="*/ 539418 w 3945979"/>
                <a:gd name="connsiteY26" fmla="*/ 3479942 h 4007653"/>
                <a:gd name="connsiteX27" fmla="*/ 1474196 w 3945979"/>
                <a:gd name="connsiteY27" fmla="*/ 3493483 h 4007653"/>
                <a:gd name="connsiteX28" fmla="*/ 1479048 w 3945979"/>
                <a:gd name="connsiteY28" fmla="*/ 3493580 h 4007653"/>
                <a:gd name="connsiteX29" fmla="*/ 1492565 w 3945979"/>
                <a:gd name="connsiteY29" fmla="*/ 3528749 h 4007653"/>
                <a:gd name="connsiteX30" fmla="*/ 1481944 w 3945979"/>
                <a:gd name="connsiteY30" fmla="*/ 3528580 h 4007653"/>
                <a:gd name="connsiteX31" fmla="*/ 942454 w 3945979"/>
                <a:gd name="connsiteY31" fmla="*/ 3520663 h 4007653"/>
                <a:gd name="connsiteX32" fmla="*/ 577725 w 3945979"/>
                <a:gd name="connsiteY32" fmla="*/ 3515280 h 4007653"/>
                <a:gd name="connsiteX33" fmla="*/ 657140 w 3945979"/>
                <a:gd name="connsiteY33" fmla="*/ 3583495 h 4007653"/>
                <a:gd name="connsiteX34" fmla="*/ 1500362 w 3945979"/>
                <a:gd name="connsiteY34" fmla="*/ 3566839 h 4007653"/>
                <a:gd name="connsiteX35" fmla="*/ 1505503 w 3945979"/>
                <a:gd name="connsiteY35" fmla="*/ 3566791 h 4007653"/>
                <a:gd name="connsiteX36" fmla="*/ 1517645 w 3945979"/>
                <a:gd name="connsiteY36" fmla="*/ 3601840 h 4007653"/>
                <a:gd name="connsiteX37" fmla="*/ 1507628 w 3945979"/>
                <a:gd name="connsiteY37" fmla="*/ 3601912 h 4007653"/>
                <a:gd name="connsiteX38" fmla="*/ 699527 w 3945979"/>
                <a:gd name="connsiteY38" fmla="*/ 3617289 h 4007653"/>
                <a:gd name="connsiteX39" fmla="*/ 1500362 w 3945979"/>
                <a:gd name="connsiteY39" fmla="*/ 3993652 h 4007653"/>
                <a:gd name="connsiteX40" fmla="*/ 1497226 w 3945979"/>
                <a:gd name="connsiteY40" fmla="*/ 4007647 h 4007653"/>
                <a:gd name="connsiteX41" fmla="*/ 1277424 w 3945979"/>
                <a:gd name="connsiteY41" fmla="*/ 3944845 h 4007653"/>
                <a:gd name="connsiteX42" fmla="*/ 674954 w 3945979"/>
                <a:gd name="connsiteY42" fmla="*/ 3616347 h 4007653"/>
                <a:gd name="connsiteX43" fmla="*/ 659385 w 3945979"/>
                <a:gd name="connsiteY43" fmla="*/ 3604133 h 4007653"/>
                <a:gd name="connsiteX44" fmla="*/ 679178 w 3945979"/>
                <a:gd name="connsiteY44" fmla="*/ 3603530 h 4007653"/>
                <a:gd name="connsiteX45" fmla="*/ 1497562 w 3945979"/>
                <a:gd name="connsiteY45" fmla="*/ 3587623 h 4007653"/>
                <a:gd name="connsiteX46" fmla="*/ 1495341 w 3945979"/>
                <a:gd name="connsiteY46" fmla="*/ 3581202 h 4007653"/>
                <a:gd name="connsiteX47" fmla="*/ 654871 w 3945979"/>
                <a:gd name="connsiteY47" fmla="*/ 3597905 h 4007653"/>
                <a:gd name="connsiteX48" fmla="*/ 652168 w 3945979"/>
                <a:gd name="connsiteY48" fmla="*/ 3597978 h 4007653"/>
                <a:gd name="connsiteX49" fmla="*/ 650092 w 3945979"/>
                <a:gd name="connsiteY49" fmla="*/ 3596264 h 4007653"/>
                <a:gd name="connsiteX50" fmla="*/ 554046 w 3945979"/>
                <a:gd name="connsiteY50" fmla="*/ 3513108 h 4007653"/>
                <a:gd name="connsiteX51" fmla="*/ 540263 w 3945979"/>
                <a:gd name="connsiteY51" fmla="*/ 3500387 h 4007653"/>
                <a:gd name="connsiteX52" fmla="*/ 942696 w 3945979"/>
                <a:gd name="connsiteY52" fmla="*/ 3506301 h 4007653"/>
                <a:gd name="connsiteX53" fmla="*/ 1471565 w 3945979"/>
                <a:gd name="connsiteY53" fmla="*/ 3514073 h 4007653"/>
                <a:gd name="connsiteX54" fmla="*/ 1469127 w 3945979"/>
                <a:gd name="connsiteY54" fmla="*/ 3507749 h 4007653"/>
                <a:gd name="connsiteX55" fmla="*/ 536473 w 3945979"/>
                <a:gd name="connsiteY55" fmla="*/ 3494256 h 4007653"/>
                <a:gd name="connsiteX56" fmla="*/ 533673 w 3945979"/>
                <a:gd name="connsiteY56" fmla="*/ 3494256 h 4007653"/>
                <a:gd name="connsiteX57" fmla="*/ 531645 w 3945979"/>
                <a:gd name="connsiteY57" fmla="*/ 3492325 h 4007653"/>
                <a:gd name="connsiteX58" fmla="*/ 381940 w 3945979"/>
                <a:gd name="connsiteY58" fmla="*/ 3335498 h 4007653"/>
                <a:gd name="connsiteX59" fmla="*/ 2185020 w 3945979"/>
                <a:gd name="connsiteY59" fmla="*/ 3235155 h 4007653"/>
                <a:gd name="connsiteX60" fmla="*/ 2192768 w 3945979"/>
                <a:gd name="connsiteY60" fmla="*/ 3235155 h 4007653"/>
                <a:gd name="connsiteX61" fmla="*/ 2190596 w 3945979"/>
                <a:gd name="connsiteY61" fmla="*/ 3263614 h 4007653"/>
                <a:gd name="connsiteX62" fmla="*/ 2176258 w 3945979"/>
                <a:gd name="connsiteY62" fmla="*/ 3262528 h 4007653"/>
                <a:gd name="connsiteX63" fmla="*/ 2177272 w 3945979"/>
                <a:gd name="connsiteY63" fmla="*/ 3249493 h 4007653"/>
                <a:gd name="connsiteX64" fmla="*/ 2107488 w 3945979"/>
                <a:gd name="connsiteY64" fmla="*/ 3249903 h 4007653"/>
                <a:gd name="connsiteX65" fmla="*/ 2034687 w 3945979"/>
                <a:gd name="connsiteY65" fmla="*/ 3250314 h 4007653"/>
                <a:gd name="connsiteX66" fmla="*/ 2021652 w 3945979"/>
                <a:gd name="connsiteY66" fmla="*/ 3268080 h 4007653"/>
                <a:gd name="connsiteX67" fmla="*/ 2021628 w 3945979"/>
                <a:gd name="connsiteY67" fmla="*/ 3268055 h 4007653"/>
                <a:gd name="connsiteX68" fmla="*/ 2010090 w 3945979"/>
                <a:gd name="connsiteY68" fmla="*/ 3259583 h 4007653"/>
                <a:gd name="connsiteX69" fmla="*/ 2027397 w 3945979"/>
                <a:gd name="connsiteY69" fmla="*/ 3235976 h 4007653"/>
                <a:gd name="connsiteX70" fmla="*/ 2031042 w 3945979"/>
                <a:gd name="connsiteY70" fmla="*/ 3235976 h 4007653"/>
                <a:gd name="connsiteX71" fmla="*/ 2107367 w 3945979"/>
                <a:gd name="connsiteY71" fmla="*/ 3235565 h 4007653"/>
                <a:gd name="connsiteX72" fmla="*/ 2185020 w 3945979"/>
                <a:gd name="connsiteY72" fmla="*/ 3235155 h 4007653"/>
                <a:gd name="connsiteX73" fmla="*/ 2726008 w 3945979"/>
                <a:gd name="connsiteY73" fmla="*/ 3062758 h 4007653"/>
                <a:gd name="connsiteX74" fmla="*/ 2726006 w 3945979"/>
                <a:gd name="connsiteY74" fmla="*/ 3062784 h 4007653"/>
                <a:gd name="connsiteX75" fmla="*/ 2725982 w 3945979"/>
                <a:gd name="connsiteY75" fmla="*/ 3062760 h 4007653"/>
                <a:gd name="connsiteX76" fmla="*/ 3788573 w 3945979"/>
                <a:gd name="connsiteY76" fmla="*/ 2728493 h 4007653"/>
                <a:gd name="connsiteX77" fmla="*/ 2751834 w 3945979"/>
                <a:gd name="connsiteY77" fmla="*/ 2933620 h 4007653"/>
                <a:gd name="connsiteX78" fmla="*/ 2741865 w 3945979"/>
                <a:gd name="connsiteY78" fmla="*/ 3047070 h 4007653"/>
                <a:gd name="connsiteX79" fmla="*/ 3697885 w 3945979"/>
                <a:gd name="connsiteY79" fmla="*/ 2920923 h 4007653"/>
                <a:gd name="connsiteX80" fmla="*/ 3788573 w 3945979"/>
                <a:gd name="connsiteY80" fmla="*/ 2728493 h 4007653"/>
                <a:gd name="connsiteX81" fmla="*/ 3812831 w 3945979"/>
                <a:gd name="connsiteY81" fmla="*/ 2706672 h 4007653"/>
                <a:gd name="connsiteX82" fmla="*/ 3807376 w 3945979"/>
                <a:gd name="connsiteY82" fmla="*/ 2720238 h 4007653"/>
                <a:gd name="connsiteX83" fmla="*/ 3708892 w 3945979"/>
                <a:gd name="connsiteY83" fmla="*/ 2930772 h 4007653"/>
                <a:gd name="connsiteX84" fmla="*/ 3707251 w 3945979"/>
                <a:gd name="connsiteY84" fmla="*/ 2933789 h 4007653"/>
                <a:gd name="connsiteX85" fmla="*/ 3703847 w 3945979"/>
                <a:gd name="connsiteY85" fmla="*/ 2934417 h 4007653"/>
                <a:gd name="connsiteX86" fmla="*/ 2734503 w 3945979"/>
                <a:gd name="connsiteY86" fmla="*/ 3062060 h 4007653"/>
                <a:gd name="connsiteX87" fmla="*/ 2726008 w 3945979"/>
                <a:gd name="connsiteY87" fmla="*/ 3062758 h 4007653"/>
                <a:gd name="connsiteX88" fmla="*/ 2726803 w 3945979"/>
                <a:gd name="connsiteY88" fmla="*/ 3054239 h 4007653"/>
                <a:gd name="connsiteX89" fmla="*/ 2737955 w 3945979"/>
                <a:gd name="connsiteY89" fmla="*/ 2926813 h 4007653"/>
                <a:gd name="connsiteX90" fmla="*/ 2738389 w 3945979"/>
                <a:gd name="connsiteY90" fmla="*/ 2921092 h 4007653"/>
                <a:gd name="connsiteX91" fmla="*/ 2749662 w 3945979"/>
                <a:gd name="connsiteY91" fmla="*/ 2919451 h 4007653"/>
                <a:gd name="connsiteX92" fmla="*/ 3798759 w 3945979"/>
                <a:gd name="connsiteY92" fmla="*/ 2710703 h 4007653"/>
                <a:gd name="connsiteX93" fmla="*/ 13566 w 3945979"/>
                <a:gd name="connsiteY93" fmla="*/ 2667351 h 4007653"/>
                <a:gd name="connsiteX94" fmla="*/ 159023 w 3945979"/>
                <a:gd name="connsiteY94" fmla="*/ 2989500 h 4007653"/>
                <a:gd name="connsiteX95" fmla="*/ 1502341 w 3945979"/>
                <a:gd name="connsiteY95" fmla="*/ 3148209 h 4007653"/>
                <a:gd name="connsiteX96" fmla="*/ 1509993 w 3945979"/>
                <a:gd name="connsiteY96" fmla="*/ 3148571 h 4007653"/>
                <a:gd name="connsiteX97" fmla="*/ 1506010 w 3945979"/>
                <a:gd name="connsiteY97" fmla="*/ 3183596 h 4007653"/>
                <a:gd name="connsiteX98" fmla="*/ 1499300 w 3945979"/>
                <a:gd name="connsiteY98" fmla="*/ 3183307 h 4007653"/>
                <a:gd name="connsiteX99" fmla="*/ 181665 w 3945979"/>
                <a:gd name="connsiteY99" fmla="*/ 3029956 h 4007653"/>
                <a:gd name="connsiteX100" fmla="*/ 182340 w 3945979"/>
                <a:gd name="connsiteY100" fmla="*/ 3031066 h 4007653"/>
                <a:gd name="connsiteX101" fmla="*/ 204258 w 3945979"/>
                <a:gd name="connsiteY101" fmla="*/ 3066767 h 4007653"/>
                <a:gd name="connsiteX102" fmla="*/ 1493627 w 3945979"/>
                <a:gd name="connsiteY102" fmla="*/ 3220769 h 4007653"/>
                <a:gd name="connsiteX103" fmla="*/ 1501231 w 3945979"/>
                <a:gd name="connsiteY103" fmla="*/ 3221179 h 4007653"/>
                <a:gd name="connsiteX104" fmla="*/ 1497176 w 3945979"/>
                <a:gd name="connsiteY104" fmla="*/ 3256204 h 4007653"/>
                <a:gd name="connsiteX105" fmla="*/ 1497200 w 3945979"/>
                <a:gd name="connsiteY105" fmla="*/ 3256228 h 4007653"/>
                <a:gd name="connsiteX106" fmla="*/ 1490465 w 3945979"/>
                <a:gd name="connsiteY106" fmla="*/ 3255866 h 4007653"/>
                <a:gd name="connsiteX107" fmla="*/ 213672 w 3945979"/>
                <a:gd name="connsiteY107" fmla="*/ 3104230 h 4007653"/>
                <a:gd name="connsiteX108" fmla="*/ 216375 w 3945979"/>
                <a:gd name="connsiteY108" fmla="*/ 3090109 h 4007653"/>
                <a:gd name="connsiteX109" fmla="*/ 1484503 w 3945979"/>
                <a:gd name="connsiteY109" fmla="*/ 3241190 h 4007653"/>
                <a:gd name="connsiteX110" fmla="*/ 1485252 w 3945979"/>
                <a:gd name="connsiteY110" fmla="*/ 3234721 h 4007653"/>
                <a:gd name="connsiteX111" fmla="*/ 198489 w 3945979"/>
                <a:gd name="connsiteY111" fmla="*/ 3080284 h 4007653"/>
                <a:gd name="connsiteX112" fmla="*/ 195472 w 3945979"/>
                <a:gd name="connsiteY112" fmla="*/ 3079705 h 4007653"/>
                <a:gd name="connsiteX113" fmla="*/ 193806 w 3945979"/>
                <a:gd name="connsiteY113" fmla="*/ 3077098 h 4007653"/>
                <a:gd name="connsiteX114" fmla="*/ 170078 w 3945979"/>
                <a:gd name="connsiteY114" fmla="*/ 3038525 h 4007653"/>
                <a:gd name="connsiteX115" fmla="*/ 152578 w 3945979"/>
                <a:gd name="connsiteY115" fmla="*/ 3009680 h 4007653"/>
                <a:gd name="connsiteX116" fmla="*/ 168533 w 3945979"/>
                <a:gd name="connsiteY116" fmla="*/ 3012794 h 4007653"/>
                <a:gd name="connsiteX117" fmla="*/ 1493265 w 3945979"/>
                <a:gd name="connsiteY117" fmla="*/ 3168654 h 4007653"/>
                <a:gd name="connsiteX118" fmla="*/ 1494038 w 3945979"/>
                <a:gd name="connsiteY118" fmla="*/ 3162186 h 4007653"/>
                <a:gd name="connsiteX119" fmla="*/ 153012 w 3945979"/>
                <a:gd name="connsiteY119" fmla="*/ 3002921 h 4007653"/>
                <a:gd name="connsiteX120" fmla="*/ 149754 w 3945979"/>
                <a:gd name="connsiteY120" fmla="*/ 3002294 h 4007653"/>
                <a:gd name="connsiteX121" fmla="*/ 148137 w 3945979"/>
                <a:gd name="connsiteY121" fmla="*/ 2999397 h 4007653"/>
                <a:gd name="connsiteX122" fmla="*/ 0 w 3945979"/>
                <a:gd name="connsiteY122" fmla="*/ 2672106 h 4007653"/>
                <a:gd name="connsiteX123" fmla="*/ 63508 w 3945979"/>
                <a:gd name="connsiteY123" fmla="*/ 2563677 h 4007653"/>
                <a:gd name="connsiteX124" fmla="*/ 66574 w 3945979"/>
                <a:gd name="connsiteY124" fmla="*/ 2573622 h 4007653"/>
                <a:gd name="connsiteX125" fmla="*/ 66574 w 3945979"/>
                <a:gd name="connsiteY125" fmla="*/ 2573598 h 4007653"/>
                <a:gd name="connsiteX126" fmla="*/ 156730 w 3945979"/>
                <a:gd name="connsiteY126" fmla="*/ 2594261 h 4007653"/>
                <a:gd name="connsiteX127" fmla="*/ 117795 w 3945979"/>
                <a:gd name="connsiteY127" fmla="*/ 2581685 h 4007653"/>
                <a:gd name="connsiteX128" fmla="*/ 109733 w 3945979"/>
                <a:gd name="connsiteY128" fmla="*/ 2579102 h 4007653"/>
                <a:gd name="connsiteX129" fmla="*/ 63508 w 3945979"/>
                <a:gd name="connsiteY129" fmla="*/ 2563677 h 4007653"/>
                <a:gd name="connsiteX130" fmla="*/ 40577 w 3945979"/>
                <a:gd name="connsiteY130" fmla="*/ 2539491 h 4007653"/>
                <a:gd name="connsiteX131" fmla="*/ 54867 w 3945979"/>
                <a:gd name="connsiteY131" fmla="*/ 2545091 h 4007653"/>
                <a:gd name="connsiteX132" fmla="*/ 114078 w 3945979"/>
                <a:gd name="connsiteY132" fmla="*/ 2565415 h 4007653"/>
                <a:gd name="connsiteX133" fmla="*/ 122237 w 3945979"/>
                <a:gd name="connsiteY133" fmla="*/ 2568022 h 4007653"/>
                <a:gd name="connsiteX134" fmla="*/ 349281 w 3945979"/>
                <a:gd name="connsiteY134" fmla="*/ 2634909 h 4007653"/>
                <a:gd name="connsiteX135" fmla="*/ 346071 w 3945979"/>
                <a:gd name="connsiteY135" fmla="*/ 2648886 h 4007653"/>
                <a:gd name="connsiteX136" fmla="*/ 59381 w 3945979"/>
                <a:gd name="connsiteY136" fmla="*/ 2586657 h 4007653"/>
                <a:gd name="connsiteX137" fmla="*/ 55470 w 3945979"/>
                <a:gd name="connsiteY137" fmla="*/ 2585764 h 4007653"/>
                <a:gd name="connsiteX138" fmla="*/ 54215 w 3945979"/>
                <a:gd name="connsiteY138" fmla="*/ 2581950 h 4007653"/>
                <a:gd name="connsiteX139" fmla="*/ 49774 w 3945979"/>
                <a:gd name="connsiteY139" fmla="*/ 2567805 h 4007653"/>
                <a:gd name="connsiteX140" fmla="*/ 45453 w 3945979"/>
                <a:gd name="connsiteY140" fmla="*/ 2554046 h 4007653"/>
                <a:gd name="connsiteX141" fmla="*/ 852902 w 3945979"/>
                <a:gd name="connsiteY141" fmla="*/ 1996838 h 4007653"/>
                <a:gd name="connsiteX142" fmla="*/ 816598 w 3945979"/>
                <a:gd name="connsiteY142" fmla="*/ 2111978 h 4007653"/>
                <a:gd name="connsiteX143" fmla="*/ 811215 w 3945979"/>
                <a:gd name="connsiteY143" fmla="*/ 2307377 h 4007653"/>
                <a:gd name="connsiteX144" fmla="*/ 811191 w 3945979"/>
                <a:gd name="connsiteY144" fmla="*/ 2307401 h 4007653"/>
                <a:gd name="connsiteX145" fmla="*/ 896785 w 3945979"/>
                <a:gd name="connsiteY145" fmla="*/ 2322222 h 4007653"/>
                <a:gd name="connsiteX146" fmla="*/ 858550 w 3945979"/>
                <a:gd name="connsiteY146" fmla="*/ 1931303 h 4007653"/>
                <a:gd name="connsiteX147" fmla="*/ 913610 w 3945979"/>
                <a:gd name="connsiteY147" fmla="*/ 2339578 h 4007653"/>
                <a:gd name="connsiteX148" fmla="*/ 913585 w 3945979"/>
                <a:gd name="connsiteY148" fmla="*/ 2339578 h 4007653"/>
                <a:gd name="connsiteX149" fmla="*/ 904003 w 3945979"/>
                <a:gd name="connsiteY149" fmla="*/ 2337984 h 4007653"/>
                <a:gd name="connsiteX150" fmla="*/ 802549 w 3945979"/>
                <a:gd name="connsiteY150" fmla="*/ 2320388 h 4007653"/>
                <a:gd name="connsiteX151" fmla="*/ 796539 w 3945979"/>
                <a:gd name="connsiteY151" fmla="*/ 2319277 h 4007653"/>
                <a:gd name="connsiteX152" fmla="*/ 802622 w 3945979"/>
                <a:gd name="connsiteY152" fmla="*/ 2108647 h 4007653"/>
                <a:gd name="connsiteX153" fmla="*/ 1446148 w 3945979"/>
                <a:gd name="connsiteY153" fmla="*/ 1599836 h 4007653"/>
                <a:gd name="connsiteX154" fmla="*/ 1090109 w 3945979"/>
                <a:gd name="connsiteY154" fmla="*/ 1689196 h 4007653"/>
                <a:gd name="connsiteX155" fmla="*/ 966328 w 3945979"/>
                <a:gd name="connsiteY155" fmla="*/ 2332771 h 4007653"/>
                <a:gd name="connsiteX156" fmla="*/ 966303 w 3945979"/>
                <a:gd name="connsiteY156" fmla="*/ 2332819 h 4007653"/>
                <a:gd name="connsiteX157" fmla="*/ 1620740 w 3945979"/>
                <a:gd name="connsiteY157" fmla="*/ 2390582 h 4007653"/>
                <a:gd name="connsiteX158" fmla="*/ 1685262 w 3945979"/>
                <a:gd name="connsiteY158" fmla="*/ 2287632 h 4007653"/>
                <a:gd name="connsiteX159" fmla="*/ 1713262 w 3945979"/>
                <a:gd name="connsiteY159" fmla="*/ 2224293 h 4007653"/>
                <a:gd name="connsiteX160" fmla="*/ 1703003 w 3945979"/>
                <a:gd name="connsiteY160" fmla="*/ 1778290 h 4007653"/>
                <a:gd name="connsiteX161" fmla="*/ 1693517 w 3945979"/>
                <a:gd name="connsiteY161" fmla="*/ 1710028 h 4007653"/>
                <a:gd name="connsiteX162" fmla="*/ 1573333 w 3945979"/>
                <a:gd name="connsiteY162" fmla="*/ 1789587 h 4007653"/>
                <a:gd name="connsiteX163" fmla="*/ 1485855 w 3945979"/>
                <a:gd name="connsiteY163" fmla="*/ 1609781 h 4007653"/>
                <a:gd name="connsiteX164" fmla="*/ 182485 w 3945979"/>
                <a:gd name="connsiteY164" fmla="*/ 1586439 h 4007653"/>
                <a:gd name="connsiteX165" fmla="*/ 137612 w 3945979"/>
                <a:gd name="connsiteY165" fmla="*/ 1989548 h 4007653"/>
                <a:gd name="connsiteX166" fmla="*/ 152168 w 3945979"/>
                <a:gd name="connsiteY166" fmla="*/ 2220431 h 4007653"/>
                <a:gd name="connsiteX167" fmla="*/ 152168 w 3945979"/>
                <a:gd name="connsiteY167" fmla="*/ 2220455 h 4007653"/>
                <a:gd name="connsiteX168" fmla="*/ 220841 w 3945979"/>
                <a:gd name="connsiteY168" fmla="*/ 2244617 h 4007653"/>
                <a:gd name="connsiteX169" fmla="*/ 238027 w 3945979"/>
                <a:gd name="connsiteY169" fmla="*/ 1626267 h 4007653"/>
                <a:gd name="connsiteX170" fmla="*/ 222386 w 3945979"/>
                <a:gd name="connsiteY170" fmla="*/ 1616877 h 4007653"/>
                <a:gd name="connsiteX171" fmla="*/ 182485 w 3945979"/>
                <a:gd name="connsiteY171" fmla="*/ 1586439 h 4007653"/>
                <a:gd name="connsiteX172" fmla="*/ 1446172 w 3945979"/>
                <a:gd name="connsiteY172" fmla="*/ 1585088 h 4007653"/>
                <a:gd name="connsiteX173" fmla="*/ 1495849 w 3945979"/>
                <a:gd name="connsiteY173" fmla="*/ 1597471 h 4007653"/>
                <a:gd name="connsiteX174" fmla="*/ 1579126 w 3945979"/>
                <a:gd name="connsiteY174" fmla="*/ 1768563 h 4007653"/>
                <a:gd name="connsiteX175" fmla="*/ 1704693 w 3945979"/>
                <a:gd name="connsiteY175" fmla="*/ 1685431 h 4007653"/>
                <a:gd name="connsiteX176" fmla="*/ 1717221 w 3945979"/>
                <a:gd name="connsiteY176" fmla="*/ 1776239 h 4007653"/>
                <a:gd name="connsiteX177" fmla="*/ 1726417 w 3945979"/>
                <a:gd name="connsiteY177" fmla="*/ 2230062 h 4007653"/>
                <a:gd name="connsiteX178" fmla="*/ 1697693 w 3945979"/>
                <a:gd name="connsiteY178" fmla="*/ 2294729 h 4007653"/>
                <a:gd name="connsiteX179" fmla="*/ 1631168 w 3945979"/>
                <a:gd name="connsiteY179" fmla="*/ 2401396 h 4007653"/>
                <a:gd name="connsiteX180" fmla="*/ 1628995 w 3945979"/>
                <a:gd name="connsiteY180" fmla="*/ 2405161 h 4007653"/>
                <a:gd name="connsiteX181" fmla="*/ 1628971 w 3945979"/>
                <a:gd name="connsiteY181" fmla="*/ 2405186 h 4007653"/>
                <a:gd name="connsiteX182" fmla="*/ 1624650 w 3945979"/>
                <a:gd name="connsiteY182" fmla="*/ 2405041 h 4007653"/>
                <a:gd name="connsiteX183" fmla="*/ 956793 w 3945979"/>
                <a:gd name="connsiteY183" fmla="*/ 2345902 h 4007653"/>
                <a:gd name="connsiteX184" fmla="*/ 949383 w 3945979"/>
                <a:gd name="connsiteY184" fmla="*/ 2344816 h 4007653"/>
                <a:gd name="connsiteX185" fmla="*/ 1077750 w 3945979"/>
                <a:gd name="connsiteY185" fmla="*/ 1677513 h 4007653"/>
                <a:gd name="connsiteX186" fmla="*/ 1082191 w 3945979"/>
                <a:gd name="connsiteY186" fmla="*/ 1676427 h 4007653"/>
                <a:gd name="connsiteX187" fmla="*/ 174230 w 3945979"/>
                <a:gd name="connsiteY187" fmla="*/ 1558318 h 4007653"/>
                <a:gd name="connsiteX188" fmla="*/ 183378 w 3945979"/>
                <a:gd name="connsiteY188" fmla="*/ 1567466 h 4007653"/>
                <a:gd name="connsiteX189" fmla="*/ 230062 w 3945979"/>
                <a:gd name="connsiteY189" fmla="*/ 1604760 h 4007653"/>
                <a:gd name="connsiteX190" fmla="*/ 248552 w 3945979"/>
                <a:gd name="connsiteY190" fmla="*/ 1615550 h 4007653"/>
                <a:gd name="connsiteX191" fmla="*/ 252655 w 3945979"/>
                <a:gd name="connsiteY191" fmla="*/ 1617602 h 4007653"/>
                <a:gd name="connsiteX192" fmla="*/ 252486 w 3945979"/>
                <a:gd name="connsiteY192" fmla="*/ 1622164 h 4007653"/>
                <a:gd name="connsiteX193" fmla="*/ 234696 w 3945979"/>
                <a:gd name="connsiteY193" fmla="*/ 2264025 h 4007653"/>
                <a:gd name="connsiteX194" fmla="*/ 225620 w 3945979"/>
                <a:gd name="connsiteY194" fmla="*/ 2261176 h 4007653"/>
                <a:gd name="connsiteX195" fmla="*/ 142947 w 3945979"/>
                <a:gd name="connsiteY195" fmla="*/ 2232283 h 4007653"/>
                <a:gd name="connsiteX196" fmla="*/ 139036 w 3945979"/>
                <a:gd name="connsiteY196" fmla="*/ 2230714 h 4007653"/>
                <a:gd name="connsiteX197" fmla="*/ 138481 w 3945979"/>
                <a:gd name="connsiteY197" fmla="*/ 2226562 h 4007653"/>
                <a:gd name="connsiteX198" fmla="*/ 123250 w 3945979"/>
                <a:gd name="connsiteY198" fmla="*/ 1989572 h 4007653"/>
                <a:gd name="connsiteX199" fmla="*/ 171333 w 3945979"/>
                <a:gd name="connsiteY199" fmla="*/ 1570942 h 4007653"/>
                <a:gd name="connsiteX200" fmla="*/ 1122816 w 3945979"/>
                <a:gd name="connsiteY200" fmla="*/ 1519794 h 4007653"/>
                <a:gd name="connsiteX201" fmla="*/ 1120281 w 3945979"/>
                <a:gd name="connsiteY201" fmla="*/ 1532925 h 4007653"/>
                <a:gd name="connsiteX202" fmla="*/ 1133099 w 3945979"/>
                <a:gd name="connsiteY202" fmla="*/ 1522473 h 4007653"/>
                <a:gd name="connsiteX203" fmla="*/ 1122840 w 3945979"/>
                <a:gd name="connsiteY203" fmla="*/ 1519794 h 4007653"/>
                <a:gd name="connsiteX204" fmla="*/ 1158323 w 3945979"/>
                <a:gd name="connsiteY204" fmla="*/ 1335933 h 4007653"/>
                <a:gd name="connsiteX205" fmla="*/ 1123685 w 3945979"/>
                <a:gd name="connsiteY205" fmla="*/ 1515135 h 4007653"/>
                <a:gd name="connsiteX206" fmla="*/ 1229410 w 3945979"/>
                <a:gd name="connsiteY206" fmla="*/ 1398402 h 4007653"/>
                <a:gd name="connsiteX207" fmla="*/ 1202158 w 3945979"/>
                <a:gd name="connsiteY207" fmla="*/ 1377861 h 4007653"/>
                <a:gd name="connsiteX208" fmla="*/ 1158323 w 3945979"/>
                <a:gd name="connsiteY208" fmla="*/ 1335933 h 4007653"/>
                <a:gd name="connsiteX209" fmla="*/ 1150044 w 3945979"/>
                <a:gd name="connsiteY209" fmla="*/ 1303153 h 4007653"/>
                <a:gd name="connsiteX210" fmla="*/ 1159772 w 3945979"/>
                <a:gd name="connsiteY210" fmla="*/ 1315270 h 4007653"/>
                <a:gd name="connsiteX211" fmla="*/ 1211259 w 3945979"/>
                <a:gd name="connsiteY211" fmla="*/ 1366733 h 4007653"/>
                <a:gd name="connsiteX212" fmla="*/ 1244304 w 3945979"/>
                <a:gd name="connsiteY212" fmla="*/ 1391113 h 4007653"/>
                <a:gd name="connsiteX213" fmla="*/ 1251232 w 3945979"/>
                <a:gd name="connsiteY213" fmla="*/ 1395723 h 4007653"/>
                <a:gd name="connsiteX214" fmla="*/ 1146640 w 3945979"/>
                <a:gd name="connsiteY214" fmla="*/ 1511201 h 4007653"/>
                <a:gd name="connsiteX215" fmla="*/ 1164020 w 3945979"/>
                <a:gd name="connsiteY215" fmla="*/ 1515739 h 4007653"/>
                <a:gd name="connsiteX216" fmla="*/ 1098654 w 3945979"/>
                <a:gd name="connsiteY216" fmla="*/ 1569108 h 4007653"/>
                <a:gd name="connsiteX217" fmla="*/ 2940645 w 3945979"/>
                <a:gd name="connsiteY217" fmla="*/ 559260 h 4007653"/>
                <a:gd name="connsiteX218" fmla="*/ 2940667 w 3945979"/>
                <a:gd name="connsiteY218" fmla="*/ 559276 h 4007653"/>
                <a:gd name="connsiteX219" fmla="*/ 2933113 w 3945979"/>
                <a:gd name="connsiteY219" fmla="*/ 606619 h 4007653"/>
                <a:gd name="connsiteX220" fmla="*/ 3003211 w 3945979"/>
                <a:gd name="connsiteY220" fmla="*/ 604350 h 4007653"/>
                <a:gd name="connsiteX221" fmla="*/ 2940667 w 3945979"/>
                <a:gd name="connsiteY221" fmla="*/ 559276 h 4007653"/>
                <a:gd name="connsiteX222" fmla="*/ 2940669 w 3945979"/>
                <a:gd name="connsiteY222" fmla="*/ 559260 h 4007653"/>
                <a:gd name="connsiteX223" fmla="*/ 2800087 w 3945979"/>
                <a:gd name="connsiteY223" fmla="*/ 471638 h 4007653"/>
                <a:gd name="connsiteX224" fmla="*/ 2810153 w 3945979"/>
                <a:gd name="connsiteY224" fmla="*/ 489017 h 4007653"/>
                <a:gd name="connsiteX225" fmla="*/ 2914189 w 3945979"/>
                <a:gd name="connsiteY225" fmla="*/ 541301 h 4007653"/>
                <a:gd name="connsiteX226" fmla="*/ 2800087 w 3945979"/>
                <a:gd name="connsiteY226" fmla="*/ 471638 h 4007653"/>
                <a:gd name="connsiteX227" fmla="*/ 2758304 w 3945979"/>
                <a:gd name="connsiteY227" fmla="*/ 432703 h 4007653"/>
                <a:gd name="connsiteX228" fmla="*/ 2782877 w 3945979"/>
                <a:gd name="connsiteY228" fmla="*/ 445882 h 4007653"/>
                <a:gd name="connsiteX229" fmla="*/ 3028025 w 3945979"/>
                <a:gd name="connsiteY229" fmla="*/ 605195 h 4007653"/>
                <a:gd name="connsiteX230" fmla="*/ 3043860 w 3945979"/>
                <a:gd name="connsiteY230" fmla="*/ 617409 h 4007653"/>
                <a:gd name="connsiteX231" fmla="*/ 2916241 w 3945979"/>
                <a:gd name="connsiteY231" fmla="*/ 621536 h 4007653"/>
                <a:gd name="connsiteX232" fmla="*/ 2916217 w 3945979"/>
                <a:gd name="connsiteY232" fmla="*/ 621512 h 4007653"/>
                <a:gd name="connsiteX233" fmla="*/ 2925558 w 3945979"/>
                <a:gd name="connsiteY233" fmla="*/ 563098 h 4007653"/>
                <a:gd name="connsiteX234" fmla="*/ 2799798 w 3945979"/>
                <a:gd name="connsiteY234" fmla="*/ 499855 h 4007653"/>
                <a:gd name="connsiteX235" fmla="*/ 2798736 w 3945979"/>
                <a:gd name="connsiteY235" fmla="*/ 497948 h 4007653"/>
                <a:gd name="connsiteX236" fmla="*/ 2773463 w 3945979"/>
                <a:gd name="connsiteY236" fmla="*/ 456093 h 4007653"/>
                <a:gd name="connsiteX237" fmla="*/ 1955200 w 3945979"/>
                <a:gd name="connsiteY237" fmla="*/ 238462 h 4007653"/>
                <a:gd name="connsiteX238" fmla="*/ 2078667 w 3945979"/>
                <a:gd name="connsiteY238" fmla="*/ 243290 h 4007653"/>
                <a:gd name="connsiteX239" fmla="*/ 2107464 w 3945979"/>
                <a:gd name="connsiteY239" fmla="*/ 245534 h 4007653"/>
                <a:gd name="connsiteX240" fmla="*/ 2080960 w 3945979"/>
                <a:gd name="connsiteY240" fmla="*/ 257024 h 4007653"/>
                <a:gd name="connsiteX241" fmla="*/ 1999252 w 3945979"/>
                <a:gd name="connsiteY241" fmla="*/ 302573 h 4007653"/>
                <a:gd name="connsiteX242" fmla="*/ 1798639 w 3945979"/>
                <a:gd name="connsiteY242" fmla="*/ 590205 h 4007653"/>
                <a:gd name="connsiteX243" fmla="*/ 1797625 w 3945979"/>
                <a:gd name="connsiteY243" fmla="*/ 592498 h 4007653"/>
                <a:gd name="connsiteX244" fmla="*/ 1780415 w 3945979"/>
                <a:gd name="connsiteY244" fmla="*/ 621416 h 4007653"/>
                <a:gd name="connsiteX245" fmla="*/ 1778991 w 3945979"/>
                <a:gd name="connsiteY245" fmla="*/ 624095 h 4007653"/>
                <a:gd name="connsiteX246" fmla="*/ 1661823 w 3945979"/>
                <a:gd name="connsiteY246" fmla="*/ 657189 h 4007653"/>
                <a:gd name="connsiteX247" fmla="*/ 1661823 w 3945979"/>
                <a:gd name="connsiteY247" fmla="*/ 657213 h 4007653"/>
                <a:gd name="connsiteX248" fmla="*/ 1658830 w 3945979"/>
                <a:gd name="connsiteY248" fmla="*/ 654147 h 4007653"/>
                <a:gd name="connsiteX249" fmla="*/ 1494400 w 3945979"/>
                <a:gd name="connsiteY249" fmla="*/ 400164 h 4007653"/>
                <a:gd name="connsiteX250" fmla="*/ 1508039 w 3945979"/>
                <a:gd name="connsiteY250" fmla="*/ 395723 h 4007653"/>
                <a:gd name="connsiteX251" fmla="*/ 1666313 w 3945979"/>
                <a:gd name="connsiteY251" fmla="*/ 641040 h 4007653"/>
                <a:gd name="connsiteX252" fmla="*/ 1769263 w 3945979"/>
                <a:gd name="connsiteY252" fmla="*/ 611978 h 4007653"/>
                <a:gd name="connsiteX253" fmla="*/ 1785001 w 3945979"/>
                <a:gd name="connsiteY253" fmla="*/ 585595 h 4007653"/>
                <a:gd name="connsiteX254" fmla="*/ 1991093 w 3945979"/>
                <a:gd name="connsiteY254" fmla="*/ 290794 h 4007653"/>
                <a:gd name="connsiteX255" fmla="*/ 2049943 w 3945979"/>
                <a:gd name="connsiteY255" fmla="*/ 255648 h 4007653"/>
                <a:gd name="connsiteX256" fmla="*/ 1565029 w 3945979"/>
                <a:gd name="connsiteY256" fmla="*/ 296490 h 4007653"/>
                <a:gd name="connsiteX257" fmla="*/ 1561891 w 3945979"/>
                <a:gd name="connsiteY257" fmla="*/ 282490 h 4007653"/>
                <a:gd name="connsiteX258" fmla="*/ 1955200 w 3945979"/>
                <a:gd name="connsiteY258" fmla="*/ 238462 h 4007653"/>
                <a:gd name="connsiteX259" fmla="*/ 1955248 w 3945979"/>
                <a:gd name="connsiteY259" fmla="*/ 14435 h 4007653"/>
                <a:gd name="connsiteX260" fmla="*/ 1262239 w 3945979"/>
                <a:gd name="connsiteY260" fmla="*/ 139447 h 4007653"/>
                <a:gd name="connsiteX261" fmla="*/ 1202376 w 3945979"/>
                <a:gd name="connsiteY261" fmla="*/ 345926 h 4007653"/>
                <a:gd name="connsiteX262" fmla="*/ 1205272 w 3945979"/>
                <a:gd name="connsiteY262" fmla="*/ 348195 h 4007653"/>
                <a:gd name="connsiteX263" fmla="*/ 1293377 w 3945979"/>
                <a:gd name="connsiteY263" fmla="*/ 524959 h 4007653"/>
                <a:gd name="connsiteX264" fmla="*/ 1311625 w 3945979"/>
                <a:gd name="connsiteY264" fmla="*/ 541180 h 4007653"/>
                <a:gd name="connsiteX265" fmla="*/ 1315584 w 3945979"/>
                <a:gd name="connsiteY265" fmla="*/ 544390 h 4007653"/>
                <a:gd name="connsiteX266" fmla="*/ 1361930 w 3945979"/>
                <a:gd name="connsiteY266" fmla="*/ 615478 h 4007653"/>
                <a:gd name="connsiteX267" fmla="*/ 1384040 w 3945979"/>
                <a:gd name="connsiteY267" fmla="*/ 673844 h 4007653"/>
                <a:gd name="connsiteX268" fmla="*/ 1527808 w 3945979"/>
                <a:gd name="connsiteY268" fmla="*/ 841798 h 4007653"/>
                <a:gd name="connsiteX269" fmla="*/ 1645796 w 3945979"/>
                <a:gd name="connsiteY269" fmla="*/ 966521 h 4007653"/>
                <a:gd name="connsiteX270" fmla="*/ 1647220 w 3945979"/>
                <a:gd name="connsiteY270" fmla="*/ 966521 h 4007653"/>
                <a:gd name="connsiteX271" fmla="*/ 1646182 w 3945979"/>
                <a:gd name="connsiteY271" fmla="*/ 957541 h 4007653"/>
                <a:gd name="connsiteX272" fmla="*/ 1739621 w 3945979"/>
                <a:gd name="connsiteY272" fmla="*/ 976224 h 4007653"/>
                <a:gd name="connsiteX273" fmla="*/ 1790698 w 3945979"/>
                <a:gd name="connsiteY273" fmla="*/ 984890 h 4007653"/>
                <a:gd name="connsiteX274" fmla="*/ 1791518 w 3945979"/>
                <a:gd name="connsiteY274" fmla="*/ 987279 h 4007653"/>
                <a:gd name="connsiteX275" fmla="*/ 1804770 w 3945979"/>
                <a:gd name="connsiteY275" fmla="*/ 990707 h 4007653"/>
                <a:gd name="connsiteX276" fmla="*/ 2014966 w 3945979"/>
                <a:gd name="connsiteY276" fmla="*/ 1007845 h 4007653"/>
                <a:gd name="connsiteX277" fmla="*/ 1916627 w 3945979"/>
                <a:gd name="connsiteY277" fmla="*/ 875978 h 4007653"/>
                <a:gd name="connsiteX278" fmla="*/ 1978735 w 3945979"/>
                <a:gd name="connsiteY278" fmla="*/ 825649 h 4007653"/>
                <a:gd name="connsiteX279" fmla="*/ 2008883 w 3945979"/>
                <a:gd name="connsiteY279" fmla="*/ 692479 h 4007653"/>
                <a:gd name="connsiteX280" fmla="*/ 2125906 w 3945979"/>
                <a:gd name="connsiteY280" fmla="*/ 487714 h 4007653"/>
                <a:gd name="connsiteX281" fmla="*/ 2257314 w 3945979"/>
                <a:gd name="connsiteY281" fmla="*/ 436348 h 4007653"/>
                <a:gd name="connsiteX282" fmla="*/ 2400768 w 3945979"/>
                <a:gd name="connsiteY282" fmla="*/ 444458 h 4007653"/>
                <a:gd name="connsiteX283" fmla="*/ 2623395 w 3945979"/>
                <a:gd name="connsiteY283" fmla="*/ 653809 h 4007653"/>
                <a:gd name="connsiteX284" fmla="*/ 2627161 w 3945979"/>
                <a:gd name="connsiteY284" fmla="*/ 663971 h 4007653"/>
                <a:gd name="connsiteX285" fmla="*/ 2677779 w 3945979"/>
                <a:gd name="connsiteY285" fmla="*/ 689703 h 4007653"/>
                <a:gd name="connsiteX286" fmla="*/ 2643068 w 3945979"/>
                <a:gd name="connsiteY286" fmla="*/ 984793 h 4007653"/>
                <a:gd name="connsiteX287" fmla="*/ 2628392 w 3945979"/>
                <a:gd name="connsiteY287" fmla="*/ 1015569 h 4007653"/>
                <a:gd name="connsiteX288" fmla="*/ 2651299 w 3945979"/>
                <a:gd name="connsiteY288" fmla="*/ 1079029 h 4007653"/>
                <a:gd name="connsiteX289" fmla="*/ 2924230 w 3945979"/>
                <a:gd name="connsiteY289" fmla="*/ 1391620 h 4007653"/>
                <a:gd name="connsiteX290" fmla="*/ 2999542 w 3945979"/>
                <a:gd name="connsiteY290" fmla="*/ 1710245 h 4007653"/>
                <a:gd name="connsiteX291" fmla="*/ 3022135 w 3945979"/>
                <a:gd name="connsiteY291" fmla="*/ 1861133 h 4007653"/>
                <a:gd name="connsiteX292" fmla="*/ 3000193 w 3945979"/>
                <a:gd name="connsiteY292" fmla="*/ 1852757 h 4007653"/>
                <a:gd name="connsiteX293" fmla="*/ 2966159 w 3945979"/>
                <a:gd name="connsiteY293" fmla="*/ 2127595 h 4007653"/>
                <a:gd name="connsiteX294" fmla="*/ 2926813 w 3945979"/>
                <a:gd name="connsiteY294" fmla="*/ 2188834 h 4007653"/>
                <a:gd name="connsiteX295" fmla="*/ 2911316 w 3945979"/>
                <a:gd name="connsiteY295" fmla="*/ 2210076 h 4007653"/>
                <a:gd name="connsiteX296" fmla="*/ 2882671 w 3945979"/>
                <a:gd name="connsiteY296" fmla="*/ 2250176 h 4007653"/>
                <a:gd name="connsiteX297" fmla="*/ 2859959 w 3945979"/>
                <a:gd name="connsiteY297" fmla="*/ 2291049 h 4007653"/>
                <a:gd name="connsiteX298" fmla="*/ 2859950 w 3945979"/>
                <a:gd name="connsiteY298" fmla="*/ 2291036 h 4007653"/>
                <a:gd name="connsiteX299" fmla="*/ 2859926 w 3945979"/>
                <a:gd name="connsiteY299" fmla="*/ 2291108 h 4007653"/>
                <a:gd name="connsiteX300" fmla="*/ 2859959 w 3945979"/>
                <a:gd name="connsiteY300" fmla="*/ 2291049 h 4007653"/>
                <a:gd name="connsiteX301" fmla="*/ 2884503 w 3945979"/>
                <a:gd name="connsiteY301" fmla="*/ 2327266 h 4007653"/>
                <a:gd name="connsiteX302" fmla="*/ 2886285 w 3945979"/>
                <a:gd name="connsiteY302" fmla="*/ 2472266 h 4007653"/>
                <a:gd name="connsiteX303" fmla="*/ 2841074 w 3945979"/>
                <a:gd name="connsiteY303" fmla="*/ 2556219 h 4007653"/>
                <a:gd name="connsiteX304" fmla="*/ 3277687 w 3945979"/>
                <a:gd name="connsiteY304" fmla="*/ 2478879 h 4007653"/>
                <a:gd name="connsiteX305" fmla="*/ 3333398 w 3945979"/>
                <a:gd name="connsiteY305" fmla="*/ 1522546 h 4007653"/>
                <a:gd name="connsiteX306" fmla="*/ 3294174 w 3945979"/>
                <a:gd name="connsiteY306" fmla="*/ 1533263 h 4007653"/>
                <a:gd name="connsiteX307" fmla="*/ 3268418 w 3945979"/>
                <a:gd name="connsiteY307" fmla="*/ 1536908 h 4007653"/>
                <a:gd name="connsiteX308" fmla="*/ 3182413 w 3945979"/>
                <a:gd name="connsiteY308" fmla="*/ 1484069 h 4007653"/>
                <a:gd name="connsiteX309" fmla="*/ 2944193 w 3945979"/>
                <a:gd name="connsiteY309" fmla="*/ 1014990 h 4007653"/>
                <a:gd name="connsiteX310" fmla="*/ 2944048 w 3945979"/>
                <a:gd name="connsiteY310" fmla="*/ 941199 h 4007653"/>
                <a:gd name="connsiteX311" fmla="*/ 2996114 w 3945979"/>
                <a:gd name="connsiteY311" fmla="*/ 888143 h 4007653"/>
                <a:gd name="connsiteX312" fmla="*/ 3312084 w 3945979"/>
                <a:gd name="connsiteY312" fmla="*/ 755769 h 4007653"/>
                <a:gd name="connsiteX313" fmla="*/ 3349523 w 3945979"/>
                <a:gd name="connsiteY313" fmla="*/ 748262 h 4007653"/>
                <a:gd name="connsiteX314" fmla="*/ 3436976 w 3945979"/>
                <a:gd name="connsiteY314" fmla="*/ 802284 h 4007653"/>
                <a:gd name="connsiteX315" fmla="*/ 3555881 w 3945979"/>
                <a:gd name="connsiteY315" fmla="*/ 1046346 h 4007653"/>
                <a:gd name="connsiteX316" fmla="*/ 3574443 w 3945979"/>
                <a:gd name="connsiteY316" fmla="*/ 1084412 h 4007653"/>
                <a:gd name="connsiteX317" fmla="*/ 3634909 w 3945979"/>
                <a:gd name="connsiteY317" fmla="*/ 1209882 h 4007653"/>
                <a:gd name="connsiteX318" fmla="*/ 3661679 w 3945979"/>
                <a:gd name="connsiteY318" fmla="*/ 1266463 h 4007653"/>
                <a:gd name="connsiteX319" fmla="*/ 3678455 w 3945979"/>
                <a:gd name="connsiteY319" fmla="*/ 1305953 h 4007653"/>
                <a:gd name="connsiteX320" fmla="*/ 3630758 w 3945979"/>
                <a:gd name="connsiteY320" fmla="*/ 1414309 h 4007653"/>
                <a:gd name="connsiteX321" fmla="*/ 3585740 w 3945979"/>
                <a:gd name="connsiteY321" fmla="*/ 1436469 h 4007653"/>
                <a:gd name="connsiteX322" fmla="*/ 3531622 w 3945979"/>
                <a:gd name="connsiteY322" fmla="*/ 1458096 h 4007653"/>
                <a:gd name="connsiteX323" fmla="*/ 3474969 w 3945979"/>
                <a:gd name="connsiteY323" fmla="*/ 2434972 h 4007653"/>
                <a:gd name="connsiteX324" fmla="*/ 3903761 w 3945979"/>
                <a:gd name="connsiteY324" fmla="*/ 2321305 h 4007653"/>
                <a:gd name="connsiteX325" fmla="*/ 3931641 w 3945979"/>
                <a:gd name="connsiteY325" fmla="*/ 1989597 h 4007653"/>
                <a:gd name="connsiteX326" fmla="*/ 1955248 w 3945979"/>
                <a:gd name="connsiteY326" fmla="*/ 14435 h 4007653"/>
                <a:gd name="connsiteX327" fmla="*/ 1955248 w 3945979"/>
                <a:gd name="connsiteY327" fmla="*/ 0 h 4007653"/>
                <a:gd name="connsiteX328" fmla="*/ 3945979 w 3945979"/>
                <a:gd name="connsiteY328" fmla="*/ 1989500 h 4007653"/>
                <a:gd name="connsiteX329" fmla="*/ 3917134 w 3945979"/>
                <a:gd name="connsiteY329" fmla="*/ 2328039 h 4007653"/>
                <a:gd name="connsiteX330" fmla="*/ 3916386 w 3945979"/>
                <a:gd name="connsiteY330" fmla="*/ 2332481 h 4007653"/>
                <a:gd name="connsiteX331" fmla="*/ 3912089 w 3945979"/>
                <a:gd name="connsiteY331" fmla="*/ 2333736 h 4007653"/>
                <a:gd name="connsiteX332" fmla="*/ 3468886 w 3945979"/>
                <a:gd name="connsiteY332" fmla="*/ 2451048 h 4007653"/>
                <a:gd name="connsiteX333" fmla="*/ 3459521 w 3945979"/>
                <a:gd name="connsiteY333" fmla="*/ 2453269 h 4007653"/>
                <a:gd name="connsiteX334" fmla="*/ 3460076 w 3945979"/>
                <a:gd name="connsiteY334" fmla="*/ 2443662 h 4007653"/>
                <a:gd name="connsiteX335" fmla="*/ 3517815 w 3945979"/>
                <a:gd name="connsiteY335" fmla="*/ 1447717 h 4007653"/>
                <a:gd name="connsiteX336" fmla="*/ 3522280 w 3945979"/>
                <a:gd name="connsiteY336" fmla="*/ 1446100 h 4007653"/>
                <a:gd name="connsiteX337" fmla="*/ 3579971 w 3945979"/>
                <a:gd name="connsiteY337" fmla="*/ 1423216 h 4007653"/>
                <a:gd name="connsiteX338" fmla="*/ 3623202 w 3945979"/>
                <a:gd name="connsiteY338" fmla="*/ 1402023 h 4007653"/>
                <a:gd name="connsiteX339" fmla="*/ 3664575 w 3945979"/>
                <a:gd name="connsiteY339" fmla="*/ 1309549 h 4007653"/>
                <a:gd name="connsiteX340" fmla="*/ 3649151 w 3945979"/>
                <a:gd name="connsiteY340" fmla="*/ 1273463 h 4007653"/>
                <a:gd name="connsiteX341" fmla="*/ 3621995 w 3945979"/>
                <a:gd name="connsiteY341" fmla="*/ 1216062 h 4007653"/>
                <a:gd name="connsiteX342" fmla="*/ 3561529 w 3945979"/>
                <a:gd name="connsiteY342" fmla="*/ 1090615 h 4007653"/>
                <a:gd name="connsiteX343" fmla="*/ 3542967 w 3945979"/>
                <a:gd name="connsiteY343" fmla="*/ 1052525 h 4007653"/>
                <a:gd name="connsiteX344" fmla="*/ 3424134 w 3945979"/>
                <a:gd name="connsiteY344" fmla="*/ 808560 h 4007653"/>
                <a:gd name="connsiteX345" fmla="*/ 3349547 w 3945979"/>
                <a:gd name="connsiteY345" fmla="*/ 762528 h 4007653"/>
                <a:gd name="connsiteX346" fmla="*/ 3317636 w 3945979"/>
                <a:gd name="connsiteY346" fmla="*/ 768925 h 4007653"/>
                <a:gd name="connsiteX347" fmla="*/ 3001666 w 3945979"/>
                <a:gd name="connsiteY347" fmla="*/ 901299 h 4007653"/>
                <a:gd name="connsiteX348" fmla="*/ 2957396 w 3945979"/>
                <a:gd name="connsiteY348" fmla="*/ 946510 h 4007653"/>
                <a:gd name="connsiteX349" fmla="*/ 2957614 w 3945979"/>
                <a:gd name="connsiteY349" fmla="*/ 1009873 h 4007653"/>
                <a:gd name="connsiteX350" fmla="*/ 2958627 w 3945979"/>
                <a:gd name="connsiteY350" fmla="*/ 1012818 h 4007653"/>
                <a:gd name="connsiteX351" fmla="*/ 3195182 w 3945979"/>
                <a:gd name="connsiteY351" fmla="*/ 1477479 h 4007653"/>
                <a:gd name="connsiteX352" fmla="*/ 3268442 w 3945979"/>
                <a:gd name="connsiteY352" fmla="*/ 1522497 h 4007653"/>
                <a:gd name="connsiteX353" fmla="*/ 3290504 w 3945979"/>
                <a:gd name="connsiteY353" fmla="*/ 1519335 h 4007653"/>
                <a:gd name="connsiteX354" fmla="*/ 3339119 w 3945979"/>
                <a:gd name="connsiteY354" fmla="*/ 1505794 h 4007653"/>
                <a:gd name="connsiteX355" fmla="*/ 3348943 w 3945979"/>
                <a:gd name="connsiteY355" fmla="*/ 1502849 h 4007653"/>
                <a:gd name="connsiteX356" fmla="*/ 3348364 w 3945979"/>
                <a:gd name="connsiteY356" fmla="*/ 1513083 h 4007653"/>
                <a:gd name="connsiteX357" fmla="*/ 3291398 w 3945979"/>
                <a:gd name="connsiteY357" fmla="*/ 2490611 h 4007653"/>
                <a:gd name="connsiteX358" fmla="*/ 3286039 w 3945979"/>
                <a:gd name="connsiteY358" fmla="*/ 2491770 h 4007653"/>
                <a:gd name="connsiteX359" fmla="*/ 2829995 w 3945979"/>
                <a:gd name="connsiteY359" fmla="*/ 2572343 h 4007653"/>
                <a:gd name="connsiteX360" fmla="*/ 2821788 w 3945979"/>
                <a:gd name="connsiteY360" fmla="*/ 2573550 h 4007653"/>
                <a:gd name="connsiteX361" fmla="*/ 2821739 w 3945979"/>
                <a:gd name="connsiteY361" fmla="*/ 2573598 h 4007653"/>
                <a:gd name="connsiteX362" fmla="*/ 2822584 w 3945979"/>
                <a:gd name="connsiteY362" fmla="*/ 2560298 h 4007653"/>
                <a:gd name="connsiteX363" fmla="*/ 2873637 w 3945979"/>
                <a:gd name="connsiteY363" fmla="*/ 2465410 h 4007653"/>
                <a:gd name="connsiteX364" fmla="*/ 2845757 w 3945979"/>
                <a:gd name="connsiteY364" fmla="*/ 2296443 h 4007653"/>
                <a:gd name="connsiteX365" fmla="*/ 2842257 w 3945979"/>
                <a:gd name="connsiteY365" fmla="*/ 2292315 h 4007653"/>
                <a:gd name="connsiteX366" fmla="*/ 2846891 w 3945979"/>
                <a:gd name="connsiteY366" fmla="*/ 2285411 h 4007653"/>
                <a:gd name="connsiteX367" fmla="*/ 2899778 w 3945979"/>
                <a:gd name="connsiteY367" fmla="*/ 2201483 h 4007653"/>
                <a:gd name="connsiteX368" fmla="*/ 2915203 w 3945979"/>
                <a:gd name="connsiteY368" fmla="*/ 2180362 h 4007653"/>
                <a:gd name="connsiteX369" fmla="*/ 2953293 w 3945979"/>
                <a:gd name="connsiteY369" fmla="*/ 2121223 h 4007653"/>
                <a:gd name="connsiteX370" fmla="*/ 2985276 w 3945979"/>
                <a:gd name="connsiteY370" fmla="*/ 1842474 h 4007653"/>
                <a:gd name="connsiteX371" fmla="*/ 2984649 w 3945979"/>
                <a:gd name="connsiteY371" fmla="*/ 1831395 h 4007653"/>
                <a:gd name="connsiteX372" fmla="*/ 3004297 w 3945979"/>
                <a:gd name="connsiteY372" fmla="*/ 1838926 h 4007653"/>
                <a:gd name="connsiteX373" fmla="*/ 2985373 w 3945979"/>
                <a:gd name="connsiteY373" fmla="*/ 1712345 h 4007653"/>
                <a:gd name="connsiteX374" fmla="*/ 2910665 w 3945979"/>
                <a:gd name="connsiteY374" fmla="*/ 1396230 h 4007653"/>
                <a:gd name="connsiteX375" fmla="*/ 2641523 w 3945979"/>
                <a:gd name="connsiteY375" fmla="*/ 1089771 h 4007653"/>
                <a:gd name="connsiteX376" fmla="*/ 2639447 w 3945979"/>
                <a:gd name="connsiteY376" fmla="*/ 1088467 h 4007653"/>
                <a:gd name="connsiteX377" fmla="*/ 2612871 w 3945979"/>
                <a:gd name="connsiteY377" fmla="*/ 1014773 h 4007653"/>
                <a:gd name="connsiteX378" fmla="*/ 2629599 w 3945979"/>
                <a:gd name="connsiteY378" fmla="*/ 979628 h 4007653"/>
                <a:gd name="connsiteX379" fmla="*/ 2662427 w 3945979"/>
                <a:gd name="connsiteY379" fmla="*/ 697910 h 4007653"/>
                <a:gd name="connsiteX380" fmla="*/ 2615695 w 3945979"/>
                <a:gd name="connsiteY380" fmla="*/ 674182 h 4007653"/>
                <a:gd name="connsiteX381" fmla="*/ 2609950 w 3945979"/>
                <a:gd name="connsiteY381" fmla="*/ 658806 h 4007653"/>
                <a:gd name="connsiteX382" fmla="*/ 2396954 w 3945979"/>
                <a:gd name="connsiteY382" fmla="*/ 458265 h 4007653"/>
                <a:gd name="connsiteX383" fmla="*/ 2259535 w 3945979"/>
                <a:gd name="connsiteY383" fmla="*/ 450493 h 4007653"/>
                <a:gd name="connsiteX384" fmla="*/ 2133992 w 3945979"/>
                <a:gd name="connsiteY384" fmla="*/ 499517 h 4007653"/>
                <a:gd name="connsiteX385" fmla="*/ 2023028 w 3945979"/>
                <a:gd name="connsiteY385" fmla="*/ 696510 h 4007653"/>
                <a:gd name="connsiteX386" fmla="*/ 2022859 w 3945979"/>
                <a:gd name="connsiteY386" fmla="*/ 699913 h 4007653"/>
                <a:gd name="connsiteX387" fmla="*/ 2020108 w 3945979"/>
                <a:gd name="connsiteY387" fmla="*/ 701941 h 4007653"/>
                <a:gd name="connsiteX388" fmla="*/ 1994231 w 3945979"/>
                <a:gd name="connsiteY388" fmla="*/ 824274 h 4007653"/>
                <a:gd name="connsiteX389" fmla="*/ 2000097 w 3945979"/>
                <a:gd name="connsiteY389" fmla="*/ 834919 h 4007653"/>
                <a:gd name="connsiteX390" fmla="*/ 1989887 w 3945979"/>
                <a:gd name="connsiteY390" fmla="*/ 834919 h 4007653"/>
                <a:gd name="connsiteX391" fmla="*/ 1936396 w 3945979"/>
                <a:gd name="connsiteY391" fmla="*/ 878392 h 4007653"/>
                <a:gd name="connsiteX392" fmla="*/ 2043884 w 3945979"/>
                <a:gd name="connsiteY392" fmla="*/ 1022449 h 4007653"/>
                <a:gd name="connsiteX393" fmla="*/ 2026215 w 3945979"/>
                <a:gd name="connsiteY393" fmla="*/ 1022256 h 4007653"/>
                <a:gd name="connsiteX394" fmla="*/ 1801246 w 3945979"/>
                <a:gd name="connsiteY394" fmla="*/ 1004562 h 4007653"/>
                <a:gd name="connsiteX395" fmla="*/ 1785098 w 3945979"/>
                <a:gd name="connsiteY395" fmla="*/ 1000700 h 4007653"/>
                <a:gd name="connsiteX396" fmla="*/ 1780729 w 3945979"/>
                <a:gd name="connsiteY396" fmla="*/ 1000073 h 4007653"/>
                <a:gd name="connsiteX397" fmla="*/ 1779908 w 3945979"/>
                <a:gd name="connsiteY397" fmla="*/ 997562 h 4007653"/>
                <a:gd name="connsiteX398" fmla="*/ 1737062 w 3945979"/>
                <a:gd name="connsiteY398" fmla="*/ 990321 h 4007653"/>
                <a:gd name="connsiteX399" fmla="*/ 1662692 w 3945979"/>
                <a:gd name="connsiteY399" fmla="*/ 975452 h 4007653"/>
                <a:gd name="connsiteX400" fmla="*/ 1663296 w 3945979"/>
                <a:gd name="connsiteY400" fmla="*/ 980810 h 4007653"/>
                <a:gd name="connsiteX401" fmla="*/ 1639158 w 3945979"/>
                <a:gd name="connsiteY401" fmla="*/ 980810 h 4007653"/>
                <a:gd name="connsiteX402" fmla="*/ 1636985 w 3945979"/>
                <a:gd name="connsiteY402" fmla="*/ 978252 h 4007653"/>
                <a:gd name="connsiteX403" fmla="*/ 1517790 w 3945979"/>
                <a:gd name="connsiteY403" fmla="*/ 851960 h 4007653"/>
                <a:gd name="connsiteX404" fmla="*/ 1367723 w 3945979"/>
                <a:gd name="connsiteY404" fmla="*/ 675558 h 4007653"/>
                <a:gd name="connsiteX405" fmla="*/ 1362968 w 3945979"/>
                <a:gd name="connsiteY405" fmla="*/ 668799 h 4007653"/>
                <a:gd name="connsiteX406" fmla="*/ 1366226 w 3945979"/>
                <a:gd name="connsiteY406" fmla="*/ 667158 h 4007653"/>
                <a:gd name="connsiteX407" fmla="*/ 1348557 w 3945979"/>
                <a:gd name="connsiteY407" fmla="*/ 620547 h 4007653"/>
                <a:gd name="connsiteX408" fmla="*/ 1305374 w 3945979"/>
                <a:gd name="connsiteY408" fmla="*/ 554384 h 4007653"/>
                <a:gd name="connsiteX409" fmla="*/ 1302308 w 3945979"/>
                <a:gd name="connsiteY409" fmla="*/ 552091 h 4007653"/>
                <a:gd name="connsiteX410" fmla="*/ 1282225 w 3945979"/>
                <a:gd name="connsiteY410" fmla="*/ 534349 h 4007653"/>
                <a:gd name="connsiteX411" fmla="*/ 1279860 w 3945979"/>
                <a:gd name="connsiteY411" fmla="*/ 532514 h 4007653"/>
                <a:gd name="connsiteX412" fmla="*/ 1279473 w 3945979"/>
                <a:gd name="connsiteY412" fmla="*/ 529570 h 4007653"/>
                <a:gd name="connsiteX413" fmla="*/ 1196510 w 3945979"/>
                <a:gd name="connsiteY413" fmla="*/ 359467 h 4007653"/>
                <a:gd name="connsiteX414" fmla="*/ 1193179 w 3945979"/>
                <a:gd name="connsiteY414" fmla="*/ 356836 h 4007653"/>
                <a:gd name="connsiteX415" fmla="*/ 1190114 w 3945979"/>
                <a:gd name="connsiteY415" fmla="*/ 354446 h 4007653"/>
                <a:gd name="connsiteX416" fmla="*/ 1185672 w 3945979"/>
                <a:gd name="connsiteY416" fmla="*/ 351501 h 4007653"/>
                <a:gd name="connsiteX417" fmla="*/ 1187193 w 3945979"/>
                <a:gd name="connsiteY417" fmla="*/ 346384 h 4007653"/>
                <a:gd name="connsiteX418" fmla="*/ 1249373 w 3945979"/>
                <a:gd name="connsiteY418" fmla="*/ 132012 h 4007653"/>
                <a:gd name="connsiteX419" fmla="*/ 1250363 w 3945979"/>
                <a:gd name="connsiteY419" fmla="*/ 128512 h 4007653"/>
                <a:gd name="connsiteX420" fmla="*/ 1253766 w 3945979"/>
                <a:gd name="connsiteY420" fmla="*/ 127233 h 4007653"/>
                <a:gd name="connsiteX421" fmla="*/ 1955248 w 3945979"/>
                <a:gd name="connsiteY421" fmla="*/ 0 h 40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945979" h="4007653">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11" name="Freeform: Shape 10">
              <a:extLst>
                <a:ext uri="{FF2B5EF4-FFF2-40B4-BE49-F238E27FC236}">
                  <a16:creationId xmlns:a16="http://schemas.microsoft.com/office/drawing/2014/main" id="{35061CEA-3693-D55D-2E2D-C3CC60E80F34}"/>
                </a:ext>
              </a:extLst>
            </p:cNvPr>
            <p:cNvSpPr/>
            <p:nvPr/>
          </p:nvSpPr>
          <p:spPr>
            <a:xfrm>
              <a:off x="8963806" y="3091067"/>
              <a:ext cx="23969" cy="31765"/>
            </a:xfrm>
            <a:custGeom>
              <a:avLst/>
              <a:gdLst>
                <a:gd name="connsiteX0" fmla="*/ 23969 w 23969"/>
                <a:gd name="connsiteY0" fmla="*/ 31766 h 31765"/>
                <a:gd name="connsiteX1" fmla="*/ 0 w 23969"/>
                <a:gd name="connsiteY1" fmla="*/ 31766 h 31765"/>
                <a:gd name="connsiteX2" fmla="*/ 0 w 23969"/>
                <a:gd name="connsiteY2" fmla="*/ 0 h 31765"/>
                <a:gd name="connsiteX3" fmla="*/ 23969 w 23969"/>
                <a:gd name="connsiteY3" fmla="*/ 31766 h 31765"/>
              </a:gdLst>
              <a:ahLst/>
              <a:cxnLst>
                <a:cxn ang="0">
                  <a:pos x="connsiteX0" y="connsiteY0"/>
                </a:cxn>
                <a:cxn ang="0">
                  <a:pos x="connsiteX1" y="connsiteY1"/>
                </a:cxn>
                <a:cxn ang="0">
                  <a:pos x="connsiteX2" y="connsiteY2"/>
                </a:cxn>
                <a:cxn ang="0">
                  <a:pos x="connsiteX3" y="connsiteY3"/>
                </a:cxn>
              </a:cxnLst>
              <a:rect l="l" t="t" r="r" b="b"/>
              <a:pathLst>
                <a:path w="23969" h="31765">
                  <a:moveTo>
                    <a:pt x="23969" y="31766"/>
                  </a:moveTo>
                  <a:lnTo>
                    <a:pt x="0" y="31766"/>
                  </a:lnTo>
                  <a:lnTo>
                    <a:pt x="0" y="0"/>
                  </a:lnTo>
                  <a:lnTo>
                    <a:pt x="23969" y="31766"/>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12" name="Freeform: Shape 11">
              <a:extLst>
                <a:ext uri="{FF2B5EF4-FFF2-40B4-BE49-F238E27FC236}">
                  <a16:creationId xmlns:a16="http://schemas.microsoft.com/office/drawing/2014/main" id="{5B016E9A-4D59-F746-D1CF-C63E4EFBCB76}"/>
                </a:ext>
              </a:extLst>
            </p:cNvPr>
            <p:cNvSpPr/>
            <p:nvPr/>
          </p:nvSpPr>
          <p:spPr>
            <a:xfrm>
              <a:off x="6992989" y="2268074"/>
              <a:ext cx="3617168" cy="3381842"/>
            </a:xfrm>
            <a:custGeom>
              <a:avLst/>
              <a:gdLst>
                <a:gd name="connsiteX0" fmla="*/ 3617167 w 3617167"/>
                <a:gd name="connsiteY0" fmla="*/ 3161799 h 3381843"/>
                <a:gd name="connsiteX1" fmla="*/ 3605629 w 3617167"/>
                <a:gd name="connsiteY1" fmla="*/ 3175799 h 3381843"/>
                <a:gd name="connsiteX2" fmla="*/ 3411846 w 3617167"/>
                <a:gd name="connsiteY2" fmla="*/ 3379864 h 3381843"/>
                <a:gd name="connsiteX3" fmla="*/ 3409746 w 3617167"/>
                <a:gd name="connsiteY3" fmla="*/ 3381843 h 3381843"/>
                <a:gd name="connsiteX4" fmla="*/ 3406850 w 3617167"/>
                <a:gd name="connsiteY4" fmla="*/ 3381771 h 3381843"/>
                <a:gd name="connsiteX5" fmla="*/ 2808414 w 3617167"/>
                <a:gd name="connsiteY5" fmla="*/ 3369533 h 3381843"/>
                <a:gd name="connsiteX6" fmla="*/ 2781331 w 3617167"/>
                <a:gd name="connsiteY6" fmla="*/ 3369002 h 3381843"/>
                <a:gd name="connsiteX7" fmla="*/ 2781596 w 3617167"/>
                <a:gd name="connsiteY7" fmla="*/ 3354664 h 3381843"/>
                <a:gd name="connsiteX8" fmla="*/ 2808680 w 3617167"/>
                <a:gd name="connsiteY8" fmla="*/ 3355195 h 3381843"/>
                <a:gd name="connsiteX9" fmla="*/ 3404267 w 3617167"/>
                <a:gd name="connsiteY9" fmla="*/ 3367336 h 3381843"/>
                <a:gd name="connsiteX10" fmla="*/ 3582914 w 3617167"/>
                <a:gd name="connsiteY10" fmla="*/ 3180675 h 3381843"/>
                <a:gd name="connsiteX11" fmla="*/ 2818576 w 3617167"/>
                <a:gd name="connsiteY11" fmla="*/ 3251786 h 3381843"/>
                <a:gd name="connsiteX12" fmla="*/ 2817756 w 3617167"/>
                <a:gd name="connsiteY12" fmla="*/ 3237448 h 3381843"/>
                <a:gd name="connsiteX13" fmla="*/ 3599184 w 3617167"/>
                <a:gd name="connsiteY13" fmla="*/ 3164116 h 3381843"/>
                <a:gd name="connsiteX14" fmla="*/ 263710 w 3617167"/>
                <a:gd name="connsiteY14" fmla="*/ 2711645 h 3381843"/>
                <a:gd name="connsiteX15" fmla="*/ 326253 w 3617167"/>
                <a:gd name="connsiteY15" fmla="*/ 2838709 h 3381843"/>
                <a:gd name="connsiteX16" fmla="*/ 326277 w 3617167"/>
                <a:gd name="connsiteY16" fmla="*/ 2838709 h 3381843"/>
                <a:gd name="connsiteX17" fmla="*/ 1612436 w 3617167"/>
                <a:gd name="connsiteY17" fmla="*/ 2988342 h 3381843"/>
                <a:gd name="connsiteX18" fmla="*/ 1617408 w 3617167"/>
                <a:gd name="connsiteY18" fmla="*/ 2943759 h 3381843"/>
                <a:gd name="connsiteX19" fmla="*/ 1633364 w 3617167"/>
                <a:gd name="connsiteY19" fmla="*/ 2893937 h 3381843"/>
                <a:gd name="connsiteX20" fmla="*/ 263710 w 3617167"/>
                <a:gd name="connsiteY20" fmla="*/ 2711645 h 3381843"/>
                <a:gd name="connsiteX21" fmla="*/ 239041 w 3617167"/>
                <a:gd name="connsiteY21" fmla="*/ 2691538 h 3381843"/>
                <a:gd name="connsiteX22" fmla="*/ 252896 w 3617167"/>
                <a:gd name="connsiteY22" fmla="*/ 2694604 h 3381843"/>
                <a:gd name="connsiteX23" fmla="*/ 1646398 w 3617167"/>
                <a:gd name="connsiteY23" fmla="*/ 2880227 h 3381843"/>
                <a:gd name="connsiteX24" fmla="*/ 1659578 w 3617167"/>
                <a:gd name="connsiteY24" fmla="*/ 2880855 h 3381843"/>
                <a:gd name="connsiteX25" fmla="*/ 1651926 w 3617167"/>
                <a:gd name="connsiteY25" fmla="*/ 2891572 h 3381843"/>
                <a:gd name="connsiteX26" fmla="*/ 1631650 w 3617167"/>
                <a:gd name="connsiteY26" fmla="*/ 2945617 h 3381843"/>
                <a:gd name="connsiteX27" fmla="*/ 1626533 w 3617167"/>
                <a:gd name="connsiteY27" fmla="*/ 2991818 h 3381843"/>
                <a:gd name="connsiteX28" fmla="*/ 1625446 w 3617167"/>
                <a:gd name="connsiteY28" fmla="*/ 3003332 h 3381843"/>
                <a:gd name="connsiteX29" fmla="*/ 1625422 w 3617167"/>
                <a:gd name="connsiteY29" fmla="*/ 3003308 h 3381843"/>
                <a:gd name="connsiteX30" fmla="*/ 1618591 w 3617167"/>
                <a:gd name="connsiteY30" fmla="*/ 3003018 h 3381843"/>
                <a:gd name="connsiteX31" fmla="*/ 320194 w 3617167"/>
                <a:gd name="connsiteY31" fmla="*/ 2852202 h 3381843"/>
                <a:gd name="connsiteX32" fmla="*/ 316863 w 3617167"/>
                <a:gd name="connsiteY32" fmla="*/ 2851551 h 3381843"/>
                <a:gd name="connsiteX33" fmla="*/ 315270 w 3617167"/>
                <a:gd name="connsiteY33" fmla="*/ 2848558 h 3381843"/>
                <a:gd name="connsiteX34" fmla="*/ 244786 w 3617167"/>
                <a:gd name="connsiteY34" fmla="*/ 2704500 h 3381843"/>
                <a:gd name="connsiteX35" fmla="*/ 1841194 w 3617167"/>
                <a:gd name="connsiteY35" fmla="*/ 2486362 h 3381843"/>
                <a:gd name="connsiteX36" fmla="*/ 1841218 w 3617167"/>
                <a:gd name="connsiteY36" fmla="*/ 2486362 h 3381843"/>
                <a:gd name="connsiteX37" fmla="*/ 1841194 w 3617167"/>
                <a:gd name="connsiteY37" fmla="*/ 2486362 h 3381843"/>
                <a:gd name="connsiteX38" fmla="*/ 1254465 w 3617167"/>
                <a:gd name="connsiteY38" fmla="*/ 898716 h 3381843"/>
                <a:gd name="connsiteX39" fmla="*/ 1263758 w 3617167"/>
                <a:gd name="connsiteY39" fmla="*/ 916023 h 3381843"/>
                <a:gd name="connsiteX40" fmla="*/ 1314762 w 3617167"/>
                <a:gd name="connsiteY40" fmla="*/ 1009173 h 3381843"/>
                <a:gd name="connsiteX41" fmla="*/ 1427126 w 3617167"/>
                <a:gd name="connsiteY41" fmla="*/ 1164237 h 3381843"/>
                <a:gd name="connsiteX42" fmla="*/ 1612315 w 3617167"/>
                <a:gd name="connsiteY42" fmla="*/ 1267742 h 3381843"/>
                <a:gd name="connsiteX43" fmla="*/ 1621246 w 3617167"/>
                <a:gd name="connsiteY43" fmla="*/ 1271845 h 3381843"/>
                <a:gd name="connsiteX44" fmla="*/ 1558148 w 3617167"/>
                <a:gd name="connsiteY44" fmla="*/ 1341098 h 3381843"/>
                <a:gd name="connsiteX45" fmla="*/ 1722023 w 3617167"/>
                <a:gd name="connsiteY45" fmla="*/ 1381312 h 3381843"/>
                <a:gd name="connsiteX46" fmla="*/ 1758231 w 3617167"/>
                <a:gd name="connsiteY46" fmla="*/ 1455900 h 3381843"/>
                <a:gd name="connsiteX47" fmla="*/ 1828763 w 3617167"/>
                <a:gd name="connsiteY47" fmla="*/ 1409385 h 3381843"/>
                <a:gd name="connsiteX48" fmla="*/ 1836704 w 3617167"/>
                <a:gd name="connsiteY48" fmla="*/ 1421358 h 3381843"/>
                <a:gd name="connsiteX49" fmla="*/ 1752486 w 3617167"/>
                <a:gd name="connsiteY49" fmla="*/ 1476900 h 3381843"/>
                <a:gd name="connsiteX50" fmla="*/ 1712078 w 3617167"/>
                <a:gd name="connsiteY50" fmla="*/ 1393599 h 3381843"/>
                <a:gd name="connsiteX51" fmla="*/ 1531283 w 3617167"/>
                <a:gd name="connsiteY51" fmla="*/ 1349281 h 3381843"/>
                <a:gd name="connsiteX52" fmla="*/ 1597445 w 3617167"/>
                <a:gd name="connsiteY52" fmla="*/ 1276625 h 3381843"/>
                <a:gd name="connsiteX53" fmla="*/ 1418098 w 3617167"/>
                <a:gd name="connsiteY53" fmla="*/ 1175341 h 3381843"/>
                <a:gd name="connsiteX54" fmla="*/ 1302259 w 3617167"/>
                <a:gd name="connsiteY54" fmla="*/ 1016173 h 3381843"/>
                <a:gd name="connsiteX55" fmla="*/ 1260451 w 3617167"/>
                <a:gd name="connsiteY55" fmla="*/ 940041 h 3381843"/>
                <a:gd name="connsiteX56" fmla="*/ 1245703 w 3617167"/>
                <a:gd name="connsiteY56" fmla="*/ 1010331 h 3381843"/>
                <a:gd name="connsiteX57" fmla="*/ 1192405 w 3617167"/>
                <a:gd name="connsiteY57" fmla="*/ 1009559 h 3381843"/>
                <a:gd name="connsiteX58" fmla="*/ 1183305 w 3617167"/>
                <a:gd name="connsiteY58" fmla="*/ 1035797 h 3381843"/>
                <a:gd name="connsiteX59" fmla="*/ 1182195 w 3617167"/>
                <a:gd name="connsiteY59" fmla="*/ 1040118 h 3381843"/>
                <a:gd name="connsiteX60" fmla="*/ 1135077 w 3617167"/>
                <a:gd name="connsiteY60" fmla="*/ 1132205 h 3381843"/>
                <a:gd name="connsiteX61" fmla="*/ 1069566 w 3617167"/>
                <a:gd name="connsiteY61" fmla="*/ 1475041 h 3381843"/>
                <a:gd name="connsiteX62" fmla="*/ 1046803 w 3617167"/>
                <a:gd name="connsiteY62" fmla="*/ 1306653 h 3381843"/>
                <a:gd name="connsiteX63" fmla="*/ 943130 w 3617167"/>
                <a:gd name="connsiteY63" fmla="*/ 1509487 h 3381843"/>
                <a:gd name="connsiteX64" fmla="*/ 786207 w 3617167"/>
                <a:gd name="connsiteY64" fmla="*/ 1606136 h 3381843"/>
                <a:gd name="connsiteX65" fmla="*/ 784952 w 3617167"/>
                <a:gd name="connsiteY65" fmla="*/ 1606112 h 3381843"/>
                <a:gd name="connsiteX66" fmla="*/ 763758 w 3617167"/>
                <a:gd name="connsiteY66" fmla="*/ 2358478 h 3381843"/>
                <a:gd name="connsiteX67" fmla="*/ 1832287 w 3617167"/>
                <a:gd name="connsiteY67" fmla="*/ 2471855 h 3381843"/>
                <a:gd name="connsiteX68" fmla="*/ 1897629 w 3617167"/>
                <a:gd name="connsiteY68" fmla="*/ 2350198 h 3381843"/>
                <a:gd name="connsiteX69" fmla="*/ 1941899 w 3617167"/>
                <a:gd name="connsiteY69" fmla="*/ 2281863 h 3381843"/>
                <a:gd name="connsiteX70" fmla="*/ 1973785 w 3617167"/>
                <a:gd name="connsiteY70" fmla="*/ 2208290 h 3381843"/>
                <a:gd name="connsiteX71" fmla="*/ 1976609 w 3617167"/>
                <a:gd name="connsiteY71" fmla="*/ 1684417 h 3381843"/>
                <a:gd name="connsiteX72" fmla="*/ 1971685 w 3617167"/>
                <a:gd name="connsiteY72" fmla="*/ 1650020 h 3381843"/>
                <a:gd name="connsiteX73" fmla="*/ 1985879 w 3617167"/>
                <a:gd name="connsiteY73" fmla="*/ 1647992 h 3381843"/>
                <a:gd name="connsiteX74" fmla="*/ 1990779 w 3617167"/>
                <a:gd name="connsiteY74" fmla="*/ 1682365 h 3381843"/>
                <a:gd name="connsiteX75" fmla="*/ 1986916 w 3617167"/>
                <a:gd name="connsiteY75" fmla="*/ 2214083 h 3381843"/>
                <a:gd name="connsiteX76" fmla="*/ 1954209 w 3617167"/>
                <a:gd name="connsiteY76" fmla="*/ 2289008 h 3381843"/>
                <a:gd name="connsiteX77" fmla="*/ 1909939 w 3617167"/>
                <a:gd name="connsiteY77" fmla="*/ 2357536 h 3381843"/>
                <a:gd name="connsiteX78" fmla="*/ 1843221 w 3617167"/>
                <a:gd name="connsiteY78" fmla="*/ 2482235 h 3381843"/>
                <a:gd name="connsiteX79" fmla="*/ 1841194 w 3617167"/>
                <a:gd name="connsiteY79" fmla="*/ 2486362 h 3381843"/>
                <a:gd name="connsiteX80" fmla="*/ 1836656 w 3617167"/>
                <a:gd name="connsiteY80" fmla="*/ 2486290 h 3381843"/>
                <a:gd name="connsiteX81" fmla="*/ 754948 w 3617167"/>
                <a:gd name="connsiteY81" fmla="*/ 2371343 h 3381843"/>
                <a:gd name="connsiteX82" fmla="*/ 749058 w 3617167"/>
                <a:gd name="connsiteY82" fmla="*/ 2370112 h 3381843"/>
                <a:gd name="connsiteX83" fmla="*/ 749251 w 3617167"/>
                <a:gd name="connsiteY83" fmla="*/ 2364126 h 3381843"/>
                <a:gd name="connsiteX84" fmla="*/ 770976 w 3617167"/>
                <a:gd name="connsiteY84" fmla="*/ 1591291 h 3381843"/>
                <a:gd name="connsiteX85" fmla="*/ 778314 w 3617167"/>
                <a:gd name="connsiteY85" fmla="*/ 1591653 h 3381843"/>
                <a:gd name="connsiteX86" fmla="*/ 930312 w 3617167"/>
                <a:gd name="connsiteY86" fmla="*/ 1503114 h 3381843"/>
                <a:gd name="connsiteX87" fmla="*/ 1054842 w 3617167"/>
                <a:gd name="connsiteY87" fmla="*/ 1259390 h 3381843"/>
                <a:gd name="connsiteX88" fmla="*/ 1071980 w 3617167"/>
                <a:gd name="connsiteY88" fmla="*/ 1385971 h 3381843"/>
                <a:gd name="connsiteX89" fmla="*/ 1121825 w 3617167"/>
                <a:gd name="connsiteY89" fmla="*/ 1126654 h 3381843"/>
                <a:gd name="connsiteX90" fmla="*/ 1168895 w 3617167"/>
                <a:gd name="connsiteY90" fmla="*/ 1034952 h 3381843"/>
                <a:gd name="connsiteX91" fmla="*/ 1169981 w 3617167"/>
                <a:gd name="connsiteY91" fmla="*/ 1030680 h 3381843"/>
                <a:gd name="connsiteX92" fmla="*/ 1179395 w 3617167"/>
                <a:gd name="connsiteY92" fmla="*/ 1001255 h 3381843"/>
                <a:gd name="connsiteX93" fmla="*/ 1180312 w 3617167"/>
                <a:gd name="connsiteY93" fmla="*/ 995076 h 3381843"/>
                <a:gd name="connsiteX94" fmla="*/ 1234116 w 3617167"/>
                <a:gd name="connsiteY94" fmla="*/ 995897 h 3381843"/>
                <a:gd name="connsiteX95" fmla="*/ 1158588 w 3617167"/>
                <a:gd name="connsiteY95" fmla="*/ 51752 h 3381843"/>
                <a:gd name="connsiteX96" fmla="*/ 1164913 w 3617167"/>
                <a:gd name="connsiteY96" fmla="*/ 64618 h 3381843"/>
                <a:gd name="connsiteX97" fmla="*/ 14386 w 3617167"/>
                <a:gd name="connsiteY97" fmla="*/ 1909747 h 3381843"/>
                <a:gd name="connsiteX98" fmla="*/ 119653 w 3617167"/>
                <a:gd name="connsiteY98" fmla="*/ 2560804 h 3381843"/>
                <a:gd name="connsiteX99" fmla="*/ 1805035 w 3617167"/>
                <a:gd name="connsiteY99" fmla="*/ 2785314 h 3381843"/>
                <a:gd name="connsiteX100" fmla="*/ 1815173 w 3617167"/>
                <a:gd name="connsiteY100" fmla="*/ 2785580 h 3381843"/>
                <a:gd name="connsiteX101" fmla="*/ 1803563 w 3617167"/>
                <a:gd name="connsiteY101" fmla="*/ 2815777 h 3381843"/>
                <a:gd name="connsiteX102" fmla="*/ 1790166 w 3617167"/>
                <a:gd name="connsiteY102" fmla="*/ 2810635 h 3381843"/>
                <a:gd name="connsiteX103" fmla="*/ 1794487 w 3617167"/>
                <a:gd name="connsiteY103" fmla="*/ 2799363 h 3381843"/>
                <a:gd name="connsiteX104" fmla="*/ 112412 w 3617167"/>
                <a:gd name="connsiteY104" fmla="*/ 2573815 h 3381843"/>
                <a:gd name="connsiteX105" fmla="*/ 108574 w 3617167"/>
                <a:gd name="connsiteY105" fmla="*/ 2572873 h 3381843"/>
                <a:gd name="connsiteX106" fmla="*/ 107319 w 3617167"/>
                <a:gd name="connsiteY106" fmla="*/ 2569132 h 3381843"/>
                <a:gd name="connsiteX107" fmla="*/ 0 w 3617167"/>
                <a:gd name="connsiteY107" fmla="*/ 1909747 h 3381843"/>
                <a:gd name="connsiteX108" fmla="*/ 322004 w 3617167"/>
                <a:gd name="connsiteY108" fmla="*/ 801294 h 3381843"/>
                <a:gd name="connsiteX109" fmla="*/ 1158588 w 3617167"/>
                <a:gd name="connsiteY109" fmla="*/ 51752 h 3381843"/>
                <a:gd name="connsiteX110" fmla="*/ 2070579 w 3617167"/>
                <a:gd name="connsiteY110" fmla="*/ 14290 h 3381843"/>
                <a:gd name="connsiteX111" fmla="*/ 1442985 w 3617167"/>
                <a:gd name="connsiteY111" fmla="*/ 120305 h 3381843"/>
                <a:gd name="connsiteX112" fmla="*/ 1408974 w 3617167"/>
                <a:gd name="connsiteY112" fmla="*/ 239645 h 3381843"/>
                <a:gd name="connsiteX113" fmla="*/ 1415177 w 3617167"/>
                <a:gd name="connsiteY113" fmla="*/ 249324 h 3381843"/>
                <a:gd name="connsiteX114" fmla="*/ 1793496 w 3617167"/>
                <a:gd name="connsiteY114" fmla="*/ 802766 h 3381843"/>
                <a:gd name="connsiteX115" fmla="*/ 1869339 w 3617167"/>
                <a:gd name="connsiteY115" fmla="*/ 818215 h 3381843"/>
                <a:gd name="connsiteX116" fmla="*/ 1960509 w 3617167"/>
                <a:gd name="connsiteY116" fmla="*/ 832843 h 3381843"/>
                <a:gd name="connsiteX117" fmla="*/ 1942019 w 3617167"/>
                <a:gd name="connsiteY117" fmla="*/ 808873 h 3381843"/>
                <a:gd name="connsiteX118" fmla="*/ 1923650 w 3617167"/>
                <a:gd name="connsiteY118" fmla="*/ 782418 h 3381843"/>
                <a:gd name="connsiteX119" fmla="*/ 2003909 w 3617167"/>
                <a:gd name="connsiteY119" fmla="*/ 717003 h 3381843"/>
                <a:gd name="connsiteX120" fmla="*/ 2048662 w 3617167"/>
                <a:gd name="connsiteY120" fmla="*/ 574829 h 3381843"/>
                <a:gd name="connsiteX121" fmla="*/ 2196605 w 3617167"/>
                <a:gd name="connsiteY121" fmla="*/ 341677 h 3381843"/>
                <a:gd name="connsiteX122" fmla="*/ 2359828 w 3617167"/>
                <a:gd name="connsiteY122" fmla="*/ 277542 h 3381843"/>
                <a:gd name="connsiteX123" fmla="*/ 2537679 w 3617167"/>
                <a:gd name="connsiteY123" fmla="*/ 288114 h 3381843"/>
                <a:gd name="connsiteX124" fmla="*/ 2806217 w 3617167"/>
                <a:gd name="connsiteY124" fmla="*/ 526600 h 3381843"/>
                <a:gd name="connsiteX125" fmla="*/ 2881166 w 3617167"/>
                <a:gd name="connsiteY125" fmla="*/ 564449 h 3381843"/>
                <a:gd name="connsiteX126" fmla="*/ 2880346 w 3617167"/>
                <a:gd name="connsiteY126" fmla="*/ 569639 h 3381843"/>
                <a:gd name="connsiteX127" fmla="*/ 2893718 w 3617167"/>
                <a:gd name="connsiteY127" fmla="*/ 762190 h 3381843"/>
                <a:gd name="connsiteX128" fmla="*/ 2984792 w 3617167"/>
                <a:gd name="connsiteY128" fmla="*/ 776118 h 3381843"/>
                <a:gd name="connsiteX129" fmla="*/ 2917784 w 3617167"/>
                <a:gd name="connsiteY129" fmla="*/ 825456 h 3381843"/>
                <a:gd name="connsiteX130" fmla="*/ 2961354 w 3617167"/>
                <a:gd name="connsiteY130" fmla="*/ 942793 h 3381843"/>
                <a:gd name="connsiteX131" fmla="*/ 2853552 w 3617167"/>
                <a:gd name="connsiteY131" fmla="*/ 888409 h 3381843"/>
                <a:gd name="connsiteX132" fmla="*/ 2829969 w 3617167"/>
                <a:gd name="connsiteY132" fmla="*/ 939582 h 3381843"/>
                <a:gd name="connsiteX133" fmla="*/ 2832914 w 3617167"/>
                <a:gd name="connsiteY133" fmla="*/ 947403 h 3381843"/>
                <a:gd name="connsiteX134" fmla="*/ 3114632 w 3617167"/>
                <a:gd name="connsiteY134" fmla="*/ 1286232 h 3381843"/>
                <a:gd name="connsiteX135" fmla="*/ 3193129 w 3617167"/>
                <a:gd name="connsiteY135" fmla="*/ 1619243 h 3381843"/>
                <a:gd name="connsiteX136" fmla="*/ 3236482 w 3617167"/>
                <a:gd name="connsiteY136" fmla="*/ 1908372 h 3381843"/>
                <a:gd name="connsiteX137" fmla="*/ 3195109 w 3617167"/>
                <a:gd name="connsiteY137" fmla="*/ 1891523 h 3381843"/>
                <a:gd name="connsiteX138" fmla="*/ 3153398 w 3617167"/>
                <a:gd name="connsiteY138" fmla="*/ 2083543 h 3381843"/>
                <a:gd name="connsiteX139" fmla="*/ 3105556 w 3617167"/>
                <a:gd name="connsiteY139" fmla="*/ 2156827 h 3381843"/>
                <a:gd name="connsiteX140" fmla="*/ 3091049 w 3617167"/>
                <a:gd name="connsiteY140" fmla="*/ 2176548 h 3381843"/>
                <a:gd name="connsiteX141" fmla="*/ 3068335 w 3617167"/>
                <a:gd name="connsiteY141" fmla="*/ 2207735 h 3381843"/>
                <a:gd name="connsiteX142" fmla="*/ 3069831 w 3617167"/>
                <a:gd name="connsiteY142" fmla="*/ 2210510 h 3381843"/>
                <a:gd name="connsiteX143" fmla="*/ 3070507 w 3617167"/>
                <a:gd name="connsiteY143" fmla="*/ 2211765 h 3381843"/>
                <a:gd name="connsiteX144" fmla="*/ 3183136 w 3617167"/>
                <a:gd name="connsiteY144" fmla="*/ 2168800 h 3381843"/>
                <a:gd name="connsiteX145" fmla="*/ 3095586 w 3617167"/>
                <a:gd name="connsiteY145" fmla="*/ 2279160 h 3381843"/>
                <a:gd name="connsiteX146" fmla="*/ 3095563 w 3617167"/>
                <a:gd name="connsiteY146" fmla="*/ 2279160 h 3381843"/>
                <a:gd name="connsiteX147" fmla="*/ 3093849 w 3617167"/>
                <a:gd name="connsiteY147" fmla="*/ 2374433 h 3381843"/>
                <a:gd name="connsiteX148" fmla="*/ 3317224 w 3617167"/>
                <a:gd name="connsiteY148" fmla="*/ 2333591 h 3381843"/>
                <a:gd name="connsiteX149" fmla="*/ 3363545 w 3617167"/>
                <a:gd name="connsiteY149" fmla="*/ 1535097 h 3381843"/>
                <a:gd name="connsiteX150" fmla="*/ 3226682 w 3617167"/>
                <a:gd name="connsiteY150" fmla="*/ 1440137 h 3381843"/>
                <a:gd name="connsiteX151" fmla="*/ 2986361 w 3617167"/>
                <a:gd name="connsiteY151" fmla="*/ 966038 h 3381843"/>
                <a:gd name="connsiteX152" fmla="*/ 2985902 w 3617167"/>
                <a:gd name="connsiteY152" fmla="*/ 831129 h 3381843"/>
                <a:gd name="connsiteX153" fmla="*/ 3080331 w 3617167"/>
                <a:gd name="connsiteY153" fmla="*/ 734890 h 3381843"/>
                <a:gd name="connsiteX154" fmla="*/ 3396301 w 3617167"/>
                <a:gd name="connsiteY154" fmla="*/ 602539 h 3381843"/>
                <a:gd name="connsiteX155" fmla="*/ 3433570 w 3617167"/>
                <a:gd name="connsiteY155" fmla="*/ 591194 h 3381843"/>
                <a:gd name="connsiteX156" fmla="*/ 2070579 w 3617167"/>
                <a:gd name="connsiteY156" fmla="*/ 14290 h 3381843"/>
                <a:gd name="connsiteX157" fmla="*/ 2070652 w 3617167"/>
                <a:gd name="connsiteY157" fmla="*/ 0 h 3381843"/>
                <a:gd name="connsiteX158" fmla="*/ 3453822 w 3617167"/>
                <a:gd name="connsiteY158" fmla="*/ 591484 h 3381843"/>
                <a:gd name="connsiteX159" fmla="*/ 3464033 w 3617167"/>
                <a:gd name="connsiteY159" fmla="*/ 602153 h 3381843"/>
                <a:gd name="connsiteX160" fmla="*/ 3449309 w 3617167"/>
                <a:gd name="connsiteY160" fmla="*/ 603577 h 3381843"/>
                <a:gd name="connsiteX161" fmla="*/ 3402119 w 3617167"/>
                <a:gd name="connsiteY161" fmla="*/ 615743 h 3381843"/>
                <a:gd name="connsiteX162" fmla="*/ 3086028 w 3617167"/>
                <a:gd name="connsiteY162" fmla="*/ 748190 h 3381843"/>
                <a:gd name="connsiteX163" fmla="*/ 2999275 w 3617167"/>
                <a:gd name="connsiteY163" fmla="*/ 836584 h 3381843"/>
                <a:gd name="connsiteX164" fmla="*/ 2999661 w 3617167"/>
                <a:gd name="connsiteY164" fmla="*/ 960486 h 3381843"/>
                <a:gd name="connsiteX165" fmla="*/ 3002051 w 3617167"/>
                <a:gd name="connsiteY165" fmla="*/ 966038 h 3381843"/>
                <a:gd name="connsiteX166" fmla="*/ 3239620 w 3617167"/>
                <a:gd name="connsiteY166" fmla="*/ 1433668 h 3381843"/>
                <a:gd name="connsiteX167" fmla="*/ 3371752 w 3617167"/>
                <a:gd name="connsiteY167" fmla="*/ 1521459 h 3381843"/>
                <a:gd name="connsiteX168" fmla="*/ 3378849 w 3617167"/>
                <a:gd name="connsiteY168" fmla="*/ 1521942 h 3381843"/>
                <a:gd name="connsiteX169" fmla="*/ 3331055 w 3617167"/>
                <a:gd name="connsiteY169" fmla="*/ 2345540 h 3381843"/>
                <a:gd name="connsiteX170" fmla="*/ 3325624 w 3617167"/>
                <a:gd name="connsiteY170" fmla="*/ 2346602 h 3381843"/>
                <a:gd name="connsiteX171" fmla="*/ 3085207 w 3617167"/>
                <a:gd name="connsiteY171" fmla="*/ 2390485 h 3381843"/>
                <a:gd name="connsiteX172" fmla="*/ 3073717 w 3617167"/>
                <a:gd name="connsiteY172" fmla="*/ 2392392 h 3381843"/>
                <a:gd name="connsiteX173" fmla="*/ 3073549 w 3617167"/>
                <a:gd name="connsiteY173" fmla="*/ 2392392 h 3381843"/>
                <a:gd name="connsiteX174" fmla="*/ 3077000 w 3617167"/>
                <a:gd name="connsiteY174" fmla="*/ 2381264 h 3381843"/>
                <a:gd name="connsiteX175" fmla="*/ 3080838 w 3617167"/>
                <a:gd name="connsiteY175" fmla="*/ 2278822 h 3381843"/>
                <a:gd name="connsiteX176" fmla="*/ 3080138 w 3617167"/>
                <a:gd name="connsiteY176" fmla="*/ 2275515 h 3381843"/>
                <a:gd name="connsiteX177" fmla="*/ 3139397 w 3617167"/>
                <a:gd name="connsiteY177" fmla="*/ 2200903 h 3381843"/>
                <a:gd name="connsiteX178" fmla="*/ 3063555 w 3617167"/>
                <a:gd name="connsiteY178" fmla="*/ 2229797 h 3381843"/>
                <a:gd name="connsiteX179" fmla="*/ 3060683 w 3617167"/>
                <a:gd name="connsiteY179" fmla="*/ 2223931 h 3381843"/>
                <a:gd name="connsiteX180" fmla="*/ 3057231 w 3617167"/>
                <a:gd name="connsiteY180" fmla="*/ 2217414 h 3381843"/>
                <a:gd name="connsiteX181" fmla="*/ 3053514 w 3617167"/>
                <a:gd name="connsiteY181" fmla="*/ 2210366 h 3381843"/>
                <a:gd name="connsiteX182" fmla="*/ 3051631 w 3617167"/>
                <a:gd name="connsiteY182" fmla="*/ 2206552 h 3381843"/>
                <a:gd name="connsiteX183" fmla="*/ 3054069 w 3617167"/>
                <a:gd name="connsiteY183" fmla="*/ 2203052 h 3381843"/>
                <a:gd name="connsiteX184" fmla="*/ 3079486 w 3617167"/>
                <a:gd name="connsiteY184" fmla="*/ 2168051 h 3381843"/>
                <a:gd name="connsiteX185" fmla="*/ 3093945 w 3617167"/>
                <a:gd name="connsiteY185" fmla="*/ 2148330 h 3381843"/>
                <a:gd name="connsiteX186" fmla="*/ 3140532 w 3617167"/>
                <a:gd name="connsiteY186" fmla="*/ 2077195 h 3381843"/>
                <a:gd name="connsiteX187" fmla="*/ 3181253 w 3617167"/>
                <a:gd name="connsiteY187" fmla="*/ 1880781 h 3381843"/>
                <a:gd name="connsiteX188" fmla="*/ 3181688 w 3617167"/>
                <a:gd name="connsiteY188" fmla="*/ 1870595 h 3381843"/>
                <a:gd name="connsiteX189" fmla="*/ 3218571 w 3617167"/>
                <a:gd name="connsiteY189" fmla="*/ 1885585 h 3381843"/>
                <a:gd name="connsiteX190" fmla="*/ 3178960 w 3617167"/>
                <a:gd name="connsiteY190" fmla="*/ 1621368 h 3381843"/>
                <a:gd name="connsiteX191" fmla="*/ 3101066 w 3617167"/>
                <a:gd name="connsiteY191" fmla="*/ 1290963 h 3381843"/>
                <a:gd name="connsiteX192" fmla="*/ 2822945 w 3617167"/>
                <a:gd name="connsiteY192" fmla="*/ 958000 h 3381843"/>
                <a:gd name="connsiteX193" fmla="*/ 2821062 w 3617167"/>
                <a:gd name="connsiteY193" fmla="*/ 956744 h 3381843"/>
                <a:gd name="connsiteX194" fmla="*/ 2814448 w 3617167"/>
                <a:gd name="connsiteY194" fmla="*/ 939075 h 3381843"/>
                <a:gd name="connsiteX195" fmla="*/ 2846745 w 3617167"/>
                <a:gd name="connsiteY195" fmla="*/ 868978 h 3381843"/>
                <a:gd name="connsiteX196" fmla="*/ 2935236 w 3617167"/>
                <a:gd name="connsiteY196" fmla="*/ 913561 h 3381843"/>
                <a:gd name="connsiteX197" fmla="*/ 2900598 w 3617167"/>
                <a:gd name="connsiteY197" fmla="*/ 820363 h 3381843"/>
                <a:gd name="connsiteX198" fmla="*/ 2948464 w 3617167"/>
                <a:gd name="connsiteY198" fmla="*/ 785146 h 3381843"/>
                <a:gd name="connsiteX199" fmla="*/ 2883194 w 3617167"/>
                <a:gd name="connsiteY199" fmla="*/ 775152 h 3381843"/>
                <a:gd name="connsiteX200" fmla="*/ 2881722 w 3617167"/>
                <a:gd name="connsiteY200" fmla="*/ 771121 h 3381843"/>
                <a:gd name="connsiteX201" fmla="*/ 2865404 w 3617167"/>
                <a:gd name="connsiteY201" fmla="*/ 572584 h 3381843"/>
                <a:gd name="connsiteX202" fmla="*/ 2795089 w 3617167"/>
                <a:gd name="connsiteY202" fmla="*/ 537101 h 3381843"/>
                <a:gd name="connsiteX203" fmla="*/ 2794100 w 3617167"/>
                <a:gd name="connsiteY203" fmla="*/ 534663 h 3381843"/>
                <a:gd name="connsiteX204" fmla="*/ 2533913 w 3617167"/>
                <a:gd name="connsiteY204" fmla="*/ 301970 h 3381843"/>
                <a:gd name="connsiteX205" fmla="*/ 2362121 w 3617167"/>
                <a:gd name="connsiteY205" fmla="*/ 291759 h 3381843"/>
                <a:gd name="connsiteX206" fmla="*/ 2204764 w 3617167"/>
                <a:gd name="connsiteY206" fmla="*/ 353601 h 3381843"/>
                <a:gd name="connsiteX207" fmla="*/ 2062590 w 3617167"/>
                <a:gd name="connsiteY207" fmla="*/ 579149 h 3381843"/>
                <a:gd name="connsiteX208" fmla="*/ 2062252 w 3617167"/>
                <a:gd name="connsiteY208" fmla="*/ 581346 h 3381843"/>
                <a:gd name="connsiteX209" fmla="*/ 2060755 w 3617167"/>
                <a:gd name="connsiteY209" fmla="*/ 582988 h 3381843"/>
                <a:gd name="connsiteX210" fmla="*/ 2018730 w 3617167"/>
                <a:gd name="connsiteY210" fmla="*/ 719103 h 3381843"/>
                <a:gd name="connsiteX211" fmla="*/ 2019286 w 3617167"/>
                <a:gd name="connsiteY211" fmla="*/ 723086 h 3381843"/>
                <a:gd name="connsiteX212" fmla="*/ 1943105 w 3617167"/>
                <a:gd name="connsiteY212" fmla="*/ 785218 h 3381843"/>
                <a:gd name="connsiteX213" fmla="*/ 1953702 w 3617167"/>
                <a:gd name="connsiteY213" fmla="*/ 800497 h 3381843"/>
                <a:gd name="connsiteX214" fmla="*/ 1994037 w 3617167"/>
                <a:gd name="connsiteY214" fmla="*/ 852853 h 3381843"/>
                <a:gd name="connsiteX215" fmla="*/ 1866853 w 3617167"/>
                <a:gd name="connsiteY215" fmla="*/ 832408 h 3381843"/>
                <a:gd name="connsiteX216" fmla="*/ 1786086 w 3617167"/>
                <a:gd name="connsiteY216" fmla="*/ 815970 h 3381843"/>
                <a:gd name="connsiteX217" fmla="*/ 1784493 w 3617167"/>
                <a:gd name="connsiteY217" fmla="*/ 814184 h 3381843"/>
                <a:gd name="connsiteX218" fmla="*/ 1403181 w 3617167"/>
                <a:gd name="connsiteY218" fmla="*/ 257121 h 3381843"/>
                <a:gd name="connsiteX219" fmla="*/ 1395360 w 3617167"/>
                <a:gd name="connsiteY219" fmla="*/ 244955 h 3381843"/>
                <a:gd name="connsiteX220" fmla="*/ 1392270 w 3617167"/>
                <a:gd name="connsiteY220" fmla="*/ 241938 h 3381843"/>
                <a:gd name="connsiteX221" fmla="*/ 1394346 w 3617167"/>
                <a:gd name="connsiteY221" fmla="*/ 238848 h 3381843"/>
                <a:gd name="connsiteX222" fmla="*/ 1430240 w 3617167"/>
                <a:gd name="connsiteY222" fmla="*/ 112895 h 3381843"/>
                <a:gd name="connsiteX223" fmla="*/ 1431229 w 3617167"/>
                <a:gd name="connsiteY223" fmla="*/ 109298 h 3381843"/>
                <a:gd name="connsiteX224" fmla="*/ 1434753 w 3617167"/>
                <a:gd name="connsiteY224" fmla="*/ 108067 h 3381843"/>
                <a:gd name="connsiteX225" fmla="*/ 2070652 w 3617167"/>
                <a:gd name="connsiteY225" fmla="*/ 0 h 338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617167" h="3381843">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13" name="Freeform: Shape 12">
              <a:extLst>
                <a:ext uri="{FF2B5EF4-FFF2-40B4-BE49-F238E27FC236}">
                  <a16:creationId xmlns:a16="http://schemas.microsoft.com/office/drawing/2014/main" id="{594DE249-22D1-E24D-F36B-B591D00BF4D3}"/>
                </a:ext>
              </a:extLst>
            </p:cNvPr>
            <p:cNvSpPr/>
            <p:nvPr/>
          </p:nvSpPr>
          <p:spPr>
            <a:xfrm>
              <a:off x="7995861" y="1322288"/>
              <a:ext cx="2027279" cy="5323954"/>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14" name="Freeform: Shape 13">
              <a:extLst>
                <a:ext uri="{FF2B5EF4-FFF2-40B4-BE49-F238E27FC236}">
                  <a16:creationId xmlns:a16="http://schemas.microsoft.com/office/drawing/2014/main" id="{45AD62B3-2ED3-7B71-7049-B3371DAB3B08}"/>
                </a:ext>
              </a:extLst>
            </p:cNvPr>
            <p:cNvSpPr/>
            <p:nvPr/>
          </p:nvSpPr>
          <p:spPr>
            <a:xfrm>
              <a:off x="7115781" y="2108544"/>
              <a:ext cx="4017498" cy="4010307"/>
            </a:xfrm>
            <a:custGeom>
              <a:avLst/>
              <a:gdLst>
                <a:gd name="connsiteX0" fmla="*/ 1420897 w 4017498"/>
                <a:gd name="connsiteY0" fmla="*/ 3841195 h 4010308"/>
                <a:gd name="connsiteX1" fmla="*/ 1276646 w 4017498"/>
                <a:gd name="connsiteY1" fmla="*/ 3843030 h 4010308"/>
                <a:gd name="connsiteX2" fmla="*/ 1276622 w 4017498"/>
                <a:gd name="connsiteY2" fmla="*/ 3843030 h 4010308"/>
                <a:gd name="connsiteX3" fmla="*/ 1419086 w 4017498"/>
                <a:gd name="connsiteY3" fmla="*/ 3890679 h 4010308"/>
                <a:gd name="connsiteX4" fmla="*/ 1435766 w 4017498"/>
                <a:gd name="connsiteY4" fmla="*/ 3826640 h 4010308"/>
                <a:gd name="connsiteX5" fmla="*/ 1432748 w 4017498"/>
                <a:gd name="connsiteY5" fmla="*/ 3909603 h 4010308"/>
                <a:gd name="connsiteX6" fmla="*/ 1423938 w 4017498"/>
                <a:gd name="connsiteY6" fmla="*/ 3907020 h 4010308"/>
                <a:gd name="connsiteX7" fmla="*/ 1237325 w 4017498"/>
                <a:gd name="connsiteY7" fmla="*/ 3842957 h 4010308"/>
                <a:gd name="connsiteX8" fmla="*/ 1204497 w 4017498"/>
                <a:gd name="connsiteY8" fmla="*/ 3829561 h 4010308"/>
                <a:gd name="connsiteX9" fmla="*/ 2673624 w 4017498"/>
                <a:gd name="connsiteY9" fmla="*/ 3768733 h 4010308"/>
                <a:gd name="connsiteX10" fmla="*/ 2677390 w 4017498"/>
                <a:gd name="connsiteY10" fmla="*/ 3814234 h 4010308"/>
                <a:gd name="connsiteX11" fmla="*/ 2684317 w 4017498"/>
                <a:gd name="connsiteY11" fmla="*/ 3902556 h 4010308"/>
                <a:gd name="connsiteX12" fmla="*/ 2941728 w 4017498"/>
                <a:gd name="connsiteY12" fmla="*/ 3776554 h 4010308"/>
                <a:gd name="connsiteX13" fmla="*/ 2673624 w 4017498"/>
                <a:gd name="connsiteY13" fmla="*/ 3768733 h 4010308"/>
                <a:gd name="connsiteX14" fmla="*/ 1500939 w 4017498"/>
                <a:gd name="connsiteY14" fmla="*/ 3760573 h 4010308"/>
                <a:gd name="connsiteX15" fmla="*/ 941800 w 4017498"/>
                <a:gd name="connsiteY15" fmla="*/ 3770325 h 4010308"/>
                <a:gd name="connsiteX16" fmla="*/ 1495677 w 4017498"/>
                <a:gd name="connsiteY16" fmla="*/ 3992421 h 4010308"/>
                <a:gd name="connsiteX17" fmla="*/ 1501590 w 4017498"/>
                <a:gd name="connsiteY17" fmla="*/ 3760573 h 4010308"/>
                <a:gd name="connsiteX18" fmla="*/ 2658103 w 4017498"/>
                <a:gd name="connsiteY18" fmla="*/ 3754009 h 4010308"/>
                <a:gd name="connsiteX19" fmla="*/ 2666045 w 4017498"/>
                <a:gd name="connsiteY19" fmla="*/ 3754202 h 4010308"/>
                <a:gd name="connsiteX20" fmla="*/ 2966928 w 4017498"/>
                <a:gd name="connsiteY20" fmla="*/ 3763013 h 4010308"/>
                <a:gd name="connsiteX21" fmla="*/ 2991308 w 4017498"/>
                <a:gd name="connsiteY21" fmla="*/ 3763785 h 4010308"/>
                <a:gd name="connsiteX22" fmla="*/ 2970380 w 4017498"/>
                <a:gd name="connsiteY22" fmla="*/ 3776337 h 4010308"/>
                <a:gd name="connsiteX23" fmla="*/ 2680503 w 4017498"/>
                <a:gd name="connsiteY23" fmla="*/ 3919573 h 4010308"/>
                <a:gd name="connsiteX24" fmla="*/ 2671307 w 4017498"/>
                <a:gd name="connsiteY24" fmla="*/ 3923218 h 4010308"/>
                <a:gd name="connsiteX25" fmla="*/ 2671283 w 4017498"/>
                <a:gd name="connsiteY25" fmla="*/ 3923218 h 4010308"/>
                <a:gd name="connsiteX26" fmla="*/ 2670679 w 4017498"/>
                <a:gd name="connsiteY26" fmla="*/ 3913370 h 4010308"/>
                <a:gd name="connsiteX27" fmla="*/ 2663076 w 4017498"/>
                <a:gd name="connsiteY27" fmla="*/ 3815441 h 4010308"/>
                <a:gd name="connsiteX28" fmla="*/ 2658706 w 4017498"/>
                <a:gd name="connsiteY28" fmla="*/ 3761926 h 4010308"/>
                <a:gd name="connsiteX29" fmla="*/ 1500842 w 4017498"/>
                <a:gd name="connsiteY29" fmla="*/ 3746235 h 4010308"/>
                <a:gd name="connsiteX30" fmla="*/ 1516218 w 4017498"/>
                <a:gd name="connsiteY30" fmla="*/ 3746235 h 4010308"/>
                <a:gd name="connsiteX31" fmla="*/ 1516073 w 4017498"/>
                <a:gd name="connsiteY31" fmla="*/ 3753549 h 4010308"/>
                <a:gd name="connsiteX32" fmla="*/ 1509701 w 4017498"/>
                <a:gd name="connsiteY32" fmla="*/ 4001642 h 4010308"/>
                <a:gd name="connsiteX33" fmla="*/ 1509363 w 4017498"/>
                <a:gd name="connsiteY33" fmla="*/ 4010284 h 4010308"/>
                <a:gd name="connsiteX34" fmla="*/ 1509363 w 4017498"/>
                <a:gd name="connsiteY34" fmla="*/ 4010308 h 4010308"/>
                <a:gd name="connsiteX35" fmla="*/ 1500939 w 4017498"/>
                <a:gd name="connsiteY35" fmla="*/ 4008401 h 4010308"/>
                <a:gd name="connsiteX36" fmla="*/ 913148 w 4017498"/>
                <a:gd name="connsiteY36" fmla="*/ 3769891 h 4010308"/>
                <a:gd name="connsiteX37" fmla="*/ 892220 w 4017498"/>
                <a:gd name="connsiteY37" fmla="*/ 3757194 h 4010308"/>
                <a:gd name="connsiteX38" fmla="*/ 916696 w 4017498"/>
                <a:gd name="connsiteY38" fmla="*/ 3756590 h 4010308"/>
                <a:gd name="connsiteX39" fmla="*/ 1500842 w 4017498"/>
                <a:gd name="connsiteY39" fmla="*/ 3746235 h 4010308"/>
                <a:gd name="connsiteX40" fmla="*/ 1992008 w 4017498"/>
                <a:gd name="connsiteY40" fmla="*/ 3596433 h 4010308"/>
                <a:gd name="connsiteX41" fmla="*/ 1992973 w 4017498"/>
                <a:gd name="connsiteY41" fmla="*/ 3602781 h 4010308"/>
                <a:gd name="connsiteX42" fmla="*/ 1992998 w 4017498"/>
                <a:gd name="connsiteY42" fmla="*/ 3602781 h 4010308"/>
                <a:gd name="connsiteX43" fmla="*/ 2149341 w 4017498"/>
                <a:gd name="connsiteY43" fmla="*/ 3605002 h 4010308"/>
                <a:gd name="connsiteX44" fmla="*/ 2149824 w 4017498"/>
                <a:gd name="connsiteY44" fmla="*/ 3598605 h 4010308"/>
                <a:gd name="connsiteX45" fmla="*/ 1975280 w 4017498"/>
                <a:gd name="connsiteY45" fmla="*/ 3581805 h 4010308"/>
                <a:gd name="connsiteX46" fmla="*/ 2165321 w 4017498"/>
                <a:gd name="connsiteY46" fmla="*/ 3584460 h 4010308"/>
                <a:gd name="connsiteX47" fmla="*/ 2162641 w 4017498"/>
                <a:gd name="connsiteY47" fmla="*/ 3619533 h 4010308"/>
                <a:gd name="connsiteX48" fmla="*/ 2162641 w 4017498"/>
                <a:gd name="connsiteY48" fmla="*/ 3619557 h 4010308"/>
                <a:gd name="connsiteX49" fmla="*/ 1980663 w 4017498"/>
                <a:gd name="connsiteY49" fmla="*/ 3616950 h 4010308"/>
                <a:gd name="connsiteX50" fmla="*/ 3253111 w 4017498"/>
                <a:gd name="connsiteY50" fmla="*/ 3444651 h 4010308"/>
                <a:gd name="connsiteX51" fmla="*/ 3239449 w 4017498"/>
                <a:gd name="connsiteY51" fmla="*/ 3446124 h 4010308"/>
                <a:gd name="connsiteX52" fmla="*/ 3251229 w 4017498"/>
                <a:gd name="connsiteY52" fmla="*/ 3446341 h 4010308"/>
                <a:gd name="connsiteX53" fmla="*/ 3253111 w 4017498"/>
                <a:gd name="connsiteY53" fmla="*/ 3444651 h 4010308"/>
                <a:gd name="connsiteX54" fmla="*/ 2107099 w 4017498"/>
                <a:gd name="connsiteY54" fmla="*/ 3429710 h 4010308"/>
                <a:gd name="connsiteX55" fmla="*/ 2084313 w 4017498"/>
                <a:gd name="connsiteY55" fmla="*/ 3429855 h 4010308"/>
                <a:gd name="connsiteX56" fmla="*/ 2023267 w 4017498"/>
                <a:gd name="connsiteY56" fmla="*/ 3429807 h 4010308"/>
                <a:gd name="connsiteX57" fmla="*/ 2023919 w 4017498"/>
                <a:gd name="connsiteY57" fmla="*/ 3502270 h 4010308"/>
                <a:gd name="connsiteX58" fmla="*/ 2025174 w 4017498"/>
                <a:gd name="connsiteY58" fmla="*/ 3502270 h 4010308"/>
                <a:gd name="connsiteX59" fmla="*/ 2025222 w 4017498"/>
                <a:gd name="connsiteY59" fmla="*/ 3503187 h 4010308"/>
                <a:gd name="connsiteX60" fmla="*/ 2025222 w 4017498"/>
                <a:gd name="connsiteY60" fmla="*/ 3503163 h 4010308"/>
                <a:gd name="connsiteX61" fmla="*/ 2107968 w 4017498"/>
                <a:gd name="connsiteY61" fmla="*/ 3504539 h 4010308"/>
                <a:gd name="connsiteX62" fmla="*/ 2108741 w 4017498"/>
                <a:gd name="connsiteY62" fmla="*/ 3501401 h 4010308"/>
                <a:gd name="connsiteX63" fmla="*/ 2107703 w 4017498"/>
                <a:gd name="connsiteY63" fmla="*/ 3498166 h 4010308"/>
                <a:gd name="connsiteX64" fmla="*/ 2105892 w 4017498"/>
                <a:gd name="connsiteY64" fmla="*/ 3491649 h 4010308"/>
                <a:gd name="connsiteX65" fmla="*/ 2105723 w 4017498"/>
                <a:gd name="connsiteY65" fmla="*/ 3490394 h 4010308"/>
                <a:gd name="connsiteX66" fmla="*/ 2107099 w 4017498"/>
                <a:gd name="connsiteY66" fmla="*/ 3429710 h 4010308"/>
                <a:gd name="connsiteX67" fmla="*/ 3292505 w 4017498"/>
                <a:gd name="connsiteY67" fmla="*/ 3425896 h 4010308"/>
                <a:gd name="connsiteX68" fmla="*/ 3278167 w 4017498"/>
                <a:gd name="connsiteY68" fmla="*/ 3440282 h 4010308"/>
                <a:gd name="connsiteX69" fmla="*/ 3258663 w 4017498"/>
                <a:gd name="connsiteY69" fmla="*/ 3458941 h 4010308"/>
                <a:gd name="connsiteX70" fmla="*/ 3256587 w 4017498"/>
                <a:gd name="connsiteY70" fmla="*/ 3460776 h 4010308"/>
                <a:gd name="connsiteX71" fmla="*/ 3256539 w 4017498"/>
                <a:gd name="connsiteY71" fmla="*/ 3460800 h 4010308"/>
                <a:gd name="connsiteX72" fmla="*/ 3120496 w 4017498"/>
                <a:gd name="connsiteY72" fmla="*/ 3458338 h 4010308"/>
                <a:gd name="connsiteX73" fmla="*/ 3119989 w 4017498"/>
                <a:gd name="connsiteY73" fmla="*/ 3444024 h 4010308"/>
                <a:gd name="connsiteX74" fmla="*/ 3258977 w 4017498"/>
                <a:gd name="connsiteY74" fmla="*/ 3429565 h 4010308"/>
                <a:gd name="connsiteX75" fmla="*/ 2012864 w 4017498"/>
                <a:gd name="connsiteY75" fmla="*/ 3415179 h 4010308"/>
                <a:gd name="connsiteX76" fmla="*/ 2018150 w 4017498"/>
                <a:gd name="connsiteY76" fmla="*/ 3415324 h 4010308"/>
                <a:gd name="connsiteX77" fmla="*/ 2084216 w 4017498"/>
                <a:gd name="connsiteY77" fmla="*/ 3415493 h 4010308"/>
                <a:gd name="connsiteX78" fmla="*/ 2116924 w 4017498"/>
                <a:gd name="connsiteY78" fmla="*/ 3415324 h 4010308"/>
                <a:gd name="connsiteX79" fmla="*/ 2127110 w 4017498"/>
                <a:gd name="connsiteY79" fmla="*/ 3415324 h 4010308"/>
                <a:gd name="connsiteX80" fmla="*/ 2123682 w 4017498"/>
                <a:gd name="connsiteY80" fmla="*/ 3424906 h 4010308"/>
                <a:gd name="connsiteX81" fmla="*/ 2119917 w 4017498"/>
                <a:gd name="connsiteY81" fmla="*/ 3487666 h 4010308"/>
                <a:gd name="connsiteX82" fmla="*/ 2120158 w 4017498"/>
                <a:gd name="connsiteY82" fmla="*/ 3489476 h 4010308"/>
                <a:gd name="connsiteX83" fmla="*/ 2121365 w 4017498"/>
                <a:gd name="connsiteY83" fmla="*/ 3493628 h 4010308"/>
                <a:gd name="connsiteX84" fmla="*/ 2123176 w 4017498"/>
                <a:gd name="connsiteY84" fmla="*/ 3499976 h 4010308"/>
                <a:gd name="connsiteX85" fmla="*/ 2123513 w 4017498"/>
                <a:gd name="connsiteY85" fmla="*/ 3501570 h 4010308"/>
                <a:gd name="connsiteX86" fmla="*/ 2123127 w 4017498"/>
                <a:gd name="connsiteY86" fmla="*/ 3503139 h 4010308"/>
                <a:gd name="connsiteX87" fmla="*/ 2120810 w 4017498"/>
                <a:gd name="connsiteY87" fmla="*/ 3513204 h 4010308"/>
                <a:gd name="connsiteX88" fmla="*/ 2119627 w 4017498"/>
                <a:gd name="connsiteY88" fmla="*/ 3519094 h 4010308"/>
                <a:gd name="connsiteX89" fmla="*/ 2119579 w 4017498"/>
                <a:gd name="connsiteY89" fmla="*/ 3519094 h 4010308"/>
                <a:gd name="connsiteX90" fmla="*/ 2011608 w 4017498"/>
                <a:gd name="connsiteY90" fmla="*/ 3517284 h 4010308"/>
                <a:gd name="connsiteX91" fmla="*/ 2010957 w 4017498"/>
                <a:gd name="connsiteY91" fmla="*/ 3510766 h 4010308"/>
                <a:gd name="connsiteX92" fmla="*/ 2011174 w 4017498"/>
                <a:gd name="connsiteY92" fmla="*/ 3420224 h 4010308"/>
                <a:gd name="connsiteX93" fmla="*/ 401103 w 4017498"/>
                <a:gd name="connsiteY93" fmla="*/ 3299510 h 4010308"/>
                <a:gd name="connsiteX94" fmla="*/ 564737 w 4017498"/>
                <a:gd name="connsiteY94" fmla="*/ 3479943 h 4010308"/>
                <a:gd name="connsiteX95" fmla="*/ 1384979 w 4017498"/>
                <a:gd name="connsiteY95" fmla="*/ 3492423 h 4010308"/>
                <a:gd name="connsiteX96" fmla="*/ 1319251 w 4017498"/>
                <a:gd name="connsiteY96" fmla="*/ 3405525 h 4010308"/>
                <a:gd name="connsiteX97" fmla="*/ 401103 w 4017498"/>
                <a:gd name="connsiteY97" fmla="*/ 3299510 h 4010308"/>
                <a:gd name="connsiteX98" fmla="*/ 366803 w 4017498"/>
                <a:gd name="connsiteY98" fmla="*/ 3279185 h 4010308"/>
                <a:gd name="connsiteX99" fmla="*/ 385076 w 4017498"/>
                <a:gd name="connsiteY99" fmla="*/ 3282275 h 4010308"/>
                <a:gd name="connsiteX100" fmla="*/ 1323499 w 4017498"/>
                <a:gd name="connsiteY100" fmla="*/ 3391428 h 4010308"/>
                <a:gd name="connsiteX101" fmla="*/ 1326758 w 4017498"/>
                <a:gd name="connsiteY101" fmla="*/ 3391669 h 4010308"/>
                <a:gd name="connsiteX102" fmla="*/ 1414211 w 4017498"/>
                <a:gd name="connsiteY102" fmla="*/ 3507243 h 4010308"/>
                <a:gd name="connsiteX103" fmla="*/ 1399486 w 4017498"/>
                <a:gd name="connsiteY103" fmla="*/ 3507002 h 4010308"/>
                <a:gd name="connsiteX104" fmla="*/ 561744 w 4017498"/>
                <a:gd name="connsiteY104" fmla="*/ 3494257 h 4010308"/>
                <a:gd name="connsiteX105" fmla="*/ 558895 w 4017498"/>
                <a:gd name="connsiteY105" fmla="*/ 3494257 h 4010308"/>
                <a:gd name="connsiteX106" fmla="*/ 556844 w 4017498"/>
                <a:gd name="connsiteY106" fmla="*/ 3492254 h 4010308"/>
                <a:gd name="connsiteX107" fmla="*/ 378245 w 4017498"/>
                <a:gd name="connsiteY107" fmla="*/ 3293789 h 4010308"/>
                <a:gd name="connsiteX108" fmla="*/ 2175362 w 4017498"/>
                <a:gd name="connsiteY108" fmla="*/ 3249638 h 4010308"/>
                <a:gd name="connsiteX109" fmla="*/ 2085471 w 4017498"/>
                <a:gd name="connsiteY109" fmla="*/ 3251762 h 4010308"/>
                <a:gd name="connsiteX110" fmla="*/ 2085471 w 4017498"/>
                <a:gd name="connsiteY110" fmla="*/ 3251787 h 4010308"/>
                <a:gd name="connsiteX111" fmla="*/ 2080812 w 4017498"/>
                <a:gd name="connsiteY111" fmla="*/ 3258159 h 4010308"/>
                <a:gd name="connsiteX112" fmla="*/ 2174831 w 4017498"/>
                <a:gd name="connsiteY112" fmla="*/ 3256107 h 4010308"/>
                <a:gd name="connsiteX113" fmla="*/ 2190907 w 4017498"/>
                <a:gd name="connsiteY113" fmla="*/ 3234914 h 4010308"/>
                <a:gd name="connsiteX114" fmla="*/ 2188204 w 4017498"/>
                <a:gd name="connsiteY114" fmla="*/ 3269914 h 4010308"/>
                <a:gd name="connsiteX115" fmla="*/ 2181831 w 4017498"/>
                <a:gd name="connsiteY115" fmla="*/ 3270180 h 4010308"/>
                <a:gd name="connsiteX116" fmla="*/ 2066619 w 4017498"/>
                <a:gd name="connsiteY116" fmla="*/ 3272545 h 4010308"/>
                <a:gd name="connsiteX117" fmla="*/ 2052474 w 4017498"/>
                <a:gd name="connsiteY117" fmla="*/ 3272545 h 4010308"/>
                <a:gd name="connsiteX118" fmla="*/ 2078085 w 4017498"/>
                <a:gd name="connsiteY118" fmla="*/ 3237593 h 4010308"/>
                <a:gd name="connsiteX119" fmla="*/ 3420171 w 4017498"/>
                <a:gd name="connsiteY119" fmla="*/ 2980662 h 4010308"/>
                <a:gd name="connsiteX120" fmla="*/ 3420172 w 4017498"/>
                <a:gd name="connsiteY120" fmla="*/ 2980666 h 4010308"/>
                <a:gd name="connsiteX121" fmla="*/ 3420148 w 4017498"/>
                <a:gd name="connsiteY121" fmla="*/ 2980666 h 4010308"/>
                <a:gd name="connsiteX122" fmla="*/ 3665465 w 4017498"/>
                <a:gd name="connsiteY122" fmla="*/ 2906899 h 4010308"/>
                <a:gd name="connsiteX123" fmla="*/ 3658441 w 4017498"/>
                <a:gd name="connsiteY123" fmla="*/ 2920972 h 4010308"/>
                <a:gd name="connsiteX124" fmla="*/ 3653734 w 4017498"/>
                <a:gd name="connsiteY124" fmla="*/ 2929999 h 4010308"/>
                <a:gd name="connsiteX125" fmla="*/ 3648882 w 4017498"/>
                <a:gd name="connsiteY125" fmla="*/ 2939269 h 4010308"/>
                <a:gd name="connsiteX126" fmla="*/ 3647289 w 4017498"/>
                <a:gd name="connsiteY126" fmla="*/ 2942503 h 4010308"/>
                <a:gd name="connsiteX127" fmla="*/ 3643741 w 4017498"/>
                <a:gd name="connsiteY127" fmla="*/ 2943155 h 4010308"/>
                <a:gd name="connsiteX128" fmla="*/ 3420171 w 4017498"/>
                <a:gd name="connsiteY128" fmla="*/ 2980662 h 4010308"/>
                <a:gd name="connsiteX129" fmla="*/ 3417493 w 4017498"/>
                <a:gd name="connsiteY129" fmla="*/ 2966569 h 4010308"/>
                <a:gd name="connsiteX130" fmla="*/ 3650234 w 4017498"/>
                <a:gd name="connsiteY130" fmla="*/ 2910809 h 4010308"/>
                <a:gd name="connsiteX131" fmla="*/ 722168 w 4017498"/>
                <a:gd name="connsiteY131" fmla="*/ 2459376 h 4010308"/>
                <a:gd name="connsiteX132" fmla="*/ 722190 w 4017498"/>
                <a:gd name="connsiteY132" fmla="*/ 2459376 h 4010308"/>
                <a:gd name="connsiteX133" fmla="*/ 722166 w 4017498"/>
                <a:gd name="connsiteY133" fmla="*/ 2459425 h 4010308"/>
                <a:gd name="connsiteX134" fmla="*/ 1576676 w 4017498"/>
                <a:gd name="connsiteY134" fmla="*/ 2403544 h 4010308"/>
                <a:gd name="connsiteX135" fmla="*/ 1576685 w 4017498"/>
                <a:gd name="connsiteY135" fmla="*/ 2403544 h 4010308"/>
                <a:gd name="connsiteX136" fmla="*/ 1576661 w 4017498"/>
                <a:gd name="connsiteY136" fmla="*/ 2403568 h 4010308"/>
                <a:gd name="connsiteX137" fmla="*/ 3121075 w 4017498"/>
                <a:gd name="connsiteY137" fmla="*/ 2379213 h 4010308"/>
                <a:gd name="connsiteX138" fmla="*/ 3121074 w 4017498"/>
                <a:gd name="connsiteY138" fmla="*/ 2379239 h 4010308"/>
                <a:gd name="connsiteX139" fmla="*/ 3077457 w 4017498"/>
                <a:gd name="connsiteY139" fmla="*/ 2434369 h 4010308"/>
                <a:gd name="connsiteX140" fmla="*/ 3118565 w 4017498"/>
                <a:gd name="connsiteY140" fmla="*/ 2426862 h 4010308"/>
                <a:gd name="connsiteX141" fmla="*/ 3121074 w 4017498"/>
                <a:gd name="connsiteY141" fmla="*/ 2379239 h 4010308"/>
                <a:gd name="connsiteX142" fmla="*/ 3121075 w 4017498"/>
                <a:gd name="connsiteY142" fmla="*/ 2379237 h 4010308"/>
                <a:gd name="connsiteX143" fmla="*/ 3137755 w 4017498"/>
                <a:gd name="connsiteY143" fmla="*/ 2335016 h 4010308"/>
                <a:gd name="connsiteX144" fmla="*/ 3132275 w 4017498"/>
                <a:gd name="connsiteY144" fmla="*/ 2438980 h 4010308"/>
                <a:gd name="connsiteX145" fmla="*/ 3042481 w 4017498"/>
                <a:gd name="connsiteY145" fmla="*/ 2455394 h 4010308"/>
                <a:gd name="connsiteX146" fmla="*/ 3101753 w 4017498"/>
                <a:gd name="connsiteY146" fmla="*/ 2242769 h 4010308"/>
                <a:gd name="connsiteX147" fmla="*/ 3101740 w 4017498"/>
                <a:gd name="connsiteY147" fmla="*/ 2242808 h 4010308"/>
                <a:gd name="connsiteX148" fmla="*/ 3101716 w 4017498"/>
                <a:gd name="connsiteY148" fmla="*/ 2242784 h 4010308"/>
                <a:gd name="connsiteX149" fmla="*/ 3131455 w 4017498"/>
                <a:gd name="connsiteY149" fmla="*/ 2202136 h 4010308"/>
                <a:gd name="connsiteX150" fmla="*/ 3129306 w 4017498"/>
                <a:gd name="connsiteY150" fmla="*/ 2204066 h 4010308"/>
                <a:gd name="connsiteX151" fmla="*/ 3129330 w 4017498"/>
                <a:gd name="connsiteY151" fmla="*/ 2204066 h 4010308"/>
                <a:gd name="connsiteX152" fmla="*/ 3128558 w 4017498"/>
                <a:gd name="connsiteY152" fmla="*/ 2206432 h 4010308"/>
                <a:gd name="connsiteX153" fmla="*/ 3124961 w 4017498"/>
                <a:gd name="connsiteY153" fmla="*/ 2218067 h 4010308"/>
                <a:gd name="connsiteX154" fmla="*/ 3130513 w 4017498"/>
                <a:gd name="connsiteY154" fmla="*/ 2215846 h 4010308"/>
                <a:gd name="connsiteX155" fmla="*/ 3148086 w 4017498"/>
                <a:gd name="connsiteY155" fmla="*/ 2167666 h 4010308"/>
                <a:gd name="connsiteX156" fmla="*/ 3144248 w 4017498"/>
                <a:gd name="connsiteY156" fmla="*/ 2225767 h 4010308"/>
                <a:gd name="connsiteX157" fmla="*/ 3101753 w 4017498"/>
                <a:gd name="connsiteY157" fmla="*/ 2242769 h 4010308"/>
                <a:gd name="connsiteX158" fmla="*/ 3106664 w 4017498"/>
                <a:gd name="connsiteY158" fmla="*/ 2228108 h 4010308"/>
                <a:gd name="connsiteX159" fmla="*/ 3114872 w 4017498"/>
                <a:gd name="connsiteY159" fmla="*/ 2202160 h 4010308"/>
                <a:gd name="connsiteX160" fmla="*/ 3116730 w 4017498"/>
                <a:gd name="connsiteY160" fmla="*/ 2196053 h 4010308"/>
                <a:gd name="connsiteX161" fmla="*/ 1275922 w 4017498"/>
                <a:gd name="connsiteY161" fmla="*/ 2106764 h 4010308"/>
                <a:gd name="connsiteX162" fmla="*/ 1223898 w 4017498"/>
                <a:gd name="connsiteY162" fmla="*/ 2110726 h 4010308"/>
                <a:gd name="connsiteX163" fmla="*/ 1182342 w 4017498"/>
                <a:gd name="connsiteY163" fmla="*/ 2120799 h 4010308"/>
                <a:gd name="connsiteX164" fmla="*/ 1180190 w 4017498"/>
                <a:gd name="connsiteY164" fmla="*/ 2131481 h 4010308"/>
                <a:gd name="connsiteX165" fmla="*/ 1326999 w 4017498"/>
                <a:gd name="connsiteY165" fmla="*/ 2278194 h 4010308"/>
                <a:gd name="connsiteX166" fmla="*/ 1462254 w 4017498"/>
                <a:gd name="connsiteY166" fmla="*/ 2188530 h 4010308"/>
                <a:gd name="connsiteX167" fmla="*/ 1464721 w 4017498"/>
                <a:gd name="connsiteY167" fmla="*/ 2176351 h 4010308"/>
                <a:gd name="connsiteX168" fmla="*/ 1434829 w 4017498"/>
                <a:gd name="connsiteY168" fmla="*/ 2150430 h 4010308"/>
                <a:gd name="connsiteX169" fmla="*/ 1275922 w 4017498"/>
                <a:gd name="connsiteY169" fmla="*/ 2106764 h 4010308"/>
                <a:gd name="connsiteX170" fmla="*/ 1284709 w 4017498"/>
                <a:gd name="connsiteY170" fmla="*/ 2066864 h 4010308"/>
                <a:gd name="connsiteX171" fmla="*/ 1233180 w 4017498"/>
                <a:gd name="connsiteY171" fmla="*/ 2070786 h 4010308"/>
                <a:gd name="connsiteX172" fmla="*/ 1190292 w 4017498"/>
                <a:gd name="connsiteY172" fmla="*/ 2081322 h 4010308"/>
                <a:gd name="connsiteX173" fmla="*/ 1185450 w 4017498"/>
                <a:gd name="connsiteY173" fmla="*/ 2105364 h 4010308"/>
                <a:gd name="connsiteX174" fmla="*/ 1221581 w 4017498"/>
                <a:gd name="connsiteY174" fmla="*/ 2096596 h 4010308"/>
                <a:gd name="connsiteX175" fmla="*/ 1275946 w 4017498"/>
                <a:gd name="connsiteY175" fmla="*/ 2092450 h 4010308"/>
                <a:gd name="connsiteX176" fmla="*/ 1443472 w 4017498"/>
                <a:gd name="connsiteY176" fmla="*/ 2139019 h 4010308"/>
                <a:gd name="connsiteX177" fmla="*/ 1467961 w 4017498"/>
                <a:gd name="connsiteY177" fmla="*/ 2160350 h 4010308"/>
                <a:gd name="connsiteX178" fmla="*/ 1472929 w 4017498"/>
                <a:gd name="connsiteY178" fmla="*/ 2135820 h 4010308"/>
                <a:gd name="connsiteX179" fmla="*/ 1441356 w 4017498"/>
                <a:gd name="connsiteY179" fmla="*/ 2109217 h 4010308"/>
                <a:gd name="connsiteX180" fmla="*/ 1284709 w 4017498"/>
                <a:gd name="connsiteY180" fmla="*/ 2066864 h 4010308"/>
                <a:gd name="connsiteX181" fmla="*/ 1326999 w 4017498"/>
                <a:gd name="connsiteY181" fmla="*/ 1983948 h 4010308"/>
                <a:gd name="connsiteX182" fmla="*/ 1213754 w 4017498"/>
                <a:gd name="connsiteY182" fmla="*/ 2037692 h 4010308"/>
                <a:gd name="connsiteX183" fmla="*/ 1197325 w 4017498"/>
                <a:gd name="connsiteY183" fmla="*/ 2064876 h 4010308"/>
                <a:gd name="connsiteX184" fmla="*/ 1230802 w 4017498"/>
                <a:gd name="connsiteY184" fmla="*/ 2056635 h 4010308"/>
                <a:gd name="connsiteX185" fmla="*/ 1284685 w 4017498"/>
                <a:gd name="connsiteY185" fmla="*/ 2052526 h 4010308"/>
                <a:gd name="connsiteX186" fmla="*/ 1449777 w 4017498"/>
                <a:gd name="connsiteY186" fmla="*/ 2097669 h 4010308"/>
                <a:gd name="connsiteX187" fmla="*/ 1470520 w 4017498"/>
                <a:gd name="connsiteY187" fmla="*/ 2115209 h 4010308"/>
                <a:gd name="connsiteX188" fmla="*/ 1462254 w 4017498"/>
                <a:gd name="connsiteY188" fmla="*/ 2074305 h 4010308"/>
                <a:gd name="connsiteX189" fmla="*/ 1326999 w 4017498"/>
                <a:gd name="connsiteY189" fmla="*/ 1983948 h 4010308"/>
                <a:gd name="connsiteX190" fmla="*/ 1326999 w 4017498"/>
                <a:gd name="connsiteY190" fmla="*/ 1969634 h 4010308"/>
                <a:gd name="connsiteX191" fmla="*/ 1475485 w 4017498"/>
                <a:gd name="connsiteY191" fmla="*/ 2068565 h 4010308"/>
                <a:gd name="connsiteX192" fmla="*/ 1487837 w 4017498"/>
                <a:gd name="connsiteY192" fmla="*/ 2129852 h 4010308"/>
                <a:gd name="connsiteX193" fmla="*/ 1487881 w 4017498"/>
                <a:gd name="connsiteY193" fmla="*/ 2129889 h 4010308"/>
                <a:gd name="connsiteX194" fmla="*/ 1487850 w 4017498"/>
                <a:gd name="connsiteY194" fmla="*/ 2129917 h 4010308"/>
                <a:gd name="connsiteX195" fmla="*/ 1488170 w 4017498"/>
                <a:gd name="connsiteY195" fmla="*/ 2131505 h 4010308"/>
                <a:gd name="connsiteX196" fmla="*/ 1480192 w 4017498"/>
                <a:gd name="connsiteY196" fmla="*/ 2171003 h 4010308"/>
                <a:gd name="connsiteX197" fmla="*/ 1481652 w 4017498"/>
                <a:gd name="connsiteY197" fmla="*/ 2172275 h 4010308"/>
                <a:gd name="connsiteX198" fmla="*/ 1479572 w 4017498"/>
                <a:gd name="connsiteY198" fmla="*/ 2174069 h 4010308"/>
                <a:gd name="connsiteX199" fmla="*/ 1475482 w 4017498"/>
                <a:gd name="connsiteY199" fmla="*/ 2194317 h 4010308"/>
                <a:gd name="connsiteX200" fmla="*/ 1326999 w 4017498"/>
                <a:gd name="connsiteY200" fmla="*/ 2292556 h 4010308"/>
                <a:gd name="connsiteX201" fmla="*/ 1165804 w 4017498"/>
                <a:gd name="connsiteY201" fmla="*/ 2131505 h 4010308"/>
                <a:gd name="connsiteX202" fmla="*/ 1326999 w 4017498"/>
                <a:gd name="connsiteY202" fmla="*/ 1969634 h 4010308"/>
                <a:gd name="connsiteX203" fmla="*/ 1426810 w 4017498"/>
                <a:gd name="connsiteY203" fmla="*/ 1765063 h 4010308"/>
                <a:gd name="connsiteX204" fmla="*/ 1151272 w 4017498"/>
                <a:gd name="connsiteY204" fmla="*/ 1833519 h 4010308"/>
                <a:gd name="connsiteX205" fmla="*/ 1053029 w 4017498"/>
                <a:gd name="connsiteY205" fmla="*/ 2345395 h 4010308"/>
                <a:gd name="connsiteX206" fmla="*/ 1053005 w 4017498"/>
                <a:gd name="connsiteY206" fmla="*/ 2345419 h 4010308"/>
                <a:gd name="connsiteX207" fmla="*/ 1568816 w 4017498"/>
                <a:gd name="connsiteY207" fmla="*/ 2388868 h 4010308"/>
                <a:gd name="connsiteX208" fmla="*/ 1632468 w 4017498"/>
                <a:gd name="connsiteY208" fmla="*/ 1982307 h 4010308"/>
                <a:gd name="connsiteX209" fmla="*/ 1624623 w 4017498"/>
                <a:gd name="connsiteY209" fmla="*/ 1926041 h 4010308"/>
                <a:gd name="connsiteX210" fmla="*/ 1533960 w 4017498"/>
                <a:gd name="connsiteY210" fmla="*/ 1985662 h 4010308"/>
                <a:gd name="connsiteX211" fmla="*/ 3146565 w 4017498"/>
                <a:gd name="connsiteY211" fmla="*/ 1748336 h 4010308"/>
                <a:gd name="connsiteX212" fmla="*/ 3154941 w 4017498"/>
                <a:gd name="connsiteY212" fmla="*/ 1803758 h 4010308"/>
                <a:gd name="connsiteX213" fmla="*/ 3157837 w 4017498"/>
                <a:gd name="connsiteY213" fmla="*/ 1753381 h 4010308"/>
                <a:gd name="connsiteX214" fmla="*/ 3146565 w 4017498"/>
                <a:gd name="connsiteY214" fmla="*/ 1748336 h 4010308"/>
                <a:gd name="connsiteX215" fmla="*/ 1434607 w 4017498"/>
                <a:gd name="connsiteY215" fmla="*/ 1748335 h 4010308"/>
                <a:gd name="connsiteX216" fmla="*/ 1539705 w 4017498"/>
                <a:gd name="connsiteY216" fmla="*/ 1964735 h 4010308"/>
                <a:gd name="connsiteX217" fmla="*/ 1635775 w 4017498"/>
                <a:gd name="connsiteY217" fmla="*/ 1901565 h 4010308"/>
                <a:gd name="connsiteX218" fmla="*/ 1637272 w 4017498"/>
                <a:gd name="connsiteY218" fmla="*/ 1912862 h 4010308"/>
                <a:gd name="connsiteX219" fmla="*/ 1646637 w 4017498"/>
                <a:gd name="connsiteY219" fmla="*/ 1980304 h 4010308"/>
                <a:gd name="connsiteX220" fmla="*/ 1578857 w 4017498"/>
                <a:gd name="connsiteY220" fmla="*/ 2399947 h 4010308"/>
                <a:gd name="connsiteX221" fmla="*/ 1576676 w 4017498"/>
                <a:gd name="connsiteY221" fmla="*/ 2403544 h 4010308"/>
                <a:gd name="connsiteX222" fmla="*/ 1572461 w 4017498"/>
                <a:gd name="connsiteY222" fmla="*/ 2403375 h 4010308"/>
                <a:gd name="connsiteX223" fmla="*/ 1043591 w 4017498"/>
                <a:gd name="connsiteY223" fmla="*/ 2358671 h 4010308"/>
                <a:gd name="connsiteX224" fmla="*/ 1036036 w 4017498"/>
                <a:gd name="connsiteY224" fmla="*/ 2357657 h 4010308"/>
                <a:gd name="connsiteX225" fmla="*/ 1138865 w 4017498"/>
                <a:gd name="connsiteY225" fmla="*/ 1821836 h 4010308"/>
                <a:gd name="connsiteX226" fmla="*/ 3128099 w 4017498"/>
                <a:gd name="connsiteY226" fmla="*/ 1720722 h 4010308"/>
                <a:gd name="connsiteX227" fmla="*/ 3141254 w 4017498"/>
                <a:gd name="connsiteY227" fmla="*/ 1729098 h 4010308"/>
                <a:gd name="connsiteX228" fmla="*/ 3168072 w 4017498"/>
                <a:gd name="connsiteY228" fmla="*/ 1742085 h 4010308"/>
                <a:gd name="connsiteX229" fmla="*/ 3172779 w 4017498"/>
                <a:gd name="connsiteY229" fmla="*/ 1744064 h 4010308"/>
                <a:gd name="connsiteX230" fmla="*/ 3161337 w 4017498"/>
                <a:gd name="connsiteY230" fmla="*/ 1940839 h 4010308"/>
                <a:gd name="connsiteX231" fmla="*/ 671910 w 4017498"/>
                <a:gd name="connsiteY231" fmla="*/ 1460028 h 4010308"/>
                <a:gd name="connsiteX232" fmla="*/ 669882 w 4017498"/>
                <a:gd name="connsiteY232" fmla="*/ 1461235 h 4010308"/>
                <a:gd name="connsiteX233" fmla="*/ 668699 w 4017498"/>
                <a:gd name="connsiteY233" fmla="*/ 1467221 h 4010308"/>
                <a:gd name="connsiteX234" fmla="*/ 669858 w 4017498"/>
                <a:gd name="connsiteY234" fmla="*/ 1472387 h 4010308"/>
                <a:gd name="connsiteX235" fmla="*/ 669858 w 4017498"/>
                <a:gd name="connsiteY235" fmla="*/ 1472411 h 4010308"/>
                <a:gd name="connsiteX236" fmla="*/ 672054 w 4017498"/>
                <a:gd name="connsiteY236" fmla="*/ 1473618 h 4010308"/>
                <a:gd name="connsiteX237" fmla="*/ 674347 w 4017498"/>
                <a:gd name="connsiteY237" fmla="*/ 1472652 h 4010308"/>
                <a:gd name="connsiteX238" fmla="*/ 675917 w 4017498"/>
                <a:gd name="connsiteY238" fmla="*/ 1467221 h 4010308"/>
                <a:gd name="connsiteX239" fmla="*/ 674323 w 4017498"/>
                <a:gd name="connsiteY239" fmla="*/ 1460993 h 4010308"/>
                <a:gd name="connsiteX240" fmla="*/ 671910 w 4017498"/>
                <a:gd name="connsiteY240" fmla="*/ 1460028 h 4010308"/>
                <a:gd name="connsiteX241" fmla="*/ 612880 w 4017498"/>
                <a:gd name="connsiteY241" fmla="*/ 1457655 h 4010308"/>
                <a:gd name="connsiteX242" fmla="*/ 612891 w 4017498"/>
                <a:gd name="connsiteY242" fmla="*/ 1457661 h 4010308"/>
                <a:gd name="connsiteX243" fmla="*/ 612867 w 4017498"/>
                <a:gd name="connsiteY243" fmla="*/ 1457661 h 4010308"/>
                <a:gd name="connsiteX244" fmla="*/ 1351137 w 4017498"/>
                <a:gd name="connsiteY244" fmla="*/ 1453655 h 4010308"/>
                <a:gd name="connsiteX245" fmla="*/ 1361830 w 4017498"/>
                <a:gd name="connsiteY245" fmla="*/ 1463238 h 4010308"/>
                <a:gd name="connsiteX246" fmla="*/ 1287677 w 4017498"/>
                <a:gd name="connsiteY246" fmla="*/ 1546008 h 4010308"/>
                <a:gd name="connsiteX247" fmla="*/ 1333347 w 4017498"/>
                <a:gd name="connsiteY247" fmla="*/ 1556943 h 4010308"/>
                <a:gd name="connsiteX248" fmla="*/ 1237494 w 4017498"/>
                <a:gd name="connsiteY248" fmla="*/ 1633340 h 4010308"/>
                <a:gd name="connsiteX249" fmla="*/ 1438638 w 4017498"/>
                <a:gd name="connsiteY249" fmla="*/ 1583422 h 4010308"/>
                <a:gd name="connsiteX250" fmla="*/ 1544195 w 4017498"/>
                <a:gd name="connsiteY250" fmla="*/ 1609371 h 4010308"/>
                <a:gd name="connsiteX251" fmla="*/ 1603526 w 4017498"/>
                <a:gd name="connsiteY251" fmla="*/ 1731800 h 4010308"/>
                <a:gd name="connsiteX252" fmla="*/ 1723663 w 4017498"/>
                <a:gd name="connsiteY252" fmla="*/ 1652554 h 4010308"/>
                <a:gd name="connsiteX253" fmla="*/ 1726607 w 4017498"/>
                <a:gd name="connsiteY253" fmla="*/ 1653158 h 4010308"/>
                <a:gd name="connsiteX254" fmla="*/ 1759122 w 4017498"/>
                <a:gd name="connsiteY254" fmla="*/ 1661292 h 4010308"/>
                <a:gd name="connsiteX255" fmla="*/ 1763563 w 4017498"/>
                <a:gd name="connsiteY255" fmla="*/ 1662668 h 4010308"/>
                <a:gd name="connsiteX256" fmla="*/ 1764167 w 4017498"/>
                <a:gd name="connsiteY256" fmla="*/ 1667255 h 4010308"/>
                <a:gd name="connsiteX257" fmla="*/ 1784515 w 4017498"/>
                <a:gd name="connsiteY257" fmla="*/ 1815319 h 4010308"/>
                <a:gd name="connsiteX258" fmla="*/ 1784877 w 4017498"/>
                <a:gd name="connsiteY258" fmla="*/ 1817853 h 4010308"/>
                <a:gd name="connsiteX259" fmla="*/ 1790598 w 4017498"/>
                <a:gd name="connsiteY259" fmla="*/ 1859347 h 4010308"/>
                <a:gd name="connsiteX260" fmla="*/ 1791539 w 4017498"/>
                <a:gd name="connsiteY260" fmla="*/ 2341702 h 4010308"/>
                <a:gd name="connsiteX261" fmla="*/ 1759629 w 4017498"/>
                <a:gd name="connsiteY261" fmla="*/ 2414237 h 4010308"/>
                <a:gd name="connsiteX262" fmla="*/ 1670027 w 4017498"/>
                <a:gd name="connsiteY262" fmla="*/ 2561433 h 4010308"/>
                <a:gd name="connsiteX263" fmla="*/ 1670052 w 4017498"/>
                <a:gd name="connsiteY263" fmla="*/ 2561457 h 4010308"/>
                <a:gd name="connsiteX264" fmla="*/ 1657355 w 4017498"/>
                <a:gd name="connsiteY264" fmla="*/ 2554722 h 4010308"/>
                <a:gd name="connsiteX265" fmla="*/ 1747222 w 4017498"/>
                <a:gd name="connsiteY265" fmla="*/ 2407213 h 4010308"/>
                <a:gd name="connsiteX266" fmla="*/ 1778408 w 4017498"/>
                <a:gd name="connsiteY266" fmla="*/ 2335909 h 4010308"/>
                <a:gd name="connsiteX267" fmla="*/ 1776381 w 4017498"/>
                <a:gd name="connsiteY267" fmla="*/ 1861374 h 4010308"/>
                <a:gd name="connsiteX268" fmla="*/ 1770684 w 4017498"/>
                <a:gd name="connsiteY268" fmla="*/ 1819857 h 4010308"/>
                <a:gd name="connsiteX269" fmla="*/ 1770298 w 4017498"/>
                <a:gd name="connsiteY269" fmla="*/ 1817370 h 4010308"/>
                <a:gd name="connsiteX270" fmla="*/ 1750504 w 4017498"/>
                <a:gd name="connsiteY270" fmla="*/ 1673748 h 4010308"/>
                <a:gd name="connsiteX271" fmla="*/ 1726559 w 4017498"/>
                <a:gd name="connsiteY271" fmla="*/ 1667882 h 4010308"/>
                <a:gd name="connsiteX272" fmla="*/ 1597757 w 4017498"/>
                <a:gd name="connsiteY272" fmla="*/ 1752849 h 4010308"/>
                <a:gd name="connsiteX273" fmla="*/ 1534201 w 4017498"/>
                <a:gd name="connsiteY273" fmla="*/ 1621730 h 4010308"/>
                <a:gd name="connsiteX274" fmla="*/ 1438711 w 4017498"/>
                <a:gd name="connsiteY274" fmla="*/ 1598243 h 4010308"/>
                <a:gd name="connsiteX275" fmla="*/ 1177100 w 4017498"/>
                <a:gd name="connsiteY275" fmla="*/ 1663151 h 4010308"/>
                <a:gd name="connsiteX276" fmla="*/ 1301460 w 4017498"/>
                <a:gd name="connsiteY276" fmla="*/ 1564088 h 4010308"/>
                <a:gd name="connsiteX277" fmla="*/ 1260956 w 4017498"/>
                <a:gd name="connsiteY277" fmla="*/ 1554336 h 4010308"/>
                <a:gd name="connsiteX278" fmla="*/ 379571 w 4017498"/>
                <a:gd name="connsiteY278" fmla="*/ 1451651 h 4010308"/>
                <a:gd name="connsiteX279" fmla="*/ 366440 w 4017498"/>
                <a:gd name="connsiteY279" fmla="*/ 1480183 h 4010308"/>
                <a:gd name="connsiteX280" fmla="*/ 491935 w 4017498"/>
                <a:gd name="connsiteY280" fmla="*/ 1520711 h 4010308"/>
                <a:gd name="connsiteX281" fmla="*/ 501421 w 4017498"/>
                <a:gd name="connsiteY281" fmla="*/ 1523752 h 4010308"/>
                <a:gd name="connsiteX282" fmla="*/ 580450 w 4017498"/>
                <a:gd name="connsiteY282" fmla="*/ 1546732 h 4010308"/>
                <a:gd name="connsiteX283" fmla="*/ 653782 w 4017498"/>
                <a:gd name="connsiteY283" fmla="*/ 1567974 h 4010308"/>
                <a:gd name="connsiteX284" fmla="*/ 661072 w 4017498"/>
                <a:gd name="connsiteY284" fmla="*/ 1553467 h 4010308"/>
                <a:gd name="connsiteX285" fmla="*/ 388720 w 4017498"/>
                <a:gd name="connsiteY285" fmla="*/ 1458869 h 4010308"/>
                <a:gd name="connsiteX286" fmla="*/ 379571 w 4017498"/>
                <a:gd name="connsiteY286" fmla="*/ 1451651 h 4010308"/>
                <a:gd name="connsiteX287" fmla="*/ 671910 w 4017498"/>
                <a:gd name="connsiteY287" fmla="*/ 1445714 h 4010308"/>
                <a:gd name="connsiteX288" fmla="*/ 683930 w 4017498"/>
                <a:gd name="connsiteY288" fmla="*/ 1450155 h 4010308"/>
                <a:gd name="connsiteX289" fmla="*/ 685499 w 4017498"/>
                <a:gd name="connsiteY289" fmla="*/ 1451193 h 4010308"/>
                <a:gd name="connsiteX290" fmla="*/ 686344 w 4017498"/>
                <a:gd name="connsiteY290" fmla="*/ 1452907 h 4010308"/>
                <a:gd name="connsiteX291" fmla="*/ 690279 w 4017498"/>
                <a:gd name="connsiteY291" fmla="*/ 1467245 h 4010308"/>
                <a:gd name="connsiteX292" fmla="*/ 686368 w 4017498"/>
                <a:gd name="connsiteY292" fmla="*/ 1480739 h 4010308"/>
                <a:gd name="connsiteX293" fmla="*/ 685524 w 4017498"/>
                <a:gd name="connsiteY293" fmla="*/ 1482452 h 4010308"/>
                <a:gd name="connsiteX294" fmla="*/ 683882 w 4017498"/>
                <a:gd name="connsiteY294" fmla="*/ 1483611 h 4010308"/>
                <a:gd name="connsiteX295" fmla="*/ 671934 w 4017498"/>
                <a:gd name="connsiteY295" fmla="*/ 1487956 h 4010308"/>
                <a:gd name="connsiteX296" fmla="*/ 671910 w 4017498"/>
                <a:gd name="connsiteY296" fmla="*/ 1487956 h 4010308"/>
                <a:gd name="connsiteX297" fmla="*/ 660782 w 4017498"/>
                <a:gd name="connsiteY297" fmla="*/ 1483587 h 4010308"/>
                <a:gd name="connsiteX298" fmla="*/ 658996 w 4017498"/>
                <a:gd name="connsiteY298" fmla="*/ 1481921 h 4010308"/>
                <a:gd name="connsiteX299" fmla="*/ 654361 w 4017498"/>
                <a:gd name="connsiteY299" fmla="*/ 1467245 h 4010308"/>
                <a:gd name="connsiteX300" fmla="*/ 658996 w 4017498"/>
                <a:gd name="connsiteY300" fmla="*/ 1451797 h 4010308"/>
                <a:gd name="connsiteX301" fmla="*/ 660709 w 4017498"/>
                <a:gd name="connsiteY301" fmla="*/ 1450155 h 4010308"/>
                <a:gd name="connsiteX302" fmla="*/ 671910 w 4017498"/>
                <a:gd name="connsiteY302" fmla="*/ 1445714 h 4010308"/>
                <a:gd name="connsiteX303" fmla="*/ 534671 w 4017498"/>
                <a:gd name="connsiteY303" fmla="*/ 1432963 h 4010308"/>
                <a:gd name="connsiteX304" fmla="*/ 534684 w 4017498"/>
                <a:gd name="connsiteY304" fmla="*/ 1432968 h 4010308"/>
                <a:gd name="connsiteX305" fmla="*/ 534659 w 4017498"/>
                <a:gd name="connsiteY305" fmla="*/ 1432968 h 4010308"/>
                <a:gd name="connsiteX306" fmla="*/ 612891 w 4017498"/>
                <a:gd name="connsiteY306" fmla="*/ 1429758 h 4010308"/>
                <a:gd name="connsiteX307" fmla="*/ 612481 w 4017498"/>
                <a:gd name="connsiteY307" fmla="*/ 1430361 h 4010308"/>
                <a:gd name="connsiteX308" fmla="*/ 610767 w 4017498"/>
                <a:gd name="connsiteY308" fmla="*/ 1430892 h 4010308"/>
                <a:gd name="connsiteX309" fmla="*/ 608909 w 4017498"/>
                <a:gd name="connsiteY309" fmla="*/ 1436154 h 4010308"/>
                <a:gd name="connsiteX310" fmla="*/ 610767 w 4017498"/>
                <a:gd name="connsiteY310" fmla="*/ 1441441 h 4010308"/>
                <a:gd name="connsiteX311" fmla="*/ 612795 w 4017498"/>
                <a:gd name="connsiteY311" fmla="*/ 1443275 h 4010308"/>
                <a:gd name="connsiteX312" fmla="*/ 615016 w 4017498"/>
                <a:gd name="connsiteY312" fmla="*/ 1441441 h 4010308"/>
                <a:gd name="connsiteX313" fmla="*/ 616874 w 4017498"/>
                <a:gd name="connsiteY313" fmla="*/ 1436154 h 4010308"/>
                <a:gd name="connsiteX314" fmla="*/ 615016 w 4017498"/>
                <a:gd name="connsiteY314" fmla="*/ 1430892 h 4010308"/>
                <a:gd name="connsiteX315" fmla="*/ 612916 w 4017498"/>
                <a:gd name="connsiteY315" fmla="*/ 1429782 h 4010308"/>
                <a:gd name="connsiteX316" fmla="*/ 612665 w 4017498"/>
                <a:gd name="connsiteY316" fmla="*/ 1415848 h 4010308"/>
                <a:gd name="connsiteX317" fmla="*/ 626023 w 4017498"/>
                <a:gd name="connsiteY317" fmla="*/ 1421816 h 4010308"/>
                <a:gd name="connsiteX318" fmla="*/ 631212 w 4017498"/>
                <a:gd name="connsiteY318" fmla="*/ 1436130 h 4010308"/>
                <a:gd name="connsiteX319" fmla="*/ 625105 w 4017498"/>
                <a:gd name="connsiteY319" fmla="*/ 1451579 h 4010308"/>
                <a:gd name="connsiteX320" fmla="*/ 612880 w 4017498"/>
                <a:gd name="connsiteY320" fmla="*/ 1457655 h 4010308"/>
                <a:gd name="connsiteX321" fmla="*/ 599760 w 4017498"/>
                <a:gd name="connsiteY321" fmla="*/ 1450492 h 4010308"/>
                <a:gd name="connsiteX322" fmla="*/ 594498 w 4017498"/>
                <a:gd name="connsiteY322" fmla="*/ 1436130 h 4010308"/>
                <a:gd name="connsiteX323" fmla="*/ 600629 w 4017498"/>
                <a:gd name="connsiteY323" fmla="*/ 1420706 h 4010308"/>
                <a:gd name="connsiteX324" fmla="*/ 612665 w 4017498"/>
                <a:gd name="connsiteY324" fmla="*/ 1415848 h 4010308"/>
                <a:gd name="connsiteX325" fmla="*/ 3741260 w 4017498"/>
                <a:gd name="connsiteY325" fmla="*/ 1409168 h 4010308"/>
                <a:gd name="connsiteX326" fmla="*/ 3750529 w 4017498"/>
                <a:gd name="connsiteY326" fmla="*/ 1435310 h 4010308"/>
                <a:gd name="connsiteX327" fmla="*/ 3858644 w 4017498"/>
                <a:gd name="connsiteY327" fmla="*/ 2069253 h 4010308"/>
                <a:gd name="connsiteX328" fmla="*/ 3838609 w 4017498"/>
                <a:gd name="connsiteY328" fmla="*/ 2345419 h 4010308"/>
                <a:gd name="connsiteX329" fmla="*/ 3824440 w 4017498"/>
                <a:gd name="connsiteY329" fmla="*/ 2343295 h 4010308"/>
                <a:gd name="connsiteX330" fmla="*/ 3844306 w 4017498"/>
                <a:gd name="connsiteY330" fmla="*/ 2069253 h 4010308"/>
                <a:gd name="connsiteX331" fmla="*/ 3744929 w 4017498"/>
                <a:gd name="connsiteY331" fmla="*/ 1462876 h 4010308"/>
                <a:gd name="connsiteX332" fmla="*/ 3665441 w 4017498"/>
                <a:gd name="connsiteY332" fmla="*/ 1560974 h 4010308"/>
                <a:gd name="connsiteX333" fmla="*/ 3610189 w 4017498"/>
                <a:gd name="connsiteY333" fmla="*/ 1589433 h 4010308"/>
                <a:gd name="connsiteX334" fmla="*/ 3601330 w 4017498"/>
                <a:gd name="connsiteY334" fmla="*/ 1592981 h 4010308"/>
                <a:gd name="connsiteX335" fmla="*/ 3600679 w 4017498"/>
                <a:gd name="connsiteY335" fmla="*/ 1593271 h 4010308"/>
                <a:gd name="connsiteX336" fmla="*/ 3552281 w 4017498"/>
                <a:gd name="connsiteY336" fmla="*/ 2422131 h 4010308"/>
                <a:gd name="connsiteX337" fmla="*/ 3552281 w 4017498"/>
                <a:gd name="connsiteY337" fmla="*/ 2422179 h 4010308"/>
                <a:gd name="connsiteX338" fmla="*/ 3537943 w 4017498"/>
                <a:gd name="connsiteY338" fmla="*/ 2421358 h 4010308"/>
                <a:gd name="connsiteX339" fmla="*/ 3586895 w 4017498"/>
                <a:gd name="connsiteY339" fmla="*/ 1583470 h 4010308"/>
                <a:gd name="connsiteX340" fmla="*/ 3595537 w 4017498"/>
                <a:gd name="connsiteY340" fmla="*/ 1579874 h 4010308"/>
                <a:gd name="connsiteX341" fmla="*/ 3605096 w 4017498"/>
                <a:gd name="connsiteY341" fmla="*/ 1576036 h 4010308"/>
                <a:gd name="connsiteX342" fmla="*/ 3657814 w 4017498"/>
                <a:gd name="connsiteY342" fmla="*/ 1548832 h 4010308"/>
                <a:gd name="connsiteX343" fmla="*/ 3736698 w 4017498"/>
                <a:gd name="connsiteY343" fmla="*/ 1436541 h 4010308"/>
                <a:gd name="connsiteX344" fmla="*/ 534732 w 4017498"/>
                <a:gd name="connsiteY344" fmla="*/ 1405113 h 4010308"/>
                <a:gd name="connsiteX345" fmla="*/ 532535 w 4017498"/>
                <a:gd name="connsiteY345" fmla="*/ 1406947 h 4010308"/>
                <a:gd name="connsiteX346" fmla="*/ 531497 w 4017498"/>
                <a:gd name="connsiteY346" fmla="*/ 1412233 h 4010308"/>
                <a:gd name="connsiteX347" fmla="*/ 532608 w 4017498"/>
                <a:gd name="connsiteY347" fmla="*/ 1417375 h 4010308"/>
                <a:gd name="connsiteX348" fmla="*/ 532632 w 4017498"/>
                <a:gd name="connsiteY348" fmla="*/ 1417375 h 4010308"/>
                <a:gd name="connsiteX349" fmla="*/ 534853 w 4017498"/>
                <a:gd name="connsiteY349" fmla="*/ 1418630 h 4010308"/>
                <a:gd name="connsiteX350" fmla="*/ 536760 w 4017498"/>
                <a:gd name="connsiteY350" fmla="*/ 1417544 h 4010308"/>
                <a:gd name="connsiteX351" fmla="*/ 538666 w 4017498"/>
                <a:gd name="connsiteY351" fmla="*/ 1412233 h 4010308"/>
                <a:gd name="connsiteX352" fmla="*/ 536784 w 4017498"/>
                <a:gd name="connsiteY352" fmla="*/ 1406947 h 4010308"/>
                <a:gd name="connsiteX353" fmla="*/ 536639 w 4017498"/>
                <a:gd name="connsiteY353" fmla="*/ 1390735 h 4010308"/>
                <a:gd name="connsiteX354" fmla="*/ 547815 w 4017498"/>
                <a:gd name="connsiteY354" fmla="*/ 1397871 h 4010308"/>
                <a:gd name="connsiteX355" fmla="*/ 553005 w 4017498"/>
                <a:gd name="connsiteY355" fmla="*/ 1412209 h 4010308"/>
                <a:gd name="connsiteX356" fmla="*/ 547573 w 4017498"/>
                <a:gd name="connsiteY356" fmla="*/ 1426885 h 4010308"/>
                <a:gd name="connsiteX357" fmla="*/ 534671 w 4017498"/>
                <a:gd name="connsiteY357" fmla="*/ 1432963 h 4010308"/>
                <a:gd name="connsiteX358" fmla="*/ 523652 w 4017498"/>
                <a:gd name="connsiteY358" fmla="*/ 1428672 h 4010308"/>
                <a:gd name="connsiteX359" fmla="*/ 521770 w 4017498"/>
                <a:gd name="connsiteY359" fmla="*/ 1426885 h 4010308"/>
                <a:gd name="connsiteX360" fmla="*/ 517111 w 4017498"/>
                <a:gd name="connsiteY360" fmla="*/ 1412209 h 4010308"/>
                <a:gd name="connsiteX361" fmla="*/ 522421 w 4017498"/>
                <a:gd name="connsiteY361" fmla="*/ 1396761 h 4010308"/>
                <a:gd name="connsiteX362" fmla="*/ 536639 w 4017498"/>
                <a:gd name="connsiteY362" fmla="*/ 1390735 h 4010308"/>
                <a:gd name="connsiteX363" fmla="*/ 3252049 w 4017498"/>
                <a:gd name="connsiteY363" fmla="*/ 1390678 h 4010308"/>
                <a:gd name="connsiteX364" fmla="*/ 3250166 w 4017498"/>
                <a:gd name="connsiteY364" fmla="*/ 1391861 h 4010308"/>
                <a:gd name="connsiteX365" fmla="*/ 3248331 w 4017498"/>
                <a:gd name="connsiteY365" fmla="*/ 1397896 h 4010308"/>
                <a:gd name="connsiteX366" fmla="*/ 3250866 w 4017498"/>
                <a:gd name="connsiteY366" fmla="*/ 1403930 h 4010308"/>
                <a:gd name="connsiteX367" fmla="*/ 3252145 w 4017498"/>
                <a:gd name="connsiteY367" fmla="*/ 1404268 h 4010308"/>
                <a:gd name="connsiteX368" fmla="*/ 3254366 w 4017498"/>
                <a:gd name="connsiteY368" fmla="*/ 1403013 h 4010308"/>
                <a:gd name="connsiteX369" fmla="*/ 3255524 w 4017498"/>
                <a:gd name="connsiteY369" fmla="*/ 1397896 h 4010308"/>
                <a:gd name="connsiteX370" fmla="*/ 3254366 w 4017498"/>
                <a:gd name="connsiteY370" fmla="*/ 1391958 h 4010308"/>
                <a:gd name="connsiteX371" fmla="*/ 3252049 w 4017498"/>
                <a:gd name="connsiteY371" fmla="*/ 1390678 h 4010308"/>
                <a:gd name="connsiteX372" fmla="*/ 713258 w 4017498"/>
                <a:gd name="connsiteY372" fmla="*/ 1386720 h 4010308"/>
                <a:gd name="connsiteX373" fmla="*/ 711279 w 4017498"/>
                <a:gd name="connsiteY373" fmla="*/ 1388603 h 4010308"/>
                <a:gd name="connsiteX374" fmla="*/ 709420 w 4017498"/>
                <a:gd name="connsiteY374" fmla="*/ 1393889 h 4010308"/>
                <a:gd name="connsiteX375" fmla="*/ 711279 w 4017498"/>
                <a:gd name="connsiteY375" fmla="*/ 1399151 h 4010308"/>
                <a:gd name="connsiteX376" fmla="*/ 713403 w 4017498"/>
                <a:gd name="connsiteY376" fmla="*/ 1400286 h 4010308"/>
                <a:gd name="connsiteX377" fmla="*/ 714875 w 4017498"/>
                <a:gd name="connsiteY377" fmla="*/ 1399996 h 4010308"/>
                <a:gd name="connsiteX378" fmla="*/ 717362 w 4017498"/>
                <a:gd name="connsiteY378" fmla="*/ 1393913 h 4010308"/>
                <a:gd name="connsiteX379" fmla="*/ 715503 w 4017498"/>
                <a:gd name="connsiteY379" fmla="*/ 1388627 h 4010308"/>
                <a:gd name="connsiteX380" fmla="*/ 713234 w 4017498"/>
                <a:gd name="connsiteY380" fmla="*/ 1386744 h 4010308"/>
                <a:gd name="connsiteX381" fmla="*/ 3544653 w 4017498"/>
                <a:gd name="connsiteY381" fmla="*/ 1382206 h 4010308"/>
                <a:gd name="connsiteX382" fmla="*/ 3535094 w 4017498"/>
                <a:gd name="connsiteY382" fmla="*/ 1389616 h 4010308"/>
                <a:gd name="connsiteX383" fmla="*/ 3263128 w 4017498"/>
                <a:gd name="connsiteY383" fmla="*/ 1484094 h 4010308"/>
                <a:gd name="connsiteX384" fmla="*/ 3263152 w 4017498"/>
                <a:gd name="connsiteY384" fmla="*/ 1484118 h 4010308"/>
                <a:gd name="connsiteX385" fmla="*/ 3270394 w 4017498"/>
                <a:gd name="connsiteY385" fmla="*/ 1498552 h 4010308"/>
                <a:gd name="connsiteX386" fmla="*/ 3278552 w 4017498"/>
                <a:gd name="connsiteY386" fmla="*/ 1496211 h 4010308"/>
                <a:gd name="connsiteX387" fmla="*/ 3557760 w 4017498"/>
                <a:gd name="connsiteY387" fmla="*/ 1410882 h 4010308"/>
                <a:gd name="connsiteX388" fmla="*/ 3544653 w 4017498"/>
                <a:gd name="connsiteY388" fmla="*/ 1382206 h 4010308"/>
                <a:gd name="connsiteX389" fmla="*/ 3252368 w 4017498"/>
                <a:gd name="connsiteY389" fmla="*/ 1376914 h 4010308"/>
                <a:gd name="connsiteX390" fmla="*/ 3263393 w 4017498"/>
                <a:gd name="connsiteY390" fmla="*/ 1380758 h 4010308"/>
                <a:gd name="connsiteX391" fmla="*/ 3265180 w 4017498"/>
                <a:gd name="connsiteY391" fmla="*/ 1382399 h 4010308"/>
                <a:gd name="connsiteX392" fmla="*/ 3269838 w 4017498"/>
                <a:gd name="connsiteY392" fmla="*/ 1397920 h 4010308"/>
                <a:gd name="connsiteX393" fmla="*/ 3265180 w 4017498"/>
                <a:gd name="connsiteY393" fmla="*/ 1412620 h 4010308"/>
                <a:gd name="connsiteX394" fmla="*/ 3263418 w 4017498"/>
                <a:gd name="connsiteY394" fmla="*/ 1414237 h 4010308"/>
                <a:gd name="connsiteX395" fmla="*/ 3252290 w 4017498"/>
                <a:gd name="connsiteY395" fmla="*/ 1418655 h 4010308"/>
                <a:gd name="connsiteX396" fmla="*/ 3252314 w 4017498"/>
                <a:gd name="connsiteY396" fmla="*/ 1418606 h 4010308"/>
                <a:gd name="connsiteX397" fmla="*/ 3240076 w 4017498"/>
                <a:gd name="connsiteY397" fmla="*/ 1413344 h 4010308"/>
                <a:gd name="connsiteX398" fmla="*/ 3233969 w 4017498"/>
                <a:gd name="connsiteY398" fmla="*/ 1397896 h 4010308"/>
                <a:gd name="connsiteX399" fmla="*/ 3239352 w 4017498"/>
                <a:gd name="connsiteY399" fmla="*/ 1382447 h 4010308"/>
                <a:gd name="connsiteX400" fmla="*/ 3252368 w 4017498"/>
                <a:gd name="connsiteY400" fmla="*/ 1376914 h 4010308"/>
                <a:gd name="connsiteX401" fmla="*/ 713451 w 4017498"/>
                <a:gd name="connsiteY401" fmla="*/ 1372406 h 4010308"/>
                <a:gd name="connsiteX402" fmla="*/ 726583 w 4017498"/>
                <a:gd name="connsiteY402" fmla="*/ 1379551 h 4010308"/>
                <a:gd name="connsiteX403" fmla="*/ 731772 w 4017498"/>
                <a:gd name="connsiteY403" fmla="*/ 1393913 h 4010308"/>
                <a:gd name="connsiteX404" fmla="*/ 725665 w 4017498"/>
                <a:gd name="connsiteY404" fmla="*/ 1409338 h 4010308"/>
                <a:gd name="connsiteX405" fmla="*/ 713427 w 4017498"/>
                <a:gd name="connsiteY405" fmla="*/ 1414624 h 4010308"/>
                <a:gd name="connsiteX406" fmla="*/ 713427 w 4017498"/>
                <a:gd name="connsiteY406" fmla="*/ 1414600 h 4010308"/>
                <a:gd name="connsiteX407" fmla="*/ 700248 w 4017498"/>
                <a:gd name="connsiteY407" fmla="*/ 1408203 h 4010308"/>
                <a:gd name="connsiteX408" fmla="*/ 695058 w 4017498"/>
                <a:gd name="connsiteY408" fmla="*/ 1393889 h 4010308"/>
                <a:gd name="connsiteX409" fmla="*/ 701189 w 4017498"/>
                <a:gd name="connsiteY409" fmla="*/ 1378441 h 4010308"/>
                <a:gd name="connsiteX410" fmla="*/ 713451 w 4017498"/>
                <a:gd name="connsiteY410" fmla="*/ 1372406 h 4010308"/>
                <a:gd name="connsiteX411" fmla="*/ 460168 w 4017498"/>
                <a:gd name="connsiteY411" fmla="*/ 1369919 h 4010308"/>
                <a:gd name="connsiteX412" fmla="*/ 457586 w 4017498"/>
                <a:gd name="connsiteY412" fmla="*/ 1371826 h 4010308"/>
                <a:gd name="connsiteX413" fmla="*/ 456499 w 4017498"/>
                <a:gd name="connsiteY413" fmla="*/ 1377112 h 4010308"/>
                <a:gd name="connsiteX414" fmla="*/ 457875 w 4017498"/>
                <a:gd name="connsiteY414" fmla="*/ 1382374 h 4010308"/>
                <a:gd name="connsiteX415" fmla="*/ 457851 w 4017498"/>
                <a:gd name="connsiteY415" fmla="*/ 1382374 h 4010308"/>
                <a:gd name="connsiteX416" fmla="*/ 460313 w 4017498"/>
                <a:gd name="connsiteY416" fmla="*/ 1383485 h 4010308"/>
                <a:gd name="connsiteX417" fmla="*/ 462534 w 4017498"/>
                <a:gd name="connsiteY417" fmla="*/ 1382254 h 4010308"/>
                <a:gd name="connsiteX418" fmla="*/ 463668 w 4017498"/>
                <a:gd name="connsiteY418" fmla="*/ 1377112 h 4010308"/>
                <a:gd name="connsiteX419" fmla="*/ 462630 w 4017498"/>
                <a:gd name="connsiteY419" fmla="*/ 1371826 h 4010308"/>
                <a:gd name="connsiteX420" fmla="*/ 460168 w 4017498"/>
                <a:gd name="connsiteY420" fmla="*/ 1369919 h 4010308"/>
                <a:gd name="connsiteX421" fmla="*/ 3389528 w 4017498"/>
                <a:gd name="connsiteY421" fmla="*/ 1363566 h 4010308"/>
                <a:gd name="connsiteX422" fmla="*/ 3389540 w 4017498"/>
                <a:gd name="connsiteY422" fmla="*/ 1363571 h 4010308"/>
                <a:gd name="connsiteX423" fmla="*/ 3389516 w 4017498"/>
                <a:gd name="connsiteY423" fmla="*/ 1363571 h 4010308"/>
                <a:gd name="connsiteX424" fmla="*/ 3308363 w 4017498"/>
                <a:gd name="connsiteY424" fmla="*/ 1362268 h 4010308"/>
                <a:gd name="connsiteX425" fmla="*/ 3308387 w 4017498"/>
                <a:gd name="connsiteY425" fmla="*/ 1362268 h 4010308"/>
                <a:gd name="connsiteX426" fmla="*/ 3308363 w 4017498"/>
                <a:gd name="connsiteY426" fmla="*/ 1362273 h 4010308"/>
                <a:gd name="connsiteX427" fmla="*/ 3311356 w 4017498"/>
                <a:gd name="connsiteY427" fmla="*/ 1360409 h 4010308"/>
                <a:gd name="connsiteX428" fmla="*/ 3308267 w 4017498"/>
                <a:gd name="connsiteY428" fmla="*/ 1362292 h 4010308"/>
                <a:gd name="connsiteX429" fmla="*/ 3308363 w 4017498"/>
                <a:gd name="connsiteY429" fmla="*/ 1362273 h 4010308"/>
                <a:gd name="connsiteX430" fmla="*/ 3308122 w 4017498"/>
                <a:gd name="connsiteY430" fmla="*/ 1366782 h 4010308"/>
                <a:gd name="connsiteX431" fmla="*/ 3309256 w 4017498"/>
                <a:gd name="connsiteY431" fmla="*/ 1372116 h 4010308"/>
                <a:gd name="connsiteX432" fmla="*/ 3311550 w 4017498"/>
                <a:gd name="connsiteY432" fmla="*/ 1373951 h 4010308"/>
                <a:gd name="connsiteX433" fmla="*/ 3312515 w 4017498"/>
                <a:gd name="connsiteY433" fmla="*/ 1373202 h 4010308"/>
                <a:gd name="connsiteX434" fmla="*/ 3315339 w 4017498"/>
                <a:gd name="connsiteY434" fmla="*/ 1366782 h 4010308"/>
                <a:gd name="connsiteX435" fmla="*/ 3313408 w 4017498"/>
                <a:gd name="connsiteY435" fmla="*/ 1361447 h 4010308"/>
                <a:gd name="connsiteX436" fmla="*/ 3311356 w 4017498"/>
                <a:gd name="connsiteY436" fmla="*/ 1360409 h 4010308"/>
                <a:gd name="connsiteX437" fmla="*/ 653564 w 4017498"/>
                <a:gd name="connsiteY437" fmla="*/ 1356378 h 4010308"/>
                <a:gd name="connsiteX438" fmla="*/ 651971 w 4017498"/>
                <a:gd name="connsiteY438" fmla="*/ 1357319 h 4010308"/>
                <a:gd name="connsiteX439" fmla="*/ 650378 w 4017498"/>
                <a:gd name="connsiteY439" fmla="*/ 1362799 h 4010308"/>
                <a:gd name="connsiteX440" fmla="*/ 651971 w 4017498"/>
                <a:gd name="connsiteY440" fmla="*/ 1369026 h 4010308"/>
                <a:gd name="connsiteX441" fmla="*/ 653733 w 4017498"/>
                <a:gd name="connsiteY441" fmla="*/ 1369968 h 4010308"/>
                <a:gd name="connsiteX442" fmla="*/ 655978 w 4017498"/>
                <a:gd name="connsiteY442" fmla="*/ 1369002 h 4010308"/>
                <a:gd name="connsiteX443" fmla="*/ 657571 w 4017498"/>
                <a:gd name="connsiteY443" fmla="*/ 1362799 h 4010308"/>
                <a:gd name="connsiteX444" fmla="*/ 656002 w 4017498"/>
                <a:gd name="connsiteY444" fmla="*/ 1357343 h 4010308"/>
                <a:gd name="connsiteX445" fmla="*/ 653564 w 4017498"/>
                <a:gd name="connsiteY445" fmla="*/ 1356378 h 4010308"/>
                <a:gd name="connsiteX446" fmla="*/ 457975 w 4017498"/>
                <a:gd name="connsiteY446" fmla="*/ 1356103 h 4010308"/>
                <a:gd name="connsiteX447" fmla="*/ 472744 w 4017498"/>
                <a:gd name="connsiteY447" fmla="*/ 1361688 h 4010308"/>
                <a:gd name="connsiteX448" fmla="*/ 478055 w 4017498"/>
                <a:gd name="connsiteY448" fmla="*/ 1377161 h 4010308"/>
                <a:gd name="connsiteX449" fmla="*/ 473396 w 4017498"/>
                <a:gd name="connsiteY449" fmla="*/ 1391837 h 4010308"/>
                <a:gd name="connsiteX450" fmla="*/ 471682 w 4017498"/>
                <a:gd name="connsiteY450" fmla="*/ 1393454 h 4010308"/>
                <a:gd name="connsiteX451" fmla="*/ 460482 w 4017498"/>
                <a:gd name="connsiteY451" fmla="*/ 1397919 h 4010308"/>
                <a:gd name="connsiteX452" fmla="*/ 460482 w 4017498"/>
                <a:gd name="connsiteY452" fmla="*/ 1397871 h 4010308"/>
                <a:gd name="connsiteX453" fmla="*/ 448485 w 4017498"/>
                <a:gd name="connsiteY453" fmla="*/ 1393406 h 4010308"/>
                <a:gd name="connsiteX454" fmla="*/ 446578 w 4017498"/>
                <a:gd name="connsiteY454" fmla="*/ 1391523 h 4010308"/>
                <a:gd name="connsiteX455" fmla="*/ 442137 w 4017498"/>
                <a:gd name="connsiteY455" fmla="*/ 1377136 h 4010308"/>
                <a:gd name="connsiteX456" fmla="*/ 446554 w 4017498"/>
                <a:gd name="connsiteY456" fmla="*/ 1362774 h 4010308"/>
                <a:gd name="connsiteX457" fmla="*/ 457975 w 4017498"/>
                <a:gd name="connsiteY457" fmla="*/ 1356103 h 4010308"/>
                <a:gd name="connsiteX458" fmla="*/ 3311356 w 4017498"/>
                <a:gd name="connsiteY458" fmla="*/ 1346071 h 4010308"/>
                <a:gd name="connsiteX459" fmla="*/ 3323595 w 4017498"/>
                <a:gd name="connsiteY459" fmla="*/ 1351357 h 4010308"/>
                <a:gd name="connsiteX460" fmla="*/ 3329702 w 4017498"/>
                <a:gd name="connsiteY460" fmla="*/ 1366782 h 4010308"/>
                <a:gd name="connsiteX461" fmla="*/ 3323667 w 4017498"/>
                <a:gd name="connsiteY461" fmla="*/ 1382182 h 4010308"/>
                <a:gd name="connsiteX462" fmla="*/ 3311381 w 4017498"/>
                <a:gd name="connsiteY462" fmla="*/ 1388313 h 4010308"/>
                <a:gd name="connsiteX463" fmla="*/ 3311356 w 4017498"/>
                <a:gd name="connsiteY463" fmla="*/ 1388313 h 4010308"/>
                <a:gd name="connsiteX464" fmla="*/ 3299094 w 4017498"/>
                <a:gd name="connsiteY464" fmla="*/ 1382206 h 4010308"/>
                <a:gd name="connsiteX465" fmla="*/ 3293784 w 4017498"/>
                <a:gd name="connsiteY465" fmla="*/ 1366782 h 4010308"/>
                <a:gd name="connsiteX466" fmla="*/ 3299046 w 4017498"/>
                <a:gd name="connsiteY466" fmla="*/ 1351381 h 4010308"/>
                <a:gd name="connsiteX467" fmla="*/ 3311356 w 4017498"/>
                <a:gd name="connsiteY467" fmla="*/ 1346071 h 4010308"/>
                <a:gd name="connsiteX468" fmla="*/ 3210785 w 4017498"/>
                <a:gd name="connsiteY468" fmla="*/ 1345220 h 4010308"/>
                <a:gd name="connsiteX469" fmla="*/ 3210796 w 4017498"/>
                <a:gd name="connsiteY469" fmla="*/ 1345226 h 4010308"/>
                <a:gd name="connsiteX470" fmla="*/ 3210772 w 4017498"/>
                <a:gd name="connsiteY470" fmla="*/ 1345226 h 4010308"/>
                <a:gd name="connsiteX471" fmla="*/ 653564 w 4017498"/>
                <a:gd name="connsiteY471" fmla="*/ 1342088 h 4010308"/>
                <a:gd name="connsiteX472" fmla="*/ 665513 w 4017498"/>
                <a:gd name="connsiteY472" fmla="*/ 1346433 h 4010308"/>
                <a:gd name="connsiteX473" fmla="*/ 667130 w 4017498"/>
                <a:gd name="connsiteY473" fmla="*/ 1347495 h 4010308"/>
                <a:gd name="connsiteX474" fmla="*/ 667951 w 4017498"/>
                <a:gd name="connsiteY474" fmla="*/ 1349209 h 4010308"/>
                <a:gd name="connsiteX475" fmla="*/ 671958 w 4017498"/>
                <a:gd name="connsiteY475" fmla="*/ 1362799 h 4010308"/>
                <a:gd name="connsiteX476" fmla="*/ 668047 w 4017498"/>
                <a:gd name="connsiteY476" fmla="*/ 1377064 h 4010308"/>
                <a:gd name="connsiteX477" fmla="*/ 667203 w 4017498"/>
                <a:gd name="connsiteY477" fmla="*/ 1378778 h 4010308"/>
                <a:gd name="connsiteX478" fmla="*/ 665537 w 4017498"/>
                <a:gd name="connsiteY478" fmla="*/ 1379961 h 4010308"/>
                <a:gd name="connsiteX479" fmla="*/ 653589 w 4017498"/>
                <a:gd name="connsiteY479" fmla="*/ 1384306 h 4010308"/>
                <a:gd name="connsiteX480" fmla="*/ 653564 w 4017498"/>
                <a:gd name="connsiteY480" fmla="*/ 1384306 h 4010308"/>
                <a:gd name="connsiteX481" fmla="*/ 642437 w 4017498"/>
                <a:gd name="connsiteY481" fmla="*/ 1379961 h 4010308"/>
                <a:gd name="connsiteX482" fmla="*/ 640819 w 4017498"/>
                <a:gd name="connsiteY482" fmla="*/ 1378875 h 4010308"/>
                <a:gd name="connsiteX483" fmla="*/ 639950 w 4017498"/>
                <a:gd name="connsiteY483" fmla="*/ 1377161 h 4010308"/>
                <a:gd name="connsiteX484" fmla="*/ 636040 w 4017498"/>
                <a:gd name="connsiteY484" fmla="*/ 1362823 h 4010308"/>
                <a:gd name="connsiteX485" fmla="*/ 639950 w 4017498"/>
                <a:gd name="connsiteY485" fmla="*/ 1349305 h 4010308"/>
                <a:gd name="connsiteX486" fmla="*/ 640795 w 4017498"/>
                <a:gd name="connsiteY486" fmla="*/ 1347592 h 4010308"/>
                <a:gd name="connsiteX487" fmla="*/ 642437 w 4017498"/>
                <a:gd name="connsiteY487" fmla="*/ 1346433 h 4010308"/>
                <a:gd name="connsiteX488" fmla="*/ 653564 w 4017498"/>
                <a:gd name="connsiteY488" fmla="*/ 1342088 h 4010308"/>
                <a:gd name="connsiteX489" fmla="*/ 3389371 w 4017498"/>
                <a:gd name="connsiteY489" fmla="*/ 1335643 h 4010308"/>
                <a:gd name="connsiteX490" fmla="*/ 3389395 w 4017498"/>
                <a:gd name="connsiteY490" fmla="*/ 1335667 h 4010308"/>
                <a:gd name="connsiteX491" fmla="*/ 3387416 w 4017498"/>
                <a:gd name="connsiteY491" fmla="*/ 1337550 h 4010308"/>
                <a:gd name="connsiteX492" fmla="*/ 3385533 w 4017498"/>
                <a:gd name="connsiteY492" fmla="*/ 1342836 h 4010308"/>
                <a:gd name="connsiteX493" fmla="*/ 3387416 w 4017498"/>
                <a:gd name="connsiteY493" fmla="*/ 1348171 h 4010308"/>
                <a:gd name="connsiteX494" fmla="*/ 3389444 w 4017498"/>
                <a:gd name="connsiteY494" fmla="*/ 1349233 h 4010308"/>
                <a:gd name="connsiteX495" fmla="*/ 3391688 w 4017498"/>
                <a:gd name="connsiteY495" fmla="*/ 1348098 h 4010308"/>
                <a:gd name="connsiteX496" fmla="*/ 3392726 w 4017498"/>
                <a:gd name="connsiteY496" fmla="*/ 1342812 h 4010308"/>
                <a:gd name="connsiteX497" fmla="*/ 3391592 w 4017498"/>
                <a:gd name="connsiteY497" fmla="*/ 1337502 h 4010308"/>
                <a:gd name="connsiteX498" fmla="*/ 576008 w 4017498"/>
                <a:gd name="connsiteY498" fmla="*/ 1331660 h 4010308"/>
                <a:gd name="connsiteX499" fmla="*/ 574101 w 4017498"/>
                <a:gd name="connsiteY499" fmla="*/ 1333543 h 4010308"/>
                <a:gd name="connsiteX500" fmla="*/ 572194 w 4017498"/>
                <a:gd name="connsiteY500" fmla="*/ 1338853 h 4010308"/>
                <a:gd name="connsiteX501" fmla="*/ 574101 w 4017498"/>
                <a:gd name="connsiteY501" fmla="*/ 1344164 h 4010308"/>
                <a:gd name="connsiteX502" fmla="*/ 576177 w 4017498"/>
                <a:gd name="connsiteY502" fmla="*/ 1345226 h 4010308"/>
                <a:gd name="connsiteX503" fmla="*/ 577673 w 4017498"/>
                <a:gd name="connsiteY503" fmla="*/ 1344936 h 4010308"/>
                <a:gd name="connsiteX504" fmla="*/ 580160 w 4017498"/>
                <a:gd name="connsiteY504" fmla="*/ 1338853 h 4010308"/>
                <a:gd name="connsiteX505" fmla="*/ 578253 w 4017498"/>
                <a:gd name="connsiteY505" fmla="*/ 1333543 h 4010308"/>
                <a:gd name="connsiteX506" fmla="*/ 3389540 w 4017498"/>
                <a:gd name="connsiteY506" fmla="*/ 1321329 h 4010308"/>
                <a:gd name="connsiteX507" fmla="*/ 3402696 w 4017498"/>
                <a:gd name="connsiteY507" fmla="*/ 1328498 h 4010308"/>
                <a:gd name="connsiteX508" fmla="*/ 3407064 w 4017498"/>
                <a:gd name="connsiteY508" fmla="*/ 1342836 h 4010308"/>
                <a:gd name="connsiteX509" fmla="*/ 3401802 w 4017498"/>
                <a:gd name="connsiteY509" fmla="*/ 1358261 h 4010308"/>
                <a:gd name="connsiteX510" fmla="*/ 3389528 w 4017498"/>
                <a:gd name="connsiteY510" fmla="*/ 1363566 h 4010308"/>
                <a:gd name="connsiteX511" fmla="*/ 3377302 w 4017498"/>
                <a:gd name="connsiteY511" fmla="*/ 1358285 h 4010308"/>
                <a:gd name="connsiteX512" fmla="*/ 3371195 w 4017498"/>
                <a:gd name="connsiteY512" fmla="*/ 1342836 h 4010308"/>
                <a:gd name="connsiteX513" fmla="*/ 3377302 w 4017498"/>
                <a:gd name="connsiteY513" fmla="*/ 1327436 h 4010308"/>
                <a:gd name="connsiteX514" fmla="*/ 3389540 w 4017498"/>
                <a:gd name="connsiteY514" fmla="*/ 1321329 h 4010308"/>
                <a:gd name="connsiteX515" fmla="*/ 576201 w 4017498"/>
                <a:gd name="connsiteY515" fmla="*/ 1317322 h 4010308"/>
                <a:gd name="connsiteX516" fmla="*/ 589332 w 4017498"/>
                <a:gd name="connsiteY516" fmla="*/ 1324491 h 4010308"/>
                <a:gd name="connsiteX517" fmla="*/ 594546 w 4017498"/>
                <a:gd name="connsiteY517" fmla="*/ 1338853 h 4010308"/>
                <a:gd name="connsiteX518" fmla="*/ 588439 w 4017498"/>
                <a:gd name="connsiteY518" fmla="*/ 1354278 h 4010308"/>
                <a:gd name="connsiteX519" fmla="*/ 576177 w 4017498"/>
                <a:gd name="connsiteY519" fmla="*/ 1359564 h 4010308"/>
                <a:gd name="connsiteX520" fmla="*/ 563022 w 4017498"/>
                <a:gd name="connsiteY520" fmla="*/ 1353191 h 4010308"/>
                <a:gd name="connsiteX521" fmla="*/ 557856 w 4017498"/>
                <a:gd name="connsiteY521" fmla="*/ 1338853 h 4010308"/>
                <a:gd name="connsiteX522" fmla="*/ 563939 w 4017498"/>
                <a:gd name="connsiteY522" fmla="*/ 1323429 h 4010308"/>
                <a:gd name="connsiteX523" fmla="*/ 576201 w 4017498"/>
                <a:gd name="connsiteY523" fmla="*/ 1317322 h 4010308"/>
                <a:gd name="connsiteX524" fmla="*/ 3210796 w 4017498"/>
                <a:gd name="connsiteY524" fmla="*/ 1317298 h 4010308"/>
                <a:gd name="connsiteX525" fmla="*/ 3210796 w 4017498"/>
                <a:gd name="connsiteY525" fmla="*/ 1317322 h 4010308"/>
                <a:gd name="connsiteX526" fmla="*/ 3208696 w 4017498"/>
                <a:gd name="connsiteY526" fmla="*/ 1319205 h 4010308"/>
                <a:gd name="connsiteX527" fmla="*/ 3206837 w 4017498"/>
                <a:gd name="connsiteY527" fmla="*/ 1324491 h 4010308"/>
                <a:gd name="connsiteX528" fmla="*/ 3208744 w 4017498"/>
                <a:gd name="connsiteY528" fmla="*/ 1329850 h 4010308"/>
                <a:gd name="connsiteX529" fmla="*/ 3210796 w 4017498"/>
                <a:gd name="connsiteY529" fmla="*/ 1330888 h 4010308"/>
                <a:gd name="connsiteX530" fmla="*/ 3212244 w 4017498"/>
                <a:gd name="connsiteY530" fmla="*/ 1330719 h 4010308"/>
                <a:gd name="connsiteX531" fmla="*/ 3214803 w 4017498"/>
                <a:gd name="connsiteY531" fmla="*/ 1324467 h 4010308"/>
                <a:gd name="connsiteX532" fmla="*/ 3212920 w 4017498"/>
                <a:gd name="connsiteY532" fmla="*/ 1319181 h 4010308"/>
                <a:gd name="connsiteX533" fmla="*/ 736552 w 4017498"/>
                <a:gd name="connsiteY533" fmla="*/ 1312543 h 4010308"/>
                <a:gd name="connsiteX534" fmla="*/ 736142 w 4017498"/>
                <a:gd name="connsiteY534" fmla="*/ 1313146 h 4010308"/>
                <a:gd name="connsiteX535" fmla="*/ 734452 w 4017498"/>
                <a:gd name="connsiteY535" fmla="*/ 1313678 h 4010308"/>
                <a:gd name="connsiteX536" fmla="*/ 732594 w 4017498"/>
                <a:gd name="connsiteY536" fmla="*/ 1318940 h 4010308"/>
                <a:gd name="connsiteX537" fmla="*/ 734452 w 4017498"/>
                <a:gd name="connsiteY537" fmla="*/ 1324274 h 4010308"/>
                <a:gd name="connsiteX538" fmla="*/ 736480 w 4017498"/>
                <a:gd name="connsiteY538" fmla="*/ 1326061 h 4010308"/>
                <a:gd name="connsiteX539" fmla="*/ 737904 w 4017498"/>
                <a:gd name="connsiteY539" fmla="*/ 1325023 h 4010308"/>
                <a:gd name="connsiteX540" fmla="*/ 739763 w 4017498"/>
                <a:gd name="connsiteY540" fmla="*/ 1318940 h 4010308"/>
                <a:gd name="connsiteX541" fmla="*/ 738676 w 4017498"/>
                <a:gd name="connsiteY541" fmla="*/ 1313678 h 4010308"/>
                <a:gd name="connsiteX542" fmla="*/ 736576 w 4017498"/>
                <a:gd name="connsiteY542" fmla="*/ 1312567 h 4010308"/>
                <a:gd name="connsiteX543" fmla="*/ 3210796 w 4017498"/>
                <a:gd name="connsiteY543" fmla="*/ 1302984 h 4010308"/>
                <a:gd name="connsiteX544" fmla="*/ 3223976 w 4017498"/>
                <a:gd name="connsiteY544" fmla="*/ 1310201 h 4010308"/>
                <a:gd name="connsiteX545" fmla="*/ 3229141 w 4017498"/>
                <a:gd name="connsiteY545" fmla="*/ 1324491 h 4010308"/>
                <a:gd name="connsiteX546" fmla="*/ 3223082 w 4017498"/>
                <a:gd name="connsiteY546" fmla="*/ 1339916 h 4010308"/>
                <a:gd name="connsiteX547" fmla="*/ 3210785 w 4017498"/>
                <a:gd name="connsiteY547" fmla="*/ 1345220 h 4010308"/>
                <a:gd name="connsiteX548" fmla="*/ 3197689 w 4017498"/>
                <a:gd name="connsiteY548" fmla="*/ 1338902 h 4010308"/>
                <a:gd name="connsiteX549" fmla="*/ 3192427 w 4017498"/>
                <a:gd name="connsiteY549" fmla="*/ 1324491 h 4010308"/>
                <a:gd name="connsiteX550" fmla="*/ 3198558 w 4017498"/>
                <a:gd name="connsiteY550" fmla="*/ 1309091 h 4010308"/>
                <a:gd name="connsiteX551" fmla="*/ 3210796 w 4017498"/>
                <a:gd name="connsiteY551" fmla="*/ 1302984 h 4010308"/>
                <a:gd name="connsiteX552" fmla="*/ 3463789 w 4017498"/>
                <a:gd name="connsiteY552" fmla="*/ 1300594 h 4010308"/>
                <a:gd name="connsiteX553" fmla="*/ 3461592 w 4017498"/>
                <a:gd name="connsiteY553" fmla="*/ 1302477 h 4010308"/>
                <a:gd name="connsiteX554" fmla="*/ 3460530 w 4017498"/>
                <a:gd name="connsiteY554" fmla="*/ 1307763 h 4010308"/>
                <a:gd name="connsiteX555" fmla="*/ 3461906 w 4017498"/>
                <a:gd name="connsiteY555" fmla="*/ 1313074 h 4010308"/>
                <a:gd name="connsiteX556" fmla="*/ 3463885 w 4017498"/>
                <a:gd name="connsiteY556" fmla="*/ 1314160 h 4010308"/>
                <a:gd name="connsiteX557" fmla="*/ 3466372 w 4017498"/>
                <a:gd name="connsiteY557" fmla="*/ 1313074 h 4010308"/>
                <a:gd name="connsiteX558" fmla="*/ 3467747 w 4017498"/>
                <a:gd name="connsiteY558" fmla="*/ 1307763 h 4010308"/>
                <a:gd name="connsiteX559" fmla="*/ 3465768 w 4017498"/>
                <a:gd name="connsiteY559" fmla="*/ 1301439 h 4010308"/>
                <a:gd name="connsiteX560" fmla="*/ 3463789 w 4017498"/>
                <a:gd name="connsiteY560" fmla="*/ 1300594 h 4010308"/>
                <a:gd name="connsiteX561" fmla="*/ 734884 w 4017498"/>
                <a:gd name="connsiteY561" fmla="*/ 1298398 h 4010308"/>
                <a:gd name="connsiteX562" fmla="*/ 748839 w 4017498"/>
                <a:gd name="connsiteY562" fmla="*/ 1303515 h 4010308"/>
                <a:gd name="connsiteX563" fmla="*/ 754101 w 4017498"/>
                <a:gd name="connsiteY563" fmla="*/ 1318916 h 4010308"/>
                <a:gd name="connsiteX564" fmla="*/ 748839 w 4017498"/>
                <a:gd name="connsiteY564" fmla="*/ 1334364 h 4010308"/>
                <a:gd name="connsiteX565" fmla="*/ 736552 w 4017498"/>
                <a:gd name="connsiteY565" fmla="*/ 1340447 h 4010308"/>
                <a:gd name="connsiteX566" fmla="*/ 723445 w 4017498"/>
                <a:gd name="connsiteY566" fmla="*/ 1333350 h 4010308"/>
                <a:gd name="connsiteX567" fmla="*/ 718183 w 4017498"/>
                <a:gd name="connsiteY567" fmla="*/ 1318916 h 4010308"/>
                <a:gd name="connsiteX568" fmla="*/ 724314 w 4017498"/>
                <a:gd name="connsiteY568" fmla="*/ 1303491 h 4010308"/>
                <a:gd name="connsiteX569" fmla="*/ 734884 w 4017498"/>
                <a:gd name="connsiteY569" fmla="*/ 1298398 h 4010308"/>
                <a:gd name="connsiteX570" fmla="*/ 501204 w 4017498"/>
                <a:gd name="connsiteY570" fmla="*/ 1296636 h 4010308"/>
                <a:gd name="connsiteX571" fmla="*/ 499080 w 4017498"/>
                <a:gd name="connsiteY571" fmla="*/ 1298470 h 4010308"/>
                <a:gd name="connsiteX572" fmla="*/ 497993 w 4017498"/>
                <a:gd name="connsiteY572" fmla="*/ 1303780 h 4010308"/>
                <a:gd name="connsiteX573" fmla="*/ 499080 w 4017498"/>
                <a:gd name="connsiteY573" fmla="*/ 1309091 h 4010308"/>
                <a:gd name="connsiteX574" fmla="*/ 501180 w 4017498"/>
                <a:gd name="connsiteY574" fmla="*/ 1310153 h 4010308"/>
                <a:gd name="connsiteX575" fmla="*/ 502628 w 4017498"/>
                <a:gd name="connsiteY575" fmla="*/ 1309984 h 4010308"/>
                <a:gd name="connsiteX576" fmla="*/ 505162 w 4017498"/>
                <a:gd name="connsiteY576" fmla="*/ 1303780 h 4010308"/>
                <a:gd name="connsiteX577" fmla="*/ 503280 w 4017498"/>
                <a:gd name="connsiteY577" fmla="*/ 1298470 h 4010308"/>
                <a:gd name="connsiteX578" fmla="*/ 3270370 w 4017498"/>
                <a:gd name="connsiteY578" fmla="*/ 1287004 h 4010308"/>
                <a:gd name="connsiteX579" fmla="*/ 3270382 w 4017498"/>
                <a:gd name="connsiteY579" fmla="*/ 1287011 h 4010308"/>
                <a:gd name="connsiteX580" fmla="*/ 3268535 w 4017498"/>
                <a:gd name="connsiteY580" fmla="*/ 1288090 h 4010308"/>
                <a:gd name="connsiteX581" fmla="*/ 3266652 w 4017498"/>
                <a:gd name="connsiteY581" fmla="*/ 1293401 h 4010308"/>
                <a:gd name="connsiteX582" fmla="*/ 3269187 w 4017498"/>
                <a:gd name="connsiteY582" fmla="*/ 1300232 h 4010308"/>
                <a:gd name="connsiteX583" fmla="*/ 3270490 w 4017498"/>
                <a:gd name="connsiteY583" fmla="*/ 1300570 h 4010308"/>
                <a:gd name="connsiteX584" fmla="*/ 3272711 w 4017498"/>
                <a:gd name="connsiteY584" fmla="*/ 1299339 h 4010308"/>
                <a:gd name="connsiteX585" fmla="*/ 3273821 w 4017498"/>
                <a:gd name="connsiteY585" fmla="*/ 1293401 h 4010308"/>
                <a:gd name="connsiteX586" fmla="*/ 3272663 w 4017498"/>
                <a:gd name="connsiteY586" fmla="*/ 1288259 h 4010308"/>
                <a:gd name="connsiteX587" fmla="*/ 3270382 w 4017498"/>
                <a:gd name="connsiteY587" fmla="*/ 1287011 h 4010308"/>
                <a:gd name="connsiteX588" fmla="*/ 3270394 w 4017498"/>
                <a:gd name="connsiteY588" fmla="*/ 1287004 h 4010308"/>
                <a:gd name="connsiteX589" fmla="*/ 3463740 w 4017498"/>
                <a:gd name="connsiteY589" fmla="*/ 1286256 h 4010308"/>
                <a:gd name="connsiteX590" fmla="*/ 3476823 w 4017498"/>
                <a:gd name="connsiteY590" fmla="*/ 1292387 h 4010308"/>
                <a:gd name="connsiteX591" fmla="*/ 3482086 w 4017498"/>
                <a:gd name="connsiteY591" fmla="*/ 1307763 h 4010308"/>
                <a:gd name="connsiteX592" fmla="*/ 3477668 w 4017498"/>
                <a:gd name="connsiteY592" fmla="*/ 1322150 h 4010308"/>
                <a:gd name="connsiteX593" fmla="*/ 3475665 w 4017498"/>
                <a:gd name="connsiteY593" fmla="*/ 1324129 h 4010308"/>
                <a:gd name="connsiteX594" fmla="*/ 3463740 w 4017498"/>
                <a:gd name="connsiteY594" fmla="*/ 1328498 h 4010308"/>
                <a:gd name="connsiteX595" fmla="*/ 3452685 w 4017498"/>
                <a:gd name="connsiteY595" fmla="*/ 1324201 h 4010308"/>
                <a:gd name="connsiteX596" fmla="*/ 3450561 w 4017498"/>
                <a:gd name="connsiteY596" fmla="*/ 1322101 h 4010308"/>
                <a:gd name="connsiteX597" fmla="*/ 3446216 w 4017498"/>
                <a:gd name="connsiteY597" fmla="*/ 1307763 h 4010308"/>
                <a:gd name="connsiteX598" fmla="*/ 3450585 w 4017498"/>
                <a:gd name="connsiteY598" fmla="*/ 1293449 h 4010308"/>
                <a:gd name="connsiteX599" fmla="*/ 3463740 w 4017498"/>
                <a:gd name="connsiteY599" fmla="*/ 1286256 h 4010308"/>
                <a:gd name="connsiteX600" fmla="*/ 503099 w 4017498"/>
                <a:gd name="connsiteY600" fmla="*/ 1282258 h 4010308"/>
                <a:gd name="connsiteX601" fmla="*/ 514335 w 4017498"/>
                <a:gd name="connsiteY601" fmla="*/ 1289418 h 4010308"/>
                <a:gd name="connsiteX602" fmla="*/ 519525 w 4017498"/>
                <a:gd name="connsiteY602" fmla="*/ 1303756 h 4010308"/>
                <a:gd name="connsiteX603" fmla="*/ 513442 w 4017498"/>
                <a:gd name="connsiteY603" fmla="*/ 1319181 h 4010308"/>
                <a:gd name="connsiteX604" fmla="*/ 501155 w 4017498"/>
                <a:gd name="connsiteY604" fmla="*/ 1324467 h 4010308"/>
                <a:gd name="connsiteX605" fmla="*/ 501180 w 4017498"/>
                <a:gd name="connsiteY605" fmla="*/ 1324491 h 4010308"/>
                <a:gd name="connsiteX606" fmla="*/ 488941 w 4017498"/>
                <a:gd name="connsiteY606" fmla="*/ 1319229 h 4010308"/>
                <a:gd name="connsiteX607" fmla="*/ 483631 w 4017498"/>
                <a:gd name="connsiteY607" fmla="*/ 1303756 h 4010308"/>
                <a:gd name="connsiteX608" fmla="*/ 488893 w 4017498"/>
                <a:gd name="connsiteY608" fmla="*/ 1288332 h 4010308"/>
                <a:gd name="connsiteX609" fmla="*/ 503099 w 4017498"/>
                <a:gd name="connsiteY609" fmla="*/ 1282258 h 4010308"/>
                <a:gd name="connsiteX610" fmla="*/ 676713 w 4017498"/>
                <a:gd name="connsiteY610" fmla="*/ 1281428 h 4010308"/>
                <a:gd name="connsiteX611" fmla="*/ 674637 w 4017498"/>
                <a:gd name="connsiteY611" fmla="*/ 1283311 h 4010308"/>
                <a:gd name="connsiteX612" fmla="*/ 672730 w 4017498"/>
                <a:gd name="connsiteY612" fmla="*/ 1288621 h 4010308"/>
                <a:gd name="connsiteX613" fmla="*/ 674637 w 4017498"/>
                <a:gd name="connsiteY613" fmla="*/ 1293932 h 4010308"/>
                <a:gd name="connsiteX614" fmla="*/ 676713 w 4017498"/>
                <a:gd name="connsiteY614" fmla="*/ 1294994 h 4010308"/>
                <a:gd name="connsiteX615" fmla="*/ 678185 w 4017498"/>
                <a:gd name="connsiteY615" fmla="*/ 1294825 h 4010308"/>
                <a:gd name="connsiteX616" fmla="*/ 680696 w 4017498"/>
                <a:gd name="connsiteY616" fmla="*/ 1288621 h 4010308"/>
                <a:gd name="connsiteX617" fmla="*/ 678789 w 4017498"/>
                <a:gd name="connsiteY617" fmla="*/ 1283311 h 4010308"/>
                <a:gd name="connsiteX618" fmla="*/ 3270635 w 4017498"/>
                <a:gd name="connsiteY618" fmla="*/ 1272666 h 4010308"/>
                <a:gd name="connsiteX619" fmla="*/ 3281594 w 4017498"/>
                <a:gd name="connsiteY619" fmla="*/ 1276914 h 4010308"/>
                <a:gd name="connsiteX620" fmla="*/ 3283597 w 4017498"/>
                <a:gd name="connsiteY620" fmla="*/ 1278773 h 4010308"/>
                <a:gd name="connsiteX621" fmla="*/ 3288184 w 4017498"/>
                <a:gd name="connsiteY621" fmla="*/ 1293401 h 4010308"/>
                <a:gd name="connsiteX622" fmla="*/ 3283597 w 4017498"/>
                <a:gd name="connsiteY622" fmla="*/ 1308849 h 4010308"/>
                <a:gd name="connsiteX623" fmla="*/ 3281787 w 4017498"/>
                <a:gd name="connsiteY623" fmla="*/ 1310539 h 4010308"/>
                <a:gd name="connsiteX624" fmla="*/ 3270659 w 4017498"/>
                <a:gd name="connsiteY624" fmla="*/ 1314884 h 4010308"/>
                <a:gd name="connsiteX625" fmla="*/ 3270635 w 4017498"/>
                <a:gd name="connsiteY625" fmla="*/ 1314908 h 4010308"/>
                <a:gd name="connsiteX626" fmla="*/ 3258397 w 4017498"/>
                <a:gd name="connsiteY626" fmla="*/ 1309622 h 4010308"/>
                <a:gd name="connsiteX627" fmla="*/ 3252290 w 4017498"/>
                <a:gd name="connsiteY627" fmla="*/ 1293401 h 4010308"/>
                <a:gd name="connsiteX628" fmla="*/ 3256707 w 4017498"/>
                <a:gd name="connsiteY628" fmla="*/ 1279835 h 4010308"/>
                <a:gd name="connsiteX629" fmla="*/ 3258397 w 4017498"/>
                <a:gd name="connsiteY629" fmla="*/ 1277976 h 4010308"/>
                <a:gd name="connsiteX630" fmla="*/ 3270635 w 4017498"/>
                <a:gd name="connsiteY630" fmla="*/ 1272666 h 4010308"/>
                <a:gd name="connsiteX631" fmla="*/ 676737 w 4017498"/>
                <a:gd name="connsiteY631" fmla="*/ 1267090 h 4010308"/>
                <a:gd name="connsiteX632" fmla="*/ 689868 w 4017498"/>
                <a:gd name="connsiteY632" fmla="*/ 1274259 h 4010308"/>
                <a:gd name="connsiteX633" fmla="*/ 695106 w 4017498"/>
                <a:gd name="connsiteY633" fmla="*/ 1288621 h 4010308"/>
                <a:gd name="connsiteX634" fmla="*/ 688999 w 4017498"/>
                <a:gd name="connsiteY634" fmla="*/ 1304046 h 4010308"/>
                <a:gd name="connsiteX635" fmla="*/ 676737 w 4017498"/>
                <a:gd name="connsiteY635" fmla="*/ 1309332 h 4010308"/>
                <a:gd name="connsiteX636" fmla="*/ 676713 w 4017498"/>
                <a:gd name="connsiteY636" fmla="*/ 1309332 h 4010308"/>
                <a:gd name="connsiteX637" fmla="*/ 663558 w 4017498"/>
                <a:gd name="connsiteY637" fmla="*/ 1302959 h 4010308"/>
                <a:gd name="connsiteX638" fmla="*/ 658392 w 4017498"/>
                <a:gd name="connsiteY638" fmla="*/ 1288621 h 4010308"/>
                <a:gd name="connsiteX639" fmla="*/ 664475 w 4017498"/>
                <a:gd name="connsiteY639" fmla="*/ 1273197 h 4010308"/>
                <a:gd name="connsiteX640" fmla="*/ 676737 w 4017498"/>
                <a:gd name="connsiteY640" fmla="*/ 1267090 h 4010308"/>
                <a:gd name="connsiteX641" fmla="*/ 3348046 w 4017498"/>
                <a:gd name="connsiteY641" fmla="*/ 1262311 h 4010308"/>
                <a:gd name="connsiteX642" fmla="*/ 3345922 w 4017498"/>
                <a:gd name="connsiteY642" fmla="*/ 1264194 h 4010308"/>
                <a:gd name="connsiteX643" fmla="*/ 3344063 w 4017498"/>
                <a:gd name="connsiteY643" fmla="*/ 1269504 h 4010308"/>
                <a:gd name="connsiteX644" fmla="*/ 3345922 w 4017498"/>
                <a:gd name="connsiteY644" fmla="*/ 1274791 h 4010308"/>
                <a:gd name="connsiteX645" fmla="*/ 3348046 w 4017498"/>
                <a:gd name="connsiteY645" fmla="*/ 1275877 h 4010308"/>
                <a:gd name="connsiteX646" fmla="*/ 3349470 w 4017498"/>
                <a:gd name="connsiteY646" fmla="*/ 1275708 h 4010308"/>
                <a:gd name="connsiteX647" fmla="*/ 3352053 w 4017498"/>
                <a:gd name="connsiteY647" fmla="*/ 1269504 h 4010308"/>
                <a:gd name="connsiteX648" fmla="*/ 3350194 w 4017498"/>
                <a:gd name="connsiteY648" fmla="*/ 1264242 h 4010308"/>
                <a:gd name="connsiteX649" fmla="*/ 3348070 w 4017498"/>
                <a:gd name="connsiteY649" fmla="*/ 1262311 h 4010308"/>
                <a:gd name="connsiteX650" fmla="*/ 599326 w 4017498"/>
                <a:gd name="connsiteY650" fmla="*/ 1257507 h 4010308"/>
                <a:gd name="connsiteX651" fmla="*/ 598940 w 4017498"/>
                <a:gd name="connsiteY651" fmla="*/ 1258086 h 4010308"/>
                <a:gd name="connsiteX652" fmla="*/ 597178 w 4017498"/>
                <a:gd name="connsiteY652" fmla="*/ 1258618 h 4010308"/>
                <a:gd name="connsiteX653" fmla="*/ 595319 w 4017498"/>
                <a:gd name="connsiteY653" fmla="*/ 1263928 h 4010308"/>
                <a:gd name="connsiteX654" fmla="*/ 597178 w 4017498"/>
                <a:gd name="connsiteY654" fmla="*/ 1269214 h 4010308"/>
                <a:gd name="connsiteX655" fmla="*/ 599205 w 4017498"/>
                <a:gd name="connsiteY655" fmla="*/ 1271025 h 4010308"/>
                <a:gd name="connsiteX656" fmla="*/ 601402 w 4017498"/>
                <a:gd name="connsiteY656" fmla="*/ 1269214 h 4010308"/>
                <a:gd name="connsiteX657" fmla="*/ 602488 w 4017498"/>
                <a:gd name="connsiteY657" fmla="*/ 1263928 h 4010308"/>
                <a:gd name="connsiteX658" fmla="*/ 601426 w 4017498"/>
                <a:gd name="connsiteY658" fmla="*/ 1258642 h 4010308"/>
                <a:gd name="connsiteX659" fmla="*/ 599326 w 4017498"/>
                <a:gd name="connsiteY659" fmla="*/ 1257507 h 4010308"/>
                <a:gd name="connsiteX660" fmla="*/ 3423033 w 4017498"/>
                <a:gd name="connsiteY660" fmla="*/ 1255112 h 4010308"/>
                <a:gd name="connsiteX661" fmla="*/ 3423044 w 4017498"/>
                <a:gd name="connsiteY661" fmla="*/ 1255118 h 4010308"/>
                <a:gd name="connsiteX662" fmla="*/ 3423020 w 4017498"/>
                <a:gd name="connsiteY662" fmla="*/ 1255118 h 4010308"/>
                <a:gd name="connsiteX663" fmla="*/ 3348070 w 4017498"/>
                <a:gd name="connsiteY663" fmla="*/ 1247973 h 4010308"/>
                <a:gd name="connsiteX664" fmla="*/ 3361201 w 4017498"/>
                <a:gd name="connsiteY664" fmla="*/ 1255166 h 4010308"/>
                <a:gd name="connsiteX665" fmla="*/ 3366391 w 4017498"/>
                <a:gd name="connsiteY665" fmla="*/ 1269504 h 4010308"/>
                <a:gd name="connsiteX666" fmla="*/ 3360260 w 4017498"/>
                <a:gd name="connsiteY666" fmla="*/ 1284953 h 4010308"/>
                <a:gd name="connsiteX667" fmla="*/ 3348046 w 4017498"/>
                <a:gd name="connsiteY667" fmla="*/ 1290215 h 4010308"/>
                <a:gd name="connsiteX668" fmla="*/ 3334890 w 4017498"/>
                <a:gd name="connsiteY668" fmla="*/ 1283843 h 4010308"/>
                <a:gd name="connsiteX669" fmla="*/ 3329725 w 4017498"/>
                <a:gd name="connsiteY669" fmla="*/ 1269504 h 4010308"/>
                <a:gd name="connsiteX670" fmla="*/ 3335808 w 4017498"/>
                <a:gd name="connsiteY670" fmla="*/ 1254080 h 4010308"/>
                <a:gd name="connsiteX671" fmla="*/ 3348070 w 4017498"/>
                <a:gd name="connsiteY671" fmla="*/ 1247973 h 4010308"/>
                <a:gd name="connsiteX672" fmla="*/ 597619 w 4017498"/>
                <a:gd name="connsiteY672" fmla="*/ 1243335 h 4010308"/>
                <a:gd name="connsiteX673" fmla="*/ 611588 w 4017498"/>
                <a:gd name="connsiteY673" fmla="*/ 1248455 h 4010308"/>
                <a:gd name="connsiteX674" fmla="*/ 616923 w 4017498"/>
                <a:gd name="connsiteY674" fmla="*/ 1263904 h 4010308"/>
                <a:gd name="connsiteX675" fmla="*/ 611588 w 4017498"/>
                <a:gd name="connsiteY675" fmla="*/ 1279328 h 4010308"/>
                <a:gd name="connsiteX676" fmla="*/ 599350 w 4017498"/>
                <a:gd name="connsiteY676" fmla="*/ 1285411 h 4010308"/>
                <a:gd name="connsiteX677" fmla="*/ 599326 w 4017498"/>
                <a:gd name="connsiteY677" fmla="*/ 1285411 h 4010308"/>
                <a:gd name="connsiteX678" fmla="*/ 586147 w 4017498"/>
                <a:gd name="connsiteY678" fmla="*/ 1278218 h 4010308"/>
                <a:gd name="connsiteX679" fmla="*/ 580981 w 4017498"/>
                <a:gd name="connsiteY679" fmla="*/ 1263904 h 4010308"/>
                <a:gd name="connsiteX680" fmla="*/ 587088 w 4017498"/>
                <a:gd name="connsiteY680" fmla="*/ 1248479 h 4010308"/>
                <a:gd name="connsiteX681" fmla="*/ 597619 w 4017498"/>
                <a:gd name="connsiteY681" fmla="*/ 1243335 h 4010308"/>
                <a:gd name="connsiteX682" fmla="*/ 3187671 w 4017498"/>
                <a:gd name="connsiteY682" fmla="*/ 1243170 h 4010308"/>
                <a:gd name="connsiteX683" fmla="*/ 3185547 w 4017498"/>
                <a:gd name="connsiteY683" fmla="*/ 1244280 h 4010308"/>
                <a:gd name="connsiteX684" fmla="*/ 3184509 w 4017498"/>
                <a:gd name="connsiteY684" fmla="*/ 1249542 h 4010308"/>
                <a:gd name="connsiteX685" fmla="*/ 3185596 w 4017498"/>
                <a:gd name="connsiteY685" fmla="*/ 1254877 h 4010308"/>
                <a:gd name="connsiteX686" fmla="*/ 3187889 w 4017498"/>
                <a:gd name="connsiteY686" fmla="*/ 1256711 h 4010308"/>
                <a:gd name="connsiteX687" fmla="*/ 3190520 w 4017498"/>
                <a:gd name="connsiteY687" fmla="*/ 1254877 h 4010308"/>
                <a:gd name="connsiteX688" fmla="*/ 3191654 w 4017498"/>
                <a:gd name="connsiteY688" fmla="*/ 1249542 h 4010308"/>
                <a:gd name="connsiteX689" fmla="*/ 3189651 w 4017498"/>
                <a:gd name="connsiteY689" fmla="*/ 1243170 h 4010308"/>
                <a:gd name="connsiteX690" fmla="*/ 774835 w 4017498"/>
                <a:gd name="connsiteY690" fmla="*/ 1240755 h 4010308"/>
                <a:gd name="connsiteX691" fmla="*/ 771939 w 4017498"/>
                <a:gd name="connsiteY691" fmla="*/ 1241866 h 4010308"/>
                <a:gd name="connsiteX692" fmla="*/ 770876 w 4017498"/>
                <a:gd name="connsiteY692" fmla="*/ 1247152 h 4010308"/>
                <a:gd name="connsiteX693" fmla="*/ 772856 w 4017498"/>
                <a:gd name="connsiteY693" fmla="*/ 1253524 h 4010308"/>
                <a:gd name="connsiteX694" fmla="*/ 774642 w 4017498"/>
                <a:gd name="connsiteY694" fmla="*/ 1254321 h 4010308"/>
                <a:gd name="connsiteX695" fmla="*/ 776959 w 4017498"/>
                <a:gd name="connsiteY695" fmla="*/ 1252438 h 4010308"/>
                <a:gd name="connsiteX696" fmla="*/ 778070 w 4017498"/>
                <a:gd name="connsiteY696" fmla="*/ 1247152 h 4010308"/>
                <a:gd name="connsiteX697" fmla="*/ 776090 w 4017498"/>
                <a:gd name="connsiteY697" fmla="*/ 1240779 h 4010308"/>
                <a:gd name="connsiteX698" fmla="*/ 774835 w 4017498"/>
                <a:gd name="connsiteY698" fmla="*/ 1240755 h 4010308"/>
                <a:gd name="connsiteX699" fmla="*/ 1114461 w 4017498"/>
                <a:gd name="connsiteY699" fmla="*/ 1235011 h 4010308"/>
                <a:gd name="connsiteX700" fmla="*/ 1138865 w 4017498"/>
                <a:gd name="connsiteY700" fmla="*/ 1236218 h 4010308"/>
                <a:gd name="connsiteX701" fmla="*/ 1140844 w 4017498"/>
                <a:gd name="connsiteY701" fmla="*/ 1239501 h 4010308"/>
                <a:gd name="connsiteX702" fmla="*/ 1254173 w 4017498"/>
                <a:gd name="connsiteY702" fmla="*/ 1385199 h 4010308"/>
                <a:gd name="connsiteX703" fmla="*/ 1245025 w 4017498"/>
                <a:gd name="connsiteY703" fmla="*/ 1396255 h 4010308"/>
                <a:gd name="connsiteX704" fmla="*/ 1130489 w 4017498"/>
                <a:gd name="connsiteY704" fmla="*/ 1250170 h 4010308"/>
                <a:gd name="connsiteX705" fmla="*/ 1123030 w 4017498"/>
                <a:gd name="connsiteY705" fmla="*/ 1249784 h 4010308"/>
                <a:gd name="connsiteX706" fmla="*/ 1088078 w 4017498"/>
                <a:gd name="connsiteY706" fmla="*/ 1318119 h 4010308"/>
                <a:gd name="connsiteX707" fmla="*/ 932338 w 4017498"/>
                <a:gd name="connsiteY707" fmla="*/ 2127524 h 4010308"/>
                <a:gd name="connsiteX708" fmla="*/ 878147 w 4017498"/>
                <a:gd name="connsiteY708" fmla="*/ 1721035 h 4010308"/>
                <a:gd name="connsiteX709" fmla="*/ 738870 w 4017498"/>
                <a:gd name="connsiteY709" fmla="*/ 1860265 h 4010308"/>
                <a:gd name="connsiteX710" fmla="*/ 722168 w 4017498"/>
                <a:gd name="connsiteY710" fmla="*/ 2459376 h 4010308"/>
                <a:gd name="connsiteX711" fmla="*/ 707852 w 4017498"/>
                <a:gd name="connsiteY711" fmla="*/ 2458990 h 4010308"/>
                <a:gd name="connsiteX712" fmla="*/ 724652 w 4017498"/>
                <a:gd name="connsiteY712" fmla="*/ 1854109 h 4010308"/>
                <a:gd name="connsiteX713" fmla="*/ 888551 w 4017498"/>
                <a:gd name="connsiteY713" fmla="*/ 1690307 h 4010308"/>
                <a:gd name="connsiteX714" fmla="*/ 934896 w 4017498"/>
                <a:gd name="connsiteY714" fmla="*/ 2038188 h 4010308"/>
                <a:gd name="connsiteX715" fmla="*/ 1074826 w 4017498"/>
                <a:gd name="connsiteY715" fmla="*/ 1312495 h 4010308"/>
                <a:gd name="connsiteX716" fmla="*/ 3188414 w 4017498"/>
                <a:gd name="connsiteY716" fmla="*/ 1228717 h 4010308"/>
                <a:gd name="connsiteX717" fmla="*/ 3200706 w 4017498"/>
                <a:gd name="connsiteY717" fmla="*/ 1234118 h 4010308"/>
                <a:gd name="connsiteX718" fmla="*/ 3206017 w 4017498"/>
                <a:gd name="connsiteY718" fmla="*/ 1249542 h 4010308"/>
                <a:gd name="connsiteX719" fmla="*/ 3201599 w 4017498"/>
                <a:gd name="connsiteY719" fmla="*/ 1263904 h 4010308"/>
                <a:gd name="connsiteX720" fmla="*/ 3187671 w 4017498"/>
                <a:gd name="connsiteY720" fmla="*/ 1271073 h 4010308"/>
                <a:gd name="connsiteX721" fmla="*/ 3175409 w 4017498"/>
                <a:gd name="connsiteY721" fmla="*/ 1264967 h 4010308"/>
                <a:gd name="connsiteX722" fmla="*/ 3170099 w 4017498"/>
                <a:gd name="connsiteY722" fmla="*/ 1249542 h 4010308"/>
                <a:gd name="connsiteX723" fmla="*/ 3175361 w 4017498"/>
                <a:gd name="connsiteY723" fmla="*/ 1234142 h 4010308"/>
                <a:gd name="connsiteX724" fmla="*/ 3188414 w 4017498"/>
                <a:gd name="connsiteY724" fmla="*/ 1228717 h 4010308"/>
                <a:gd name="connsiteX725" fmla="*/ 3422875 w 4017498"/>
                <a:gd name="connsiteY725" fmla="*/ 1227214 h 4010308"/>
                <a:gd name="connsiteX726" fmla="*/ 3420968 w 4017498"/>
                <a:gd name="connsiteY726" fmla="*/ 1229049 h 4010308"/>
                <a:gd name="connsiteX727" fmla="*/ 3419061 w 4017498"/>
                <a:gd name="connsiteY727" fmla="*/ 1234407 h 4010308"/>
                <a:gd name="connsiteX728" fmla="*/ 3420920 w 4017498"/>
                <a:gd name="connsiteY728" fmla="*/ 1239694 h 4010308"/>
                <a:gd name="connsiteX729" fmla="*/ 3423044 w 4017498"/>
                <a:gd name="connsiteY729" fmla="*/ 1240780 h 4010308"/>
                <a:gd name="connsiteX730" fmla="*/ 3424516 w 4017498"/>
                <a:gd name="connsiteY730" fmla="*/ 1240490 h 4010308"/>
                <a:gd name="connsiteX731" fmla="*/ 3427027 w 4017498"/>
                <a:gd name="connsiteY731" fmla="*/ 1234407 h 4010308"/>
                <a:gd name="connsiteX732" fmla="*/ 3425144 w 4017498"/>
                <a:gd name="connsiteY732" fmla="*/ 1229073 h 4010308"/>
                <a:gd name="connsiteX733" fmla="*/ 774835 w 4017498"/>
                <a:gd name="connsiteY733" fmla="*/ 1226417 h 4010308"/>
                <a:gd name="connsiteX734" fmla="*/ 787097 w 4017498"/>
                <a:gd name="connsiteY734" fmla="*/ 1231703 h 4010308"/>
                <a:gd name="connsiteX735" fmla="*/ 792408 w 4017498"/>
                <a:gd name="connsiteY735" fmla="*/ 1247152 h 4010308"/>
                <a:gd name="connsiteX736" fmla="*/ 787966 w 4017498"/>
                <a:gd name="connsiteY736" fmla="*/ 1261490 h 4010308"/>
                <a:gd name="connsiteX737" fmla="*/ 774835 w 4017498"/>
                <a:gd name="connsiteY737" fmla="*/ 1268659 h 4010308"/>
                <a:gd name="connsiteX738" fmla="*/ 761776 w 4017498"/>
                <a:gd name="connsiteY738" fmla="*/ 1262552 h 4010308"/>
                <a:gd name="connsiteX739" fmla="*/ 756490 w 4017498"/>
                <a:gd name="connsiteY739" fmla="*/ 1247152 h 4010308"/>
                <a:gd name="connsiteX740" fmla="*/ 760907 w 4017498"/>
                <a:gd name="connsiteY740" fmla="*/ 1232814 h 4010308"/>
                <a:gd name="connsiteX741" fmla="*/ 774835 w 4017498"/>
                <a:gd name="connsiteY741" fmla="*/ 1226417 h 4010308"/>
                <a:gd name="connsiteX742" fmla="*/ 524328 w 4017498"/>
                <a:gd name="connsiteY742" fmla="*/ 1222435 h 4010308"/>
                <a:gd name="connsiteX743" fmla="*/ 523942 w 4017498"/>
                <a:gd name="connsiteY743" fmla="*/ 1223014 h 4010308"/>
                <a:gd name="connsiteX744" fmla="*/ 522228 w 4017498"/>
                <a:gd name="connsiteY744" fmla="*/ 1223497 h 4010308"/>
                <a:gd name="connsiteX745" fmla="*/ 520345 w 4017498"/>
                <a:gd name="connsiteY745" fmla="*/ 1228831 h 4010308"/>
                <a:gd name="connsiteX746" fmla="*/ 522228 w 4017498"/>
                <a:gd name="connsiteY746" fmla="*/ 1234093 h 4010308"/>
                <a:gd name="connsiteX747" fmla="*/ 524256 w 4017498"/>
                <a:gd name="connsiteY747" fmla="*/ 1235928 h 4010308"/>
                <a:gd name="connsiteX748" fmla="*/ 526452 w 4017498"/>
                <a:gd name="connsiteY748" fmla="*/ 1234093 h 4010308"/>
                <a:gd name="connsiteX749" fmla="*/ 528311 w 4017498"/>
                <a:gd name="connsiteY749" fmla="*/ 1228831 h 4010308"/>
                <a:gd name="connsiteX750" fmla="*/ 526428 w 4017498"/>
                <a:gd name="connsiteY750" fmla="*/ 1223497 h 4010308"/>
                <a:gd name="connsiteX751" fmla="*/ 524352 w 4017498"/>
                <a:gd name="connsiteY751" fmla="*/ 1222435 h 4010308"/>
                <a:gd name="connsiteX752" fmla="*/ 3423044 w 4017498"/>
                <a:gd name="connsiteY752" fmla="*/ 1212876 h 4010308"/>
                <a:gd name="connsiteX753" fmla="*/ 3436151 w 4017498"/>
                <a:gd name="connsiteY753" fmla="*/ 1219997 h 4010308"/>
                <a:gd name="connsiteX754" fmla="*/ 3441365 w 4017498"/>
                <a:gd name="connsiteY754" fmla="*/ 1234407 h 4010308"/>
                <a:gd name="connsiteX755" fmla="*/ 3435234 w 4017498"/>
                <a:gd name="connsiteY755" fmla="*/ 1249856 h 4010308"/>
                <a:gd name="connsiteX756" fmla="*/ 3423033 w 4017498"/>
                <a:gd name="connsiteY756" fmla="*/ 1255112 h 4010308"/>
                <a:gd name="connsiteX757" fmla="*/ 3409889 w 4017498"/>
                <a:gd name="connsiteY757" fmla="*/ 1248745 h 4010308"/>
                <a:gd name="connsiteX758" fmla="*/ 3404723 w 4017498"/>
                <a:gd name="connsiteY758" fmla="*/ 1234407 h 4010308"/>
                <a:gd name="connsiteX759" fmla="*/ 3410733 w 4017498"/>
                <a:gd name="connsiteY759" fmla="*/ 1218983 h 4010308"/>
                <a:gd name="connsiteX760" fmla="*/ 3423044 w 4017498"/>
                <a:gd name="connsiteY760" fmla="*/ 1212876 h 4010308"/>
                <a:gd name="connsiteX761" fmla="*/ 3247342 w 4017498"/>
                <a:gd name="connsiteY761" fmla="*/ 1212079 h 4010308"/>
                <a:gd name="connsiteX762" fmla="*/ 3247355 w 4017498"/>
                <a:gd name="connsiteY762" fmla="*/ 1212089 h 4010308"/>
                <a:gd name="connsiteX763" fmla="*/ 3245363 w 4017498"/>
                <a:gd name="connsiteY763" fmla="*/ 1213938 h 4010308"/>
                <a:gd name="connsiteX764" fmla="*/ 3243504 w 4017498"/>
                <a:gd name="connsiteY764" fmla="*/ 1219248 h 4010308"/>
                <a:gd name="connsiteX765" fmla="*/ 3245363 w 4017498"/>
                <a:gd name="connsiteY765" fmla="*/ 1224535 h 4010308"/>
                <a:gd name="connsiteX766" fmla="*/ 3247487 w 4017498"/>
                <a:gd name="connsiteY766" fmla="*/ 1225621 h 4010308"/>
                <a:gd name="connsiteX767" fmla="*/ 3248959 w 4017498"/>
                <a:gd name="connsiteY767" fmla="*/ 1225331 h 4010308"/>
                <a:gd name="connsiteX768" fmla="*/ 3251470 w 4017498"/>
                <a:gd name="connsiteY768" fmla="*/ 1219248 h 4010308"/>
                <a:gd name="connsiteX769" fmla="*/ 3249611 w 4017498"/>
                <a:gd name="connsiteY769" fmla="*/ 1213962 h 4010308"/>
                <a:gd name="connsiteX770" fmla="*/ 3247355 w 4017498"/>
                <a:gd name="connsiteY770" fmla="*/ 1212089 h 4010308"/>
                <a:gd name="connsiteX771" fmla="*/ 3247366 w 4017498"/>
                <a:gd name="connsiteY771" fmla="*/ 1212079 h 4010308"/>
                <a:gd name="connsiteX772" fmla="*/ 714827 w 4017498"/>
                <a:gd name="connsiteY772" fmla="*/ 1209665 h 4010308"/>
                <a:gd name="connsiteX773" fmla="*/ 714851 w 4017498"/>
                <a:gd name="connsiteY773" fmla="*/ 1209689 h 4010308"/>
                <a:gd name="connsiteX774" fmla="*/ 712872 w 4017498"/>
                <a:gd name="connsiteY774" fmla="*/ 1211596 h 4010308"/>
                <a:gd name="connsiteX775" fmla="*/ 711013 w 4017498"/>
                <a:gd name="connsiteY775" fmla="*/ 1216858 h 4010308"/>
                <a:gd name="connsiteX776" fmla="*/ 712872 w 4017498"/>
                <a:gd name="connsiteY776" fmla="*/ 1222145 h 4010308"/>
                <a:gd name="connsiteX777" fmla="*/ 714996 w 4017498"/>
                <a:gd name="connsiteY777" fmla="*/ 1223255 h 4010308"/>
                <a:gd name="connsiteX778" fmla="*/ 716468 w 4017498"/>
                <a:gd name="connsiteY778" fmla="*/ 1222917 h 4010308"/>
                <a:gd name="connsiteX779" fmla="*/ 718979 w 4017498"/>
                <a:gd name="connsiteY779" fmla="*/ 1216834 h 4010308"/>
                <a:gd name="connsiteX780" fmla="*/ 717096 w 4017498"/>
                <a:gd name="connsiteY780" fmla="*/ 1211572 h 4010308"/>
                <a:gd name="connsiteX781" fmla="*/ 524129 w 4017498"/>
                <a:gd name="connsiteY781" fmla="*/ 1208543 h 4010308"/>
                <a:gd name="connsiteX782" fmla="*/ 537459 w 4017498"/>
                <a:gd name="connsiteY782" fmla="*/ 1214421 h 4010308"/>
                <a:gd name="connsiteX783" fmla="*/ 542721 w 4017498"/>
                <a:gd name="connsiteY783" fmla="*/ 1228831 h 4010308"/>
                <a:gd name="connsiteX784" fmla="*/ 536590 w 4017498"/>
                <a:gd name="connsiteY784" fmla="*/ 1244256 h 4010308"/>
                <a:gd name="connsiteX785" fmla="*/ 524352 w 4017498"/>
                <a:gd name="connsiteY785" fmla="*/ 1250338 h 4010308"/>
                <a:gd name="connsiteX786" fmla="*/ 524328 w 4017498"/>
                <a:gd name="connsiteY786" fmla="*/ 1250338 h 4010308"/>
                <a:gd name="connsiteX787" fmla="*/ 511173 w 4017498"/>
                <a:gd name="connsiteY787" fmla="*/ 1243121 h 4010308"/>
                <a:gd name="connsiteX788" fmla="*/ 505983 w 4017498"/>
                <a:gd name="connsiteY788" fmla="*/ 1228831 h 4010308"/>
                <a:gd name="connsiteX789" fmla="*/ 512066 w 4017498"/>
                <a:gd name="connsiteY789" fmla="*/ 1213383 h 4010308"/>
                <a:gd name="connsiteX790" fmla="*/ 524129 w 4017498"/>
                <a:gd name="connsiteY790" fmla="*/ 1208543 h 4010308"/>
                <a:gd name="connsiteX791" fmla="*/ 3247535 w 4017498"/>
                <a:gd name="connsiteY791" fmla="*/ 1197741 h 4010308"/>
                <a:gd name="connsiteX792" fmla="*/ 3260666 w 4017498"/>
                <a:gd name="connsiteY792" fmla="*/ 1204910 h 4010308"/>
                <a:gd name="connsiteX793" fmla="*/ 3265856 w 4017498"/>
                <a:gd name="connsiteY793" fmla="*/ 1219248 h 4010308"/>
                <a:gd name="connsiteX794" fmla="*/ 3259725 w 4017498"/>
                <a:gd name="connsiteY794" fmla="*/ 1234721 h 4010308"/>
                <a:gd name="connsiteX795" fmla="*/ 3247511 w 4017498"/>
                <a:gd name="connsiteY795" fmla="*/ 1239983 h 4010308"/>
                <a:gd name="connsiteX796" fmla="*/ 3247511 w 4017498"/>
                <a:gd name="connsiteY796" fmla="*/ 1239959 h 4010308"/>
                <a:gd name="connsiteX797" fmla="*/ 3234356 w 4017498"/>
                <a:gd name="connsiteY797" fmla="*/ 1233586 h 4010308"/>
                <a:gd name="connsiteX798" fmla="*/ 3229190 w 4017498"/>
                <a:gd name="connsiteY798" fmla="*/ 1219248 h 4010308"/>
                <a:gd name="connsiteX799" fmla="*/ 3235273 w 4017498"/>
                <a:gd name="connsiteY799" fmla="*/ 1203824 h 4010308"/>
                <a:gd name="connsiteX800" fmla="*/ 3247535 w 4017498"/>
                <a:gd name="connsiteY800" fmla="*/ 1197741 h 4010308"/>
                <a:gd name="connsiteX801" fmla="*/ 715044 w 4017498"/>
                <a:gd name="connsiteY801" fmla="*/ 1195351 h 4010308"/>
                <a:gd name="connsiteX802" fmla="*/ 728200 w 4017498"/>
                <a:gd name="connsiteY802" fmla="*/ 1202568 h 4010308"/>
                <a:gd name="connsiteX803" fmla="*/ 733365 w 4017498"/>
                <a:gd name="connsiteY803" fmla="*/ 1216858 h 4010308"/>
                <a:gd name="connsiteX804" fmla="*/ 727258 w 4017498"/>
                <a:gd name="connsiteY804" fmla="*/ 1232331 h 4010308"/>
                <a:gd name="connsiteX805" fmla="*/ 715020 w 4017498"/>
                <a:gd name="connsiteY805" fmla="*/ 1237617 h 4010308"/>
                <a:gd name="connsiteX806" fmla="*/ 715020 w 4017498"/>
                <a:gd name="connsiteY806" fmla="*/ 1237593 h 4010308"/>
                <a:gd name="connsiteX807" fmla="*/ 701889 w 4017498"/>
                <a:gd name="connsiteY807" fmla="*/ 1231196 h 4010308"/>
                <a:gd name="connsiteX808" fmla="*/ 696675 w 4017498"/>
                <a:gd name="connsiteY808" fmla="*/ 1216858 h 4010308"/>
                <a:gd name="connsiteX809" fmla="*/ 702782 w 4017498"/>
                <a:gd name="connsiteY809" fmla="*/ 1201434 h 4010308"/>
                <a:gd name="connsiteX810" fmla="*/ 715044 w 4017498"/>
                <a:gd name="connsiteY810" fmla="*/ 1195351 h 4010308"/>
                <a:gd name="connsiteX811" fmla="*/ 3325694 w 4017498"/>
                <a:gd name="connsiteY811" fmla="*/ 1188134 h 4010308"/>
                <a:gd name="connsiteX812" fmla="*/ 3322845 w 4017498"/>
                <a:gd name="connsiteY812" fmla="*/ 1189196 h 4010308"/>
                <a:gd name="connsiteX813" fmla="*/ 3321687 w 4017498"/>
                <a:gd name="connsiteY813" fmla="*/ 1194507 h 4010308"/>
                <a:gd name="connsiteX814" fmla="*/ 3323690 w 4017498"/>
                <a:gd name="connsiteY814" fmla="*/ 1200903 h 4010308"/>
                <a:gd name="connsiteX815" fmla="*/ 3325453 w 4017498"/>
                <a:gd name="connsiteY815" fmla="*/ 1201676 h 4010308"/>
                <a:gd name="connsiteX816" fmla="*/ 3327891 w 4017498"/>
                <a:gd name="connsiteY816" fmla="*/ 1199769 h 4010308"/>
                <a:gd name="connsiteX817" fmla="*/ 3328904 w 4017498"/>
                <a:gd name="connsiteY817" fmla="*/ 1194507 h 4010308"/>
                <a:gd name="connsiteX818" fmla="*/ 3326925 w 4017498"/>
                <a:gd name="connsiteY818" fmla="*/ 1188134 h 4010308"/>
                <a:gd name="connsiteX819" fmla="*/ 636764 w 4017498"/>
                <a:gd name="connsiteY819" fmla="*/ 1185768 h 4010308"/>
                <a:gd name="connsiteX820" fmla="*/ 633651 w 4017498"/>
                <a:gd name="connsiteY820" fmla="*/ 1187699 h 4010308"/>
                <a:gd name="connsiteX821" fmla="*/ 633795 w 4017498"/>
                <a:gd name="connsiteY821" fmla="*/ 1187651 h 4010308"/>
                <a:gd name="connsiteX822" fmla="*/ 633820 w 4017498"/>
                <a:gd name="connsiteY822" fmla="*/ 1187651 h 4010308"/>
                <a:gd name="connsiteX823" fmla="*/ 633626 w 4017498"/>
                <a:gd name="connsiteY823" fmla="*/ 1192141 h 4010308"/>
                <a:gd name="connsiteX824" fmla="*/ 634713 w 4017498"/>
                <a:gd name="connsiteY824" fmla="*/ 1197451 h 4010308"/>
                <a:gd name="connsiteX825" fmla="*/ 637006 w 4017498"/>
                <a:gd name="connsiteY825" fmla="*/ 1199310 h 4010308"/>
                <a:gd name="connsiteX826" fmla="*/ 639685 w 4017498"/>
                <a:gd name="connsiteY826" fmla="*/ 1197451 h 4010308"/>
                <a:gd name="connsiteX827" fmla="*/ 640771 w 4017498"/>
                <a:gd name="connsiteY827" fmla="*/ 1192141 h 4010308"/>
                <a:gd name="connsiteX828" fmla="*/ 639395 w 4017498"/>
                <a:gd name="connsiteY828" fmla="*/ 1186854 h 4010308"/>
                <a:gd name="connsiteX829" fmla="*/ 636764 w 4017498"/>
                <a:gd name="connsiteY829" fmla="*/ 1185768 h 4010308"/>
                <a:gd name="connsiteX830" fmla="*/ 3399886 w 4017498"/>
                <a:gd name="connsiteY830" fmla="*/ 1180935 h 4010308"/>
                <a:gd name="connsiteX831" fmla="*/ 3399896 w 4017498"/>
                <a:gd name="connsiteY831" fmla="*/ 1180941 h 4010308"/>
                <a:gd name="connsiteX832" fmla="*/ 3399871 w 4017498"/>
                <a:gd name="connsiteY832" fmla="*/ 1180941 h 4010308"/>
                <a:gd name="connsiteX833" fmla="*/ 3325718 w 4017498"/>
                <a:gd name="connsiteY833" fmla="*/ 1173796 h 4010308"/>
                <a:gd name="connsiteX834" fmla="*/ 3337980 w 4017498"/>
                <a:gd name="connsiteY834" fmla="*/ 1179106 h 4010308"/>
                <a:gd name="connsiteX835" fmla="*/ 3343267 w 4017498"/>
                <a:gd name="connsiteY835" fmla="*/ 1194507 h 4010308"/>
                <a:gd name="connsiteX836" fmla="*/ 3338922 w 4017498"/>
                <a:gd name="connsiteY836" fmla="*/ 1208845 h 4010308"/>
                <a:gd name="connsiteX837" fmla="*/ 3325742 w 4017498"/>
                <a:gd name="connsiteY837" fmla="*/ 1216038 h 4010308"/>
                <a:gd name="connsiteX838" fmla="*/ 3325694 w 4017498"/>
                <a:gd name="connsiteY838" fmla="*/ 1216038 h 4010308"/>
                <a:gd name="connsiteX839" fmla="*/ 3312707 w 4017498"/>
                <a:gd name="connsiteY839" fmla="*/ 1210028 h 4010308"/>
                <a:gd name="connsiteX840" fmla="*/ 3307373 w 4017498"/>
                <a:gd name="connsiteY840" fmla="*/ 1194507 h 4010308"/>
                <a:gd name="connsiteX841" fmla="*/ 3311814 w 4017498"/>
                <a:gd name="connsiteY841" fmla="*/ 1180144 h 4010308"/>
                <a:gd name="connsiteX842" fmla="*/ 3325718 w 4017498"/>
                <a:gd name="connsiteY842" fmla="*/ 1173796 h 4010308"/>
                <a:gd name="connsiteX843" fmla="*/ 636813 w 4017498"/>
                <a:gd name="connsiteY843" fmla="*/ 1171430 h 4010308"/>
                <a:gd name="connsiteX844" fmla="*/ 648761 w 4017498"/>
                <a:gd name="connsiteY844" fmla="*/ 1175775 h 4010308"/>
                <a:gd name="connsiteX845" fmla="*/ 650789 w 4017498"/>
                <a:gd name="connsiteY845" fmla="*/ 1177827 h 4010308"/>
                <a:gd name="connsiteX846" fmla="*/ 655158 w 4017498"/>
                <a:gd name="connsiteY846" fmla="*/ 1192141 h 4010308"/>
                <a:gd name="connsiteX847" fmla="*/ 650789 w 4017498"/>
                <a:gd name="connsiteY847" fmla="*/ 1206455 h 4010308"/>
                <a:gd name="connsiteX848" fmla="*/ 636813 w 4017498"/>
                <a:gd name="connsiteY848" fmla="*/ 1213672 h 4010308"/>
                <a:gd name="connsiteX849" fmla="*/ 624550 w 4017498"/>
                <a:gd name="connsiteY849" fmla="*/ 1207541 h 4010308"/>
                <a:gd name="connsiteX850" fmla="*/ 619240 w 4017498"/>
                <a:gd name="connsiteY850" fmla="*/ 1192141 h 4010308"/>
                <a:gd name="connsiteX851" fmla="*/ 624550 w 4017498"/>
                <a:gd name="connsiteY851" fmla="*/ 1176716 h 4010308"/>
                <a:gd name="connsiteX852" fmla="*/ 636813 w 4017498"/>
                <a:gd name="connsiteY852" fmla="*/ 1171430 h 4010308"/>
                <a:gd name="connsiteX853" fmla="*/ 3150161 w 4017498"/>
                <a:gd name="connsiteY853" fmla="*/ 1171406 h 4010308"/>
                <a:gd name="connsiteX854" fmla="*/ 3147289 w 4017498"/>
                <a:gd name="connsiteY854" fmla="*/ 1172468 h 4010308"/>
                <a:gd name="connsiteX855" fmla="*/ 3146203 w 4017498"/>
                <a:gd name="connsiteY855" fmla="*/ 1177779 h 4010308"/>
                <a:gd name="connsiteX856" fmla="*/ 3148182 w 4017498"/>
                <a:gd name="connsiteY856" fmla="*/ 1184175 h 4010308"/>
                <a:gd name="connsiteX857" fmla="*/ 3149944 w 4017498"/>
                <a:gd name="connsiteY857" fmla="*/ 1184948 h 4010308"/>
                <a:gd name="connsiteX858" fmla="*/ 3152358 w 4017498"/>
                <a:gd name="connsiteY858" fmla="*/ 1183041 h 4010308"/>
                <a:gd name="connsiteX859" fmla="*/ 3153396 w 4017498"/>
                <a:gd name="connsiteY859" fmla="*/ 1177779 h 4010308"/>
                <a:gd name="connsiteX860" fmla="*/ 3152310 w 4017498"/>
                <a:gd name="connsiteY860" fmla="*/ 1172492 h 4010308"/>
                <a:gd name="connsiteX861" fmla="*/ 3150209 w 4017498"/>
                <a:gd name="connsiteY861" fmla="*/ 1171406 h 4010308"/>
                <a:gd name="connsiteX862" fmla="*/ 818573 w 4017498"/>
                <a:gd name="connsiteY862" fmla="*/ 1161027 h 4010308"/>
                <a:gd name="connsiteX863" fmla="*/ 818586 w 4017498"/>
                <a:gd name="connsiteY863" fmla="*/ 1161038 h 4010308"/>
                <a:gd name="connsiteX864" fmla="*/ 816618 w 4017498"/>
                <a:gd name="connsiteY864" fmla="*/ 1162910 h 4010308"/>
                <a:gd name="connsiteX865" fmla="*/ 814711 w 4017498"/>
                <a:gd name="connsiteY865" fmla="*/ 1168196 h 4010308"/>
                <a:gd name="connsiteX866" fmla="*/ 816618 w 4017498"/>
                <a:gd name="connsiteY866" fmla="*/ 1173531 h 4010308"/>
                <a:gd name="connsiteX867" fmla="*/ 818694 w 4017498"/>
                <a:gd name="connsiteY867" fmla="*/ 1174569 h 4010308"/>
                <a:gd name="connsiteX868" fmla="*/ 820818 w 4017498"/>
                <a:gd name="connsiteY868" fmla="*/ 1173507 h 4010308"/>
                <a:gd name="connsiteX869" fmla="*/ 822677 w 4017498"/>
                <a:gd name="connsiteY869" fmla="*/ 1168196 h 4010308"/>
                <a:gd name="connsiteX870" fmla="*/ 820794 w 4017498"/>
                <a:gd name="connsiteY870" fmla="*/ 1162910 h 4010308"/>
                <a:gd name="connsiteX871" fmla="*/ 818586 w 4017498"/>
                <a:gd name="connsiteY871" fmla="*/ 1161038 h 4010308"/>
                <a:gd name="connsiteX872" fmla="*/ 818597 w 4017498"/>
                <a:gd name="connsiteY872" fmla="*/ 1161027 h 4010308"/>
                <a:gd name="connsiteX873" fmla="*/ 3150185 w 4017498"/>
                <a:gd name="connsiteY873" fmla="*/ 1157068 h 4010308"/>
                <a:gd name="connsiteX874" fmla="*/ 3162472 w 4017498"/>
                <a:gd name="connsiteY874" fmla="*/ 1162378 h 4010308"/>
                <a:gd name="connsiteX875" fmla="*/ 3167734 w 4017498"/>
                <a:gd name="connsiteY875" fmla="*/ 1177779 h 4010308"/>
                <a:gd name="connsiteX876" fmla="*/ 3162472 w 4017498"/>
                <a:gd name="connsiteY876" fmla="*/ 1193203 h 4010308"/>
                <a:gd name="connsiteX877" fmla="*/ 3150185 w 4017498"/>
                <a:gd name="connsiteY877" fmla="*/ 1199310 h 4010308"/>
                <a:gd name="connsiteX878" fmla="*/ 3150161 w 4017498"/>
                <a:gd name="connsiteY878" fmla="*/ 1199310 h 4010308"/>
                <a:gd name="connsiteX879" fmla="*/ 3137175 w 4017498"/>
                <a:gd name="connsiteY879" fmla="*/ 1193300 h 4010308"/>
                <a:gd name="connsiteX880" fmla="*/ 3131816 w 4017498"/>
                <a:gd name="connsiteY880" fmla="*/ 1177779 h 4010308"/>
                <a:gd name="connsiteX881" fmla="*/ 3136282 w 4017498"/>
                <a:gd name="connsiteY881" fmla="*/ 1163416 h 4010308"/>
                <a:gd name="connsiteX882" fmla="*/ 3150185 w 4017498"/>
                <a:gd name="connsiteY882" fmla="*/ 1157068 h 4010308"/>
                <a:gd name="connsiteX883" fmla="*/ 3399896 w 4017498"/>
                <a:gd name="connsiteY883" fmla="*/ 1153061 h 4010308"/>
                <a:gd name="connsiteX884" fmla="*/ 3399485 w 4017498"/>
                <a:gd name="connsiteY884" fmla="*/ 1153689 h 4010308"/>
                <a:gd name="connsiteX885" fmla="*/ 3397771 w 4017498"/>
                <a:gd name="connsiteY885" fmla="*/ 1154220 h 4010308"/>
                <a:gd name="connsiteX886" fmla="*/ 3396709 w 4017498"/>
                <a:gd name="connsiteY886" fmla="*/ 1159458 h 4010308"/>
                <a:gd name="connsiteX887" fmla="*/ 3397771 w 4017498"/>
                <a:gd name="connsiteY887" fmla="*/ 1164744 h 4010308"/>
                <a:gd name="connsiteX888" fmla="*/ 3400040 w 4017498"/>
                <a:gd name="connsiteY888" fmla="*/ 1166627 h 4010308"/>
                <a:gd name="connsiteX889" fmla="*/ 3401151 w 4017498"/>
                <a:gd name="connsiteY889" fmla="*/ 1165806 h 4010308"/>
                <a:gd name="connsiteX890" fmla="*/ 3403371 w 4017498"/>
                <a:gd name="connsiteY890" fmla="*/ 1162668 h 4010308"/>
                <a:gd name="connsiteX891" fmla="*/ 3403903 w 4017498"/>
                <a:gd name="connsiteY891" fmla="*/ 1159458 h 4010308"/>
                <a:gd name="connsiteX892" fmla="*/ 3402044 w 4017498"/>
                <a:gd name="connsiteY892" fmla="*/ 1154172 h 4010308"/>
                <a:gd name="connsiteX893" fmla="*/ 3399896 w 4017498"/>
                <a:gd name="connsiteY893" fmla="*/ 1153085 h 4010308"/>
                <a:gd name="connsiteX894" fmla="*/ 562394 w 4017498"/>
                <a:gd name="connsiteY894" fmla="*/ 1150695 h 4010308"/>
                <a:gd name="connsiteX895" fmla="*/ 560535 w 4017498"/>
                <a:gd name="connsiteY895" fmla="*/ 1151757 h 4010308"/>
                <a:gd name="connsiteX896" fmla="*/ 558628 w 4017498"/>
                <a:gd name="connsiteY896" fmla="*/ 1157068 h 4010308"/>
                <a:gd name="connsiteX897" fmla="*/ 560535 w 4017498"/>
                <a:gd name="connsiteY897" fmla="*/ 1162378 h 4010308"/>
                <a:gd name="connsiteX898" fmla="*/ 562539 w 4017498"/>
                <a:gd name="connsiteY898" fmla="*/ 1164188 h 4010308"/>
                <a:gd name="connsiteX899" fmla="*/ 564759 w 4017498"/>
                <a:gd name="connsiteY899" fmla="*/ 1162354 h 4010308"/>
                <a:gd name="connsiteX900" fmla="*/ 565821 w 4017498"/>
                <a:gd name="connsiteY900" fmla="*/ 1157068 h 4010308"/>
                <a:gd name="connsiteX901" fmla="*/ 564735 w 4017498"/>
                <a:gd name="connsiteY901" fmla="*/ 1151757 h 4010308"/>
                <a:gd name="connsiteX902" fmla="*/ 562418 w 4017498"/>
                <a:gd name="connsiteY902" fmla="*/ 1150695 h 4010308"/>
                <a:gd name="connsiteX903" fmla="*/ 818718 w 4017498"/>
                <a:gd name="connsiteY903" fmla="*/ 1146665 h 4010308"/>
                <a:gd name="connsiteX904" fmla="*/ 831898 w 4017498"/>
                <a:gd name="connsiteY904" fmla="*/ 1153858 h 4010308"/>
                <a:gd name="connsiteX905" fmla="*/ 837063 w 4017498"/>
                <a:gd name="connsiteY905" fmla="*/ 1168172 h 4010308"/>
                <a:gd name="connsiteX906" fmla="*/ 830980 w 4017498"/>
                <a:gd name="connsiteY906" fmla="*/ 1183621 h 4010308"/>
                <a:gd name="connsiteX907" fmla="*/ 818694 w 4017498"/>
                <a:gd name="connsiteY907" fmla="*/ 1188907 h 4010308"/>
                <a:gd name="connsiteX908" fmla="*/ 818718 w 4017498"/>
                <a:gd name="connsiteY908" fmla="*/ 1188931 h 4010308"/>
                <a:gd name="connsiteX909" fmla="*/ 806504 w 4017498"/>
                <a:gd name="connsiteY909" fmla="*/ 1183669 h 4010308"/>
                <a:gd name="connsiteX910" fmla="*/ 800373 w 4017498"/>
                <a:gd name="connsiteY910" fmla="*/ 1168172 h 4010308"/>
                <a:gd name="connsiteX911" fmla="*/ 806456 w 4017498"/>
                <a:gd name="connsiteY911" fmla="*/ 1152772 h 4010308"/>
                <a:gd name="connsiteX912" fmla="*/ 818718 w 4017498"/>
                <a:gd name="connsiteY912" fmla="*/ 1146665 h 4010308"/>
                <a:gd name="connsiteX913" fmla="*/ 3209203 w 4017498"/>
                <a:gd name="connsiteY913" fmla="*/ 1140292 h 4010308"/>
                <a:gd name="connsiteX914" fmla="*/ 3207103 w 4017498"/>
                <a:gd name="connsiteY914" fmla="*/ 1142175 h 4010308"/>
                <a:gd name="connsiteX915" fmla="*/ 3205244 w 4017498"/>
                <a:gd name="connsiteY915" fmla="*/ 1147485 h 4010308"/>
                <a:gd name="connsiteX916" fmla="*/ 3207103 w 4017498"/>
                <a:gd name="connsiteY916" fmla="*/ 1152796 h 4010308"/>
                <a:gd name="connsiteX917" fmla="*/ 3209203 w 4017498"/>
                <a:gd name="connsiteY917" fmla="*/ 1153858 h 4010308"/>
                <a:gd name="connsiteX918" fmla="*/ 3210651 w 4017498"/>
                <a:gd name="connsiteY918" fmla="*/ 1153689 h 4010308"/>
                <a:gd name="connsiteX919" fmla="*/ 3213186 w 4017498"/>
                <a:gd name="connsiteY919" fmla="*/ 1147485 h 4010308"/>
                <a:gd name="connsiteX920" fmla="*/ 3211279 w 4017498"/>
                <a:gd name="connsiteY920" fmla="*/ 1142151 h 4010308"/>
                <a:gd name="connsiteX921" fmla="*/ 3399871 w 4017498"/>
                <a:gd name="connsiteY921" fmla="*/ 1138723 h 4010308"/>
                <a:gd name="connsiteX922" fmla="*/ 3413027 w 4017498"/>
                <a:gd name="connsiteY922" fmla="*/ 1145096 h 4010308"/>
                <a:gd name="connsiteX923" fmla="*/ 3418192 w 4017498"/>
                <a:gd name="connsiteY923" fmla="*/ 1159434 h 4010308"/>
                <a:gd name="connsiteX924" fmla="*/ 3413823 w 4017498"/>
                <a:gd name="connsiteY924" fmla="*/ 1173772 h 4010308"/>
                <a:gd name="connsiteX925" fmla="*/ 3411699 w 4017498"/>
                <a:gd name="connsiteY925" fmla="*/ 1176982 h 4010308"/>
                <a:gd name="connsiteX926" fmla="*/ 3410299 w 4017498"/>
                <a:gd name="connsiteY926" fmla="*/ 1176982 h 4010308"/>
                <a:gd name="connsiteX927" fmla="*/ 3399886 w 4017498"/>
                <a:gd name="connsiteY927" fmla="*/ 1180935 h 4010308"/>
                <a:gd name="connsiteX928" fmla="*/ 3386764 w 4017498"/>
                <a:gd name="connsiteY928" fmla="*/ 1173772 h 4010308"/>
                <a:gd name="connsiteX929" fmla="*/ 3382347 w 4017498"/>
                <a:gd name="connsiteY929" fmla="*/ 1159434 h 4010308"/>
                <a:gd name="connsiteX930" fmla="*/ 3387681 w 4017498"/>
                <a:gd name="connsiteY930" fmla="*/ 1143985 h 4010308"/>
                <a:gd name="connsiteX931" fmla="*/ 3399871 w 4017498"/>
                <a:gd name="connsiteY931" fmla="*/ 1138723 h 4010308"/>
                <a:gd name="connsiteX932" fmla="*/ 562635 w 4017498"/>
                <a:gd name="connsiteY932" fmla="*/ 1136357 h 4010308"/>
                <a:gd name="connsiteX933" fmla="*/ 573811 w 4017498"/>
                <a:gd name="connsiteY933" fmla="*/ 1140702 h 4010308"/>
                <a:gd name="connsiteX934" fmla="*/ 580208 w 4017498"/>
                <a:gd name="connsiteY934" fmla="*/ 1157068 h 4010308"/>
                <a:gd name="connsiteX935" fmla="*/ 574921 w 4017498"/>
                <a:gd name="connsiteY935" fmla="*/ 1172492 h 4010308"/>
                <a:gd name="connsiteX936" fmla="*/ 562635 w 4017498"/>
                <a:gd name="connsiteY936" fmla="*/ 1178599 h 4010308"/>
                <a:gd name="connsiteX937" fmla="*/ 562611 w 4017498"/>
                <a:gd name="connsiteY937" fmla="*/ 1178599 h 4010308"/>
                <a:gd name="connsiteX938" fmla="*/ 549480 w 4017498"/>
                <a:gd name="connsiteY938" fmla="*/ 1171406 h 4010308"/>
                <a:gd name="connsiteX939" fmla="*/ 544290 w 4017498"/>
                <a:gd name="connsiteY939" fmla="*/ 1157068 h 4010308"/>
                <a:gd name="connsiteX940" fmla="*/ 550373 w 4017498"/>
                <a:gd name="connsiteY940" fmla="*/ 1141643 h 4010308"/>
                <a:gd name="connsiteX941" fmla="*/ 562635 w 4017498"/>
                <a:gd name="connsiteY941" fmla="*/ 1136357 h 4010308"/>
                <a:gd name="connsiteX942" fmla="*/ 758904 w 4017498"/>
                <a:gd name="connsiteY942" fmla="*/ 1130733 h 4010308"/>
                <a:gd name="connsiteX943" fmla="*/ 756828 w 4017498"/>
                <a:gd name="connsiteY943" fmla="*/ 1131964 h 4010308"/>
                <a:gd name="connsiteX944" fmla="*/ 755717 w 4017498"/>
                <a:gd name="connsiteY944" fmla="*/ 1137106 h 4010308"/>
                <a:gd name="connsiteX945" fmla="*/ 756828 w 4017498"/>
                <a:gd name="connsiteY945" fmla="*/ 1143044 h 4010308"/>
                <a:gd name="connsiteX946" fmla="*/ 759048 w 4017498"/>
                <a:gd name="connsiteY946" fmla="*/ 1144275 h 4010308"/>
                <a:gd name="connsiteX947" fmla="*/ 761317 w 4017498"/>
                <a:gd name="connsiteY947" fmla="*/ 1143309 h 4010308"/>
                <a:gd name="connsiteX948" fmla="*/ 762911 w 4017498"/>
                <a:gd name="connsiteY948" fmla="*/ 1137106 h 4010308"/>
                <a:gd name="connsiteX949" fmla="*/ 761317 w 4017498"/>
                <a:gd name="connsiteY949" fmla="*/ 1131699 h 4010308"/>
                <a:gd name="connsiteX950" fmla="*/ 758904 w 4017498"/>
                <a:gd name="connsiteY950" fmla="*/ 1130733 h 4010308"/>
                <a:gd name="connsiteX951" fmla="*/ 3209227 w 4017498"/>
                <a:gd name="connsiteY951" fmla="*/ 1125954 h 4010308"/>
                <a:gd name="connsiteX952" fmla="*/ 3222358 w 4017498"/>
                <a:gd name="connsiteY952" fmla="*/ 1133099 h 4010308"/>
                <a:gd name="connsiteX953" fmla="*/ 3227548 w 4017498"/>
                <a:gd name="connsiteY953" fmla="*/ 1147485 h 4010308"/>
                <a:gd name="connsiteX954" fmla="*/ 3221513 w 4017498"/>
                <a:gd name="connsiteY954" fmla="*/ 1162886 h 4010308"/>
                <a:gd name="connsiteX955" fmla="*/ 3209203 w 4017498"/>
                <a:gd name="connsiteY955" fmla="*/ 1168196 h 4010308"/>
                <a:gd name="connsiteX956" fmla="*/ 3196048 w 4017498"/>
                <a:gd name="connsiteY956" fmla="*/ 1161799 h 4010308"/>
                <a:gd name="connsiteX957" fmla="*/ 3190858 w 4017498"/>
                <a:gd name="connsiteY957" fmla="*/ 1147485 h 4010308"/>
                <a:gd name="connsiteX958" fmla="*/ 3196989 w 4017498"/>
                <a:gd name="connsiteY958" fmla="*/ 1132061 h 4010308"/>
                <a:gd name="connsiteX959" fmla="*/ 3209227 w 4017498"/>
                <a:gd name="connsiteY959" fmla="*/ 1125954 h 4010308"/>
                <a:gd name="connsiteX960" fmla="*/ 3287170 w 4017498"/>
                <a:gd name="connsiteY960" fmla="*/ 1116347 h 4010308"/>
                <a:gd name="connsiteX961" fmla="*/ 3287170 w 4017498"/>
                <a:gd name="connsiteY961" fmla="*/ 1116371 h 4010308"/>
                <a:gd name="connsiteX962" fmla="*/ 3285287 w 4017498"/>
                <a:gd name="connsiteY962" fmla="*/ 1117457 h 4010308"/>
                <a:gd name="connsiteX963" fmla="*/ 3283404 w 4017498"/>
                <a:gd name="connsiteY963" fmla="*/ 1122768 h 4010308"/>
                <a:gd name="connsiteX964" fmla="*/ 3285287 w 4017498"/>
                <a:gd name="connsiteY964" fmla="*/ 1128054 h 4010308"/>
                <a:gd name="connsiteX965" fmla="*/ 3287339 w 4017498"/>
                <a:gd name="connsiteY965" fmla="*/ 1129864 h 4010308"/>
                <a:gd name="connsiteX966" fmla="*/ 3289463 w 4017498"/>
                <a:gd name="connsiteY966" fmla="*/ 1128078 h 4010308"/>
                <a:gd name="connsiteX967" fmla="*/ 3290621 w 4017498"/>
                <a:gd name="connsiteY967" fmla="*/ 1122768 h 4010308"/>
                <a:gd name="connsiteX968" fmla="*/ 3289559 w 4017498"/>
                <a:gd name="connsiteY968" fmla="*/ 1117506 h 4010308"/>
                <a:gd name="connsiteX969" fmla="*/ 3287170 w 4017498"/>
                <a:gd name="connsiteY969" fmla="*/ 1116347 h 4010308"/>
                <a:gd name="connsiteX970" fmla="*/ 758904 w 4017498"/>
                <a:gd name="connsiteY970" fmla="*/ 1116347 h 4010308"/>
                <a:gd name="connsiteX971" fmla="*/ 770876 w 4017498"/>
                <a:gd name="connsiteY971" fmla="*/ 1120788 h 4010308"/>
                <a:gd name="connsiteX972" fmla="*/ 772397 w 4017498"/>
                <a:gd name="connsiteY972" fmla="*/ 1121826 h 4010308"/>
                <a:gd name="connsiteX973" fmla="*/ 773242 w 4017498"/>
                <a:gd name="connsiteY973" fmla="*/ 1123492 h 4010308"/>
                <a:gd name="connsiteX974" fmla="*/ 777200 w 4017498"/>
                <a:gd name="connsiteY974" fmla="*/ 1137058 h 4010308"/>
                <a:gd name="connsiteX975" fmla="*/ 773242 w 4017498"/>
                <a:gd name="connsiteY975" fmla="*/ 1151444 h 4010308"/>
                <a:gd name="connsiteX976" fmla="*/ 772397 w 4017498"/>
                <a:gd name="connsiteY976" fmla="*/ 1153134 h 4010308"/>
                <a:gd name="connsiteX977" fmla="*/ 770804 w 4017498"/>
                <a:gd name="connsiteY977" fmla="*/ 1154196 h 4010308"/>
                <a:gd name="connsiteX978" fmla="*/ 758880 w 4017498"/>
                <a:gd name="connsiteY978" fmla="*/ 1158565 h 4010308"/>
                <a:gd name="connsiteX979" fmla="*/ 758904 w 4017498"/>
                <a:gd name="connsiteY979" fmla="*/ 1158637 h 4010308"/>
                <a:gd name="connsiteX980" fmla="*/ 747848 w 4017498"/>
                <a:gd name="connsiteY980" fmla="*/ 1154341 h 4010308"/>
                <a:gd name="connsiteX981" fmla="*/ 745990 w 4017498"/>
                <a:gd name="connsiteY981" fmla="*/ 1152579 h 4010308"/>
                <a:gd name="connsiteX982" fmla="*/ 741331 w 4017498"/>
                <a:gd name="connsiteY982" fmla="*/ 1137082 h 4010308"/>
                <a:gd name="connsiteX983" fmla="*/ 745990 w 4017498"/>
                <a:gd name="connsiteY983" fmla="*/ 1122406 h 4010308"/>
                <a:gd name="connsiteX984" fmla="*/ 747679 w 4017498"/>
                <a:gd name="connsiteY984" fmla="*/ 1120788 h 4010308"/>
                <a:gd name="connsiteX985" fmla="*/ 758904 w 4017498"/>
                <a:gd name="connsiteY985" fmla="*/ 1116347 h 4010308"/>
                <a:gd name="connsiteX986" fmla="*/ 681323 w 4017498"/>
                <a:gd name="connsiteY986" fmla="*/ 1106016 h 4010308"/>
                <a:gd name="connsiteX987" fmla="*/ 681347 w 4017498"/>
                <a:gd name="connsiteY987" fmla="*/ 1106040 h 4010308"/>
                <a:gd name="connsiteX988" fmla="*/ 679368 w 4017498"/>
                <a:gd name="connsiteY988" fmla="*/ 1107923 h 4010308"/>
                <a:gd name="connsiteX989" fmla="*/ 677509 w 4017498"/>
                <a:gd name="connsiteY989" fmla="*/ 1113209 h 4010308"/>
                <a:gd name="connsiteX990" fmla="*/ 679368 w 4017498"/>
                <a:gd name="connsiteY990" fmla="*/ 1118495 h 4010308"/>
                <a:gd name="connsiteX991" fmla="*/ 681468 w 4017498"/>
                <a:gd name="connsiteY991" fmla="*/ 1119606 h 4010308"/>
                <a:gd name="connsiteX992" fmla="*/ 682940 w 4017498"/>
                <a:gd name="connsiteY992" fmla="*/ 1119268 h 4010308"/>
                <a:gd name="connsiteX993" fmla="*/ 685451 w 4017498"/>
                <a:gd name="connsiteY993" fmla="*/ 1113185 h 4010308"/>
                <a:gd name="connsiteX994" fmla="*/ 683568 w 4017498"/>
                <a:gd name="connsiteY994" fmla="*/ 1107899 h 4010308"/>
                <a:gd name="connsiteX995" fmla="*/ 3287435 w 4017498"/>
                <a:gd name="connsiteY995" fmla="*/ 1102033 h 4010308"/>
                <a:gd name="connsiteX996" fmla="*/ 3298635 w 4017498"/>
                <a:gd name="connsiteY996" fmla="*/ 1106474 h 4010308"/>
                <a:gd name="connsiteX997" fmla="*/ 3304984 w 4017498"/>
                <a:gd name="connsiteY997" fmla="*/ 1122792 h 4010308"/>
                <a:gd name="connsiteX998" fmla="*/ 3299649 w 4017498"/>
                <a:gd name="connsiteY998" fmla="*/ 1138265 h 4010308"/>
                <a:gd name="connsiteX999" fmla="*/ 3287435 w 4017498"/>
                <a:gd name="connsiteY999" fmla="*/ 1144323 h 4010308"/>
                <a:gd name="connsiteX1000" fmla="*/ 3287411 w 4017498"/>
                <a:gd name="connsiteY1000" fmla="*/ 1144275 h 4010308"/>
                <a:gd name="connsiteX1001" fmla="*/ 3274255 w 4017498"/>
                <a:gd name="connsiteY1001" fmla="*/ 1137106 h 4010308"/>
                <a:gd name="connsiteX1002" fmla="*/ 3269066 w 4017498"/>
                <a:gd name="connsiteY1002" fmla="*/ 1122768 h 4010308"/>
                <a:gd name="connsiteX1003" fmla="*/ 3275173 w 4017498"/>
                <a:gd name="connsiteY1003" fmla="*/ 1107343 h 4010308"/>
                <a:gd name="connsiteX1004" fmla="*/ 3287435 w 4017498"/>
                <a:gd name="connsiteY1004" fmla="*/ 1102033 h 4010308"/>
                <a:gd name="connsiteX1005" fmla="*/ 681516 w 4017498"/>
                <a:gd name="connsiteY1005" fmla="*/ 1091726 h 4010308"/>
                <a:gd name="connsiteX1006" fmla="*/ 694647 w 4017498"/>
                <a:gd name="connsiteY1006" fmla="*/ 1098871 h 4010308"/>
                <a:gd name="connsiteX1007" fmla="*/ 699885 w 4017498"/>
                <a:gd name="connsiteY1007" fmla="*/ 1113233 h 4010308"/>
                <a:gd name="connsiteX1008" fmla="*/ 693754 w 4017498"/>
                <a:gd name="connsiteY1008" fmla="*/ 1128682 h 4010308"/>
                <a:gd name="connsiteX1009" fmla="*/ 681516 w 4017498"/>
                <a:gd name="connsiteY1009" fmla="*/ 1133968 h 4010308"/>
                <a:gd name="connsiteX1010" fmla="*/ 681492 w 4017498"/>
                <a:gd name="connsiteY1010" fmla="*/ 1133944 h 4010308"/>
                <a:gd name="connsiteX1011" fmla="*/ 668361 w 4017498"/>
                <a:gd name="connsiteY1011" fmla="*/ 1127571 h 4010308"/>
                <a:gd name="connsiteX1012" fmla="*/ 663147 w 4017498"/>
                <a:gd name="connsiteY1012" fmla="*/ 1113209 h 4010308"/>
                <a:gd name="connsiteX1013" fmla="*/ 669278 w 4017498"/>
                <a:gd name="connsiteY1013" fmla="*/ 1097761 h 4010308"/>
                <a:gd name="connsiteX1014" fmla="*/ 681516 w 4017498"/>
                <a:gd name="connsiteY1014" fmla="*/ 1091726 h 4010308"/>
                <a:gd name="connsiteX1015" fmla="*/ 3105481 w 4017498"/>
                <a:gd name="connsiteY1015" fmla="*/ 1091653 h 4010308"/>
                <a:gd name="connsiteX1016" fmla="*/ 3103405 w 4017498"/>
                <a:gd name="connsiteY1016" fmla="*/ 1093488 h 4010308"/>
                <a:gd name="connsiteX1017" fmla="*/ 3101498 w 4017498"/>
                <a:gd name="connsiteY1017" fmla="*/ 1098846 h 4010308"/>
                <a:gd name="connsiteX1018" fmla="*/ 3103405 w 4017498"/>
                <a:gd name="connsiteY1018" fmla="*/ 1104133 h 4010308"/>
                <a:gd name="connsiteX1019" fmla="*/ 3105481 w 4017498"/>
                <a:gd name="connsiteY1019" fmla="*/ 1105219 h 4010308"/>
                <a:gd name="connsiteX1020" fmla="*/ 3106929 w 4017498"/>
                <a:gd name="connsiteY1020" fmla="*/ 1105050 h 4010308"/>
                <a:gd name="connsiteX1021" fmla="*/ 3109464 w 4017498"/>
                <a:gd name="connsiteY1021" fmla="*/ 1098846 h 4010308"/>
                <a:gd name="connsiteX1022" fmla="*/ 3107557 w 4017498"/>
                <a:gd name="connsiteY1022" fmla="*/ 1093488 h 4010308"/>
                <a:gd name="connsiteX1023" fmla="*/ 3361636 w 4017498"/>
                <a:gd name="connsiteY1023" fmla="*/ 1081298 h 4010308"/>
                <a:gd name="connsiteX1024" fmla="*/ 3359584 w 4017498"/>
                <a:gd name="connsiteY1024" fmla="*/ 1082505 h 4010308"/>
                <a:gd name="connsiteX1025" fmla="*/ 3359560 w 4017498"/>
                <a:gd name="connsiteY1025" fmla="*/ 1082505 h 4010308"/>
                <a:gd name="connsiteX1026" fmla="*/ 3358377 w 4017498"/>
                <a:gd name="connsiteY1026" fmla="*/ 1087695 h 4010308"/>
                <a:gd name="connsiteX1027" fmla="*/ 3359463 w 4017498"/>
                <a:gd name="connsiteY1027" fmla="*/ 1092981 h 4010308"/>
                <a:gd name="connsiteX1028" fmla="*/ 3361829 w 4017498"/>
                <a:gd name="connsiteY1028" fmla="*/ 1094840 h 4010308"/>
                <a:gd name="connsiteX1029" fmla="*/ 3362794 w 4017498"/>
                <a:gd name="connsiteY1029" fmla="*/ 1094091 h 4010308"/>
                <a:gd name="connsiteX1030" fmla="*/ 3365619 w 4017498"/>
                <a:gd name="connsiteY1030" fmla="*/ 1087695 h 4010308"/>
                <a:gd name="connsiteX1031" fmla="*/ 3363688 w 4017498"/>
                <a:gd name="connsiteY1031" fmla="*/ 1082336 h 4010308"/>
                <a:gd name="connsiteX1032" fmla="*/ 3361636 w 4017498"/>
                <a:gd name="connsiteY1032" fmla="*/ 1081298 h 4010308"/>
                <a:gd name="connsiteX1033" fmla="*/ 3105505 w 4017498"/>
                <a:gd name="connsiteY1033" fmla="*/ 1077315 h 4010308"/>
                <a:gd name="connsiteX1034" fmla="*/ 3118661 w 4017498"/>
                <a:gd name="connsiteY1034" fmla="*/ 1084484 h 4010308"/>
                <a:gd name="connsiteX1035" fmla="*/ 3123899 w 4017498"/>
                <a:gd name="connsiteY1035" fmla="*/ 1098846 h 4010308"/>
                <a:gd name="connsiteX1036" fmla="*/ 3117767 w 4017498"/>
                <a:gd name="connsiteY1036" fmla="*/ 1114247 h 4010308"/>
                <a:gd name="connsiteX1037" fmla="*/ 3105505 w 4017498"/>
                <a:gd name="connsiteY1037" fmla="*/ 1119557 h 4010308"/>
                <a:gd name="connsiteX1038" fmla="*/ 3105481 w 4017498"/>
                <a:gd name="connsiteY1038" fmla="*/ 1119557 h 4010308"/>
                <a:gd name="connsiteX1039" fmla="*/ 3092326 w 4017498"/>
                <a:gd name="connsiteY1039" fmla="*/ 1113136 h 4010308"/>
                <a:gd name="connsiteX1040" fmla="*/ 3087160 w 4017498"/>
                <a:gd name="connsiteY1040" fmla="*/ 1098846 h 4010308"/>
                <a:gd name="connsiteX1041" fmla="*/ 3093243 w 4017498"/>
                <a:gd name="connsiteY1041" fmla="*/ 1083422 h 4010308"/>
                <a:gd name="connsiteX1042" fmla="*/ 3105505 w 4017498"/>
                <a:gd name="connsiteY1042" fmla="*/ 1077315 h 4010308"/>
                <a:gd name="connsiteX1043" fmla="*/ 606495 w 4017498"/>
                <a:gd name="connsiteY1043" fmla="*/ 1070918 h 4010308"/>
                <a:gd name="connsiteX1044" fmla="*/ 604371 w 4017498"/>
                <a:gd name="connsiteY1044" fmla="*/ 1072825 h 4010308"/>
                <a:gd name="connsiteX1045" fmla="*/ 602512 w 4017498"/>
                <a:gd name="connsiteY1045" fmla="*/ 1078111 h 4010308"/>
                <a:gd name="connsiteX1046" fmla="*/ 604371 w 4017498"/>
                <a:gd name="connsiteY1046" fmla="*/ 1083373 h 4010308"/>
                <a:gd name="connsiteX1047" fmla="*/ 606495 w 4017498"/>
                <a:gd name="connsiteY1047" fmla="*/ 1084484 h 4010308"/>
                <a:gd name="connsiteX1048" fmla="*/ 607919 w 4017498"/>
                <a:gd name="connsiteY1048" fmla="*/ 1084315 h 4010308"/>
                <a:gd name="connsiteX1049" fmla="*/ 610502 w 4017498"/>
                <a:gd name="connsiteY1049" fmla="*/ 1078111 h 4010308"/>
                <a:gd name="connsiteX1050" fmla="*/ 608643 w 4017498"/>
                <a:gd name="connsiteY1050" fmla="*/ 1072825 h 4010308"/>
                <a:gd name="connsiteX1051" fmla="*/ 606519 w 4017498"/>
                <a:gd name="connsiteY1051" fmla="*/ 1070918 h 4010308"/>
                <a:gd name="connsiteX1052" fmla="*/ 3361612 w 4017498"/>
                <a:gd name="connsiteY1052" fmla="*/ 1066960 h 4010308"/>
                <a:gd name="connsiteX1053" fmla="*/ 3373850 w 4017498"/>
                <a:gd name="connsiteY1053" fmla="*/ 1072246 h 4010308"/>
                <a:gd name="connsiteX1054" fmla="*/ 3379957 w 4017498"/>
                <a:gd name="connsiteY1054" fmla="*/ 1087695 h 4010308"/>
                <a:gd name="connsiteX1055" fmla="*/ 3373850 w 4017498"/>
                <a:gd name="connsiteY1055" fmla="*/ 1103095 h 4010308"/>
                <a:gd name="connsiteX1056" fmla="*/ 3361612 w 4017498"/>
                <a:gd name="connsiteY1056" fmla="*/ 1109202 h 4010308"/>
                <a:gd name="connsiteX1057" fmla="*/ 3349349 w 4017498"/>
                <a:gd name="connsiteY1057" fmla="*/ 1103095 h 4010308"/>
                <a:gd name="connsiteX1058" fmla="*/ 3344039 w 4017498"/>
                <a:gd name="connsiteY1058" fmla="*/ 1087695 h 4010308"/>
                <a:gd name="connsiteX1059" fmla="*/ 3348674 w 4017498"/>
                <a:gd name="connsiteY1059" fmla="*/ 1072995 h 4010308"/>
                <a:gd name="connsiteX1060" fmla="*/ 3350484 w 4017498"/>
                <a:gd name="connsiteY1060" fmla="*/ 1071305 h 4010308"/>
                <a:gd name="connsiteX1061" fmla="*/ 3361612 w 4017498"/>
                <a:gd name="connsiteY1061" fmla="*/ 1066960 h 4010308"/>
                <a:gd name="connsiteX1062" fmla="*/ 3242718 w 4017498"/>
                <a:gd name="connsiteY1062" fmla="*/ 1064541 h 4010308"/>
                <a:gd name="connsiteX1063" fmla="*/ 3242731 w 4017498"/>
                <a:gd name="connsiteY1063" fmla="*/ 1064546 h 4010308"/>
                <a:gd name="connsiteX1064" fmla="*/ 3242706 w 4017498"/>
                <a:gd name="connsiteY1064" fmla="*/ 1064546 h 4010308"/>
                <a:gd name="connsiteX1065" fmla="*/ 3165102 w 4017498"/>
                <a:gd name="connsiteY1065" fmla="*/ 1061360 h 4010308"/>
                <a:gd name="connsiteX1066" fmla="*/ 3163219 w 4017498"/>
                <a:gd name="connsiteY1066" fmla="*/ 1062422 h 4010308"/>
                <a:gd name="connsiteX1067" fmla="*/ 3161361 w 4017498"/>
                <a:gd name="connsiteY1067" fmla="*/ 1067732 h 4010308"/>
                <a:gd name="connsiteX1068" fmla="*/ 3163871 w 4017498"/>
                <a:gd name="connsiteY1068" fmla="*/ 1074563 h 4010308"/>
                <a:gd name="connsiteX1069" fmla="*/ 3163895 w 4017498"/>
                <a:gd name="connsiteY1069" fmla="*/ 1074563 h 4010308"/>
                <a:gd name="connsiteX1070" fmla="*/ 3165175 w 4017498"/>
                <a:gd name="connsiteY1070" fmla="*/ 1074925 h 4010308"/>
                <a:gd name="connsiteX1071" fmla="*/ 3167371 w 4017498"/>
                <a:gd name="connsiteY1071" fmla="*/ 1073694 h 4010308"/>
                <a:gd name="connsiteX1072" fmla="*/ 3168530 w 4017498"/>
                <a:gd name="connsiteY1072" fmla="*/ 1067732 h 4010308"/>
                <a:gd name="connsiteX1073" fmla="*/ 3167371 w 4017498"/>
                <a:gd name="connsiteY1073" fmla="*/ 1062591 h 4010308"/>
                <a:gd name="connsiteX1074" fmla="*/ 3165102 w 4017498"/>
                <a:gd name="connsiteY1074" fmla="*/ 1061360 h 4010308"/>
                <a:gd name="connsiteX1075" fmla="*/ 606519 w 4017498"/>
                <a:gd name="connsiteY1075" fmla="*/ 1056580 h 4010308"/>
                <a:gd name="connsiteX1076" fmla="*/ 619650 w 4017498"/>
                <a:gd name="connsiteY1076" fmla="*/ 1063749 h 4010308"/>
                <a:gd name="connsiteX1077" fmla="*/ 624888 w 4017498"/>
                <a:gd name="connsiteY1077" fmla="*/ 1078111 h 4010308"/>
                <a:gd name="connsiteX1078" fmla="*/ 618781 w 4017498"/>
                <a:gd name="connsiteY1078" fmla="*/ 1093536 h 4010308"/>
                <a:gd name="connsiteX1079" fmla="*/ 606519 w 4017498"/>
                <a:gd name="connsiteY1079" fmla="*/ 1098822 h 4010308"/>
                <a:gd name="connsiteX1080" fmla="*/ 606495 w 4017498"/>
                <a:gd name="connsiteY1080" fmla="*/ 1098822 h 4010308"/>
                <a:gd name="connsiteX1081" fmla="*/ 593340 w 4017498"/>
                <a:gd name="connsiteY1081" fmla="*/ 1092425 h 4010308"/>
                <a:gd name="connsiteX1082" fmla="*/ 588174 w 4017498"/>
                <a:gd name="connsiteY1082" fmla="*/ 1078111 h 4010308"/>
                <a:gd name="connsiteX1083" fmla="*/ 594257 w 4017498"/>
                <a:gd name="connsiteY1083" fmla="*/ 1062663 h 4010308"/>
                <a:gd name="connsiteX1084" fmla="*/ 606519 w 4017498"/>
                <a:gd name="connsiteY1084" fmla="*/ 1056580 h 4010308"/>
                <a:gd name="connsiteX1085" fmla="*/ 3165274 w 4017498"/>
                <a:gd name="connsiteY1085" fmla="*/ 1047592 h 4010308"/>
                <a:gd name="connsiteX1086" fmla="*/ 3176399 w 4017498"/>
                <a:gd name="connsiteY1086" fmla="*/ 1051318 h 4010308"/>
                <a:gd name="connsiteX1087" fmla="*/ 3178258 w 4017498"/>
                <a:gd name="connsiteY1087" fmla="*/ 1053080 h 4010308"/>
                <a:gd name="connsiteX1088" fmla="*/ 3182844 w 4017498"/>
                <a:gd name="connsiteY1088" fmla="*/ 1067756 h 4010308"/>
                <a:gd name="connsiteX1089" fmla="*/ 3178258 w 4017498"/>
                <a:gd name="connsiteY1089" fmla="*/ 1083181 h 4010308"/>
                <a:gd name="connsiteX1090" fmla="*/ 3176447 w 4017498"/>
                <a:gd name="connsiteY1090" fmla="*/ 1084894 h 4010308"/>
                <a:gd name="connsiteX1091" fmla="*/ 3165319 w 4017498"/>
                <a:gd name="connsiteY1091" fmla="*/ 1089263 h 4010308"/>
                <a:gd name="connsiteX1092" fmla="*/ 3153081 w 4017498"/>
                <a:gd name="connsiteY1092" fmla="*/ 1083953 h 4010308"/>
                <a:gd name="connsiteX1093" fmla="*/ 3146950 w 4017498"/>
                <a:gd name="connsiteY1093" fmla="*/ 1067732 h 4010308"/>
                <a:gd name="connsiteX1094" fmla="*/ 3152429 w 4017498"/>
                <a:gd name="connsiteY1094" fmla="*/ 1053008 h 4010308"/>
                <a:gd name="connsiteX1095" fmla="*/ 3165274 w 4017498"/>
                <a:gd name="connsiteY1095" fmla="*/ 1047592 h 4010308"/>
                <a:gd name="connsiteX1096" fmla="*/ 3242779 w 4017498"/>
                <a:gd name="connsiteY1096" fmla="*/ 1036666 h 4010308"/>
                <a:gd name="connsiteX1097" fmla="*/ 3242779 w 4017498"/>
                <a:gd name="connsiteY1097" fmla="*/ 1036690 h 4010308"/>
                <a:gd name="connsiteX1098" fmla="*/ 3240582 w 4017498"/>
                <a:gd name="connsiteY1098" fmla="*/ 1038525 h 4010308"/>
                <a:gd name="connsiteX1099" fmla="*/ 3239520 w 4017498"/>
                <a:gd name="connsiteY1099" fmla="*/ 1043811 h 4010308"/>
                <a:gd name="connsiteX1100" fmla="*/ 3240631 w 4017498"/>
                <a:gd name="connsiteY1100" fmla="*/ 1049170 h 4010308"/>
                <a:gd name="connsiteX1101" fmla="*/ 3242706 w 4017498"/>
                <a:gd name="connsiteY1101" fmla="*/ 1050208 h 4010308"/>
                <a:gd name="connsiteX1102" fmla="*/ 3244130 w 4017498"/>
                <a:gd name="connsiteY1102" fmla="*/ 1050039 h 4010308"/>
                <a:gd name="connsiteX1103" fmla="*/ 3246713 w 4017498"/>
                <a:gd name="connsiteY1103" fmla="*/ 1043787 h 4010308"/>
                <a:gd name="connsiteX1104" fmla="*/ 3244831 w 4017498"/>
                <a:gd name="connsiteY1104" fmla="*/ 1038501 h 4010308"/>
                <a:gd name="connsiteX1105" fmla="*/ 3242731 w 4017498"/>
                <a:gd name="connsiteY1105" fmla="*/ 1022304 h 4010308"/>
                <a:gd name="connsiteX1106" fmla="*/ 3255886 w 4017498"/>
                <a:gd name="connsiteY1106" fmla="*/ 1029521 h 4010308"/>
                <a:gd name="connsiteX1107" fmla="*/ 3261051 w 4017498"/>
                <a:gd name="connsiteY1107" fmla="*/ 1043811 h 4010308"/>
                <a:gd name="connsiteX1108" fmla="*/ 3254944 w 4017498"/>
                <a:gd name="connsiteY1108" fmla="*/ 1059260 h 4010308"/>
                <a:gd name="connsiteX1109" fmla="*/ 3242718 w 4017498"/>
                <a:gd name="connsiteY1109" fmla="*/ 1064541 h 4010308"/>
                <a:gd name="connsiteX1110" fmla="*/ 3230492 w 4017498"/>
                <a:gd name="connsiteY1110" fmla="*/ 1059332 h 4010308"/>
                <a:gd name="connsiteX1111" fmla="*/ 3225182 w 4017498"/>
                <a:gd name="connsiteY1111" fmla="*/ 1043811 h 4010308"/>
                <a:gd name="connsiteX1112" fmla="*/ 3230420 w 4017498"/>
                <a:gd name="connsiteY1112" fmla="*/ 1028435 h 4010308"/>
                <a:gd name="connsiteX1113" fmla="*/ 3242731 w 4017498"/>
                <a:gd name="connsiteY1113" fmla="*/ 1022304 h 4010308"/>
                <a:gd name="connsiteX1114" fmla="*/ 590781 w 4017498"/>
                <a:gd name="connsiteY1114" fmla="*/ 1017187 h 4010308"/>
                <a:gd name="connsiteX1115" fmla="*/ 392147 w 4017498"/>
                <a:gd name="connsiteY1115" fmla="*/ 1425123 h 4010308"/>
                <a:gd name="connsiteX1116" fmla="*/ 394320 w 4017498"/>
                <a:gd name="connsiteY1116" fmla="*/ 1424979 h 4010308"/>
                <a:gd name="connsiteX1117" fmla="*/ 401102 w 4017498"/>
                <a:gd name="connsiteY1117" fmla="*/ 1426379 h 4010308"/>
                <a:gd name="connsiteX1118" fmla="*/ 677027 w 4017498"/>
                <a:gd name="connsiteY1118" fmla="*/ 1521652 h 4010308"/>
                <a:gd name="connsiteX1119" fmla="*/ 873440 w 4017498"/>
                <a:gd name="connsiteY1119" fmla="*/ 1135971 h 4010308"/>
                <a:gd name="connsiteX1120" fmla="*/ 3317487 w 4017498"/>
                <a:gd name="connsiteY1120" fmla="*/ 1001569 h 4010308"/>
                <a:gd name="connsiteX1121" fmla="*/ 3315604 w 4017498"/>
                <a:gd name="connsiteY1121" fmla="*/ 1003452 h 4010308"/>
                <a:gd name="connsiteX1122" fmla="*/ 3313745 w 4017498"/>
                <a:gd name="connsiteY1122" fmla="*/ 1008738 h 4010308"/>
                <a:gd name="connsiteX1123" fmla="*/ 3315652 w 4017498"/>
                <a:gd name="connsiteY1123" fmla="*/ 1014097 h 4010308"/>
                <a:gd name="connsiteX1124" fmla="*/ 3317728 w 4017498"/>
                <a:gd name="connsiteY1124" fmla="*/ 1015135 h 4010308"/>
                <a:gd name="connsiteX1125" fmla="*/ 3319225 w 4017498"/>
                <a:gd name="connsiteY1125" fmla="*/ 1014797 h 4010308"/>
                <a:gd name="connsiteX1126" fmla="*/ 3321711 w 4017498"/>
                <a:gd name="connsiteY1126" fmla="*/ 1008714 h 4010308"/>
                <a:gd name="connsiteX1127" fmla="*/ 3319852 w 4017498"/>
                <a:gd name="connsiteY1127" fmla="*/ 1003500 h 4010308"/>
                <a:gd name="connsiteX1128" fmla="*/ 3318163 w 4017498"/>
                <a:gd name="connsiteY1128" fmla="*/ 1001835 h 4010308"/>
                <a:gd name="connsiteX1129" fmla="*/ 3317487 w 4017498"/>
                <a:gd name="connsiteY1129" fmla="*/ 1001569 h 4010308"/>
                <a:gd name="connsiteX1130" fmla="*/ 583756 w 4017498"/>
                <a:gd name="connsiteY1130" fmla="*/ 991455 h 4010308"/>
                <a:gd name="connsiteX1131" fmla="*/ 579387 w 4017498"/>
                <a:gd name="connsiteY1131" fmla="*/ 992831 h 4010308"/>
                <a:gd name="connsiteX1132" fmla="*/ 344208 w 4017498"/>
                <a:gd name="connsiteY1132" fmla="*/ 1478276 h 4010308"/>
                <a:gd name="connsiteX1133" fmla="*/ 350937 w 4017498"/>
                <a:gd name="connsiteY1133" fmla="*/ 1483592 h 4010308"/>
                <a:gd name="connsiteX1134" fmla="*/ 350581 w 4017498"/>
                <a:gd name="connsiteY1134" fmla="*/ 1481438 h 4010308"/>
                <a:gd name="connsiteX1135" fmla="*/ 580933 w 4017498"/>
                <a:gd name="connsiteY1135" fmla="*/ 1004780 h 4010308"/>
                <a:gd name="connsiteX1136" fmla="*/ 583877 w 4017498"/>
                <a:gd name="connsiteY1136" fmla="*/ 998745 h 4010308"/>
                <a:gd name="connsiteX1137" fmla="*/ 893258 w 4017498"/>
                <a:gd name="connsiteY1137" fmla="*/ 1128754 h 4010308"/>
                <a:gd name="connsiteX1138" fmla="*/ 889758 w 4017498"/>
                <a:gd name="connsiteY1138" fmla="*/ 1135633 h 4010308"/>
                <a:gd name="connsiteX1139" fmla="*/ 685089 w 4017498"/>
                <a:gd name="connsiteY1139" fmla="*/ 1537439 h 4010308"/>
                <a:gd name="connsiteX1140" fmla="*/ 677582 w 4017498"/>
                <a:gd name="connsiteY1140" fmla="*/ 1537053 h 4010308"/>
                <a:gd name="connsiteX1141" fmla="*/ 395913 w 4017498"/>
                <a:gd name="connsiteY1141" fmla="*/ 1439775 h 4010308"/>
                <a:gd name="connsiteX1142" fmla="*/ 391592 w 4017498"/>
                <a:gd name="connsiteY1142" fmla="*/ 1441344 h 4010308"/>
                <a:gd name="connsiteX1143" fmla="*/ 391809 w 4017498"/>
                <a:gd name="connsiteY1143" fmla="*/ 1444144 h 4010308"/>
                <a:gd name="connsiteX1144" fmla="*/ 393427 w 4017498"/>
                <a:gd name="connsiteY1144" fmla="*/ 1445351 h 4010308"/>
                <a:gd name="connsiteX1145" fmla="*/ 681203 w 4017498"/>
                <a:gd name="connsiteY1145" fmla="*/ 1545308 h 4010308"/>
                <a:gd name="connsiteX1146" fmla="*/ 661337 w 4017498"/>
                <a:gd name="connsiteY1146" fmla="*/ 1585015 h 4010308"/>
                <a:gd name="connsiteX1147" fmla="*/ 661337 w 4017498"/>
                <a:gd name="connsiteY1147" fmla="*/ 1584967 h 4010308"/>
                <a:gd name="connsiteX1148" fmla="*/ 655665 w 4017498"/>
                <a:gd name="connsiteY1148" fmla="*/ 1583398 h 4010308"/>
                <a:gd name="connsiteX1149" fmla="*/ 576419 w 4017498"/>
                <a:gd name="connsiteY1149" fmla="*/ 1560491 h 4010308"/>
                <a:gd name="connsiteX1150" fmla="*/ 495990 w 4017498"/>
                <a:gd name="connsiteY1150" fmla="*/ 1537125 h 4010308"/>
                <a:gd name="connsiteX1151" fmla="*/ 494180 w 4017498"/>
                <a:gd name="connsiteY1151" fmla="*/ 1536594 h 4010308"/>
                <a:gd name="connsiteX1152" fmla="*/ 492876 w 4017498"/>
                <a:gd name="connsiteY1152" fmla="*/ 1535291 h 4010308"/>
                <a:gd name="connsiteX1153" fmla="*/ 488773 w 4017498"/>
                <a:gd name="connsiteY1153" fmla="*/ 1534735 h 4010308"/>
                <a:gd name="connsiteX1154" fmla="*/ 442249 w 4017498"/>
                <a:gd name="connsiteY1154" fmla="*/ 1520801 h 4010308"/>
                <a:gd name="connsiteX1155" fmla="*/ 418611 w 4017498"/>
                <a:gd name="connsiteY1155" fmla="*/ 1513423 h 4010308"/>
                <a:gd name="connsiteX1156" fmla="*/ 444554 w 4017498"/>
                <a:gd name="connsiteY1156" fmla="*/ 1522888 h 4010308"/>
                <a:gd name="connsiteX1157" fmla="*/ 483486 w 4017498"/>
                <a:gd name="connsiteY1157" fmla="*/ 1536232 h 4010308"/>
                <a:gd name="connsiteX1158" fmla="*/ 488555 w 4017498"/>
                <a:gd name="connsiteY1158" fmla="*/ 1537922 h 4010308"/>
                <a:gd name="connsiteX1159" fmla="*/ 457031 w 4017498"/>
                <a:gd name="connsiteY1159" fmla="*/ 2654896 h 4010308"/>
                <a:gd name="connsiteX1160" fmla="*/ 448413 w 4017498"/>
                <a:gd name="connsiteY1160" fmla="*/ 2652820 h 4010308"/>
                <a:gd name="connsiteX1161" fmla="*/ 25101 w 4017498"/>
                <a:gd name="connsiteY1161" fmla="*/ 2524815 h 4010308"/>
                <a:gd name="connsiteX1162" fmla="*/ 20466 w 4017498"/>
                <a:gd name="connsiteY1162" fmla="*/ 2523028 h 4010308"/>
                <a:gd name="connsiteX1163" fmla="*/ 18776 w 4017498"/>
                <a:gd name="connsiteY1163" fmla="*/ 2522449 h 4010308"/>
                <a:gd name="connsiteX1164" fmla="*/ 14673 w 4017498"/>
                <a:gd name="connsiteY1164" fmla="*/ 2524259 h 4010308"/>
                <a:gd name="connsiteX1165" fmla="*/ 14504 w 4017498"/>
                <a:gd name="connsiteY1165" fmla="*/ 2526360 h 4010308"/>
                <a:gd name="connsiteX1166" fmla="*/ 16490 w 4017498"/>
                <a:gd name="connsiteY1166" fmla="*/ 2528394 h 4010308"/>
                <a:gd name="connsiteX1167" fmla="*/ 16169 w 4017498"/>
                <a:gd name="connsiteY1167" fmla="*/ 2528267 h 4010308"/>
                <a:gd name="connsiteX1168" fmla="*/ 16145 w 4017498"/>
                <a:gd name="connsiteY1168" fmla="*/ 2528267 h 4010308"/>
                <a:gd name="connsiteX1169" fmla="*/ 16507 w 4017498"/>
                <a:gd name="connsiteY1169" fmla="*/ 2528411 h 4010308"/>
                <a:gd name="connsiteX1170" fmla="*/ 16490 w 4017498"/>
                <a:gd name="connsiteY1170" fmla="*/ 2528394 h 4010308"/>
                <a:gd name="connsiteX1171" fmla="*/ 18800 w 4017498"/>
                <a:gd name="connsiteY1171" fmla="*/ 2529305 h 4010308"/>
                <a:gd name="connsiteX1172" fmla="*/ 1728248 w 4017498"/>
                <a:gd name="connsiteY1172" fmla="*/ 2811626 h 4010308"/>
                <a:gd name="connsiteX1173" fmla="*/ 1730710 w 4017498"/>
                <a:gd name="connsiteY1173" fmla="*/ 2805181 h 4010308"/>
                <a:gd name="connsiteX1174" fmla="*/ 469220 w 4017498"/>
                <a:gd name="connsiteY1174" fmla="*/ 2657551 h 4010308"/>
                <a:gd name="connsiteX1175" fmla="*/ 463524 w 4017498"/>
                <a:gd name="connsiteY1175" fmla="*/ 2656248 h 4010308"/>
                <a:gd name="connsiteX1176" fmla="*/ 495073 w 4017498"/>
                <a:gd name="connsiteY1176" fmla="*/ 1540335 h 4010308"/>
                <a:gd name="connsiteX1177" fmla="*/ 504269 w 4017498"/>
                <a:gd name="connsiteY1177" fmla="*/ 1543377 h 4010308"/>
                <a:gd name="connsiteX1178" fmla="*/ 661940 w 4017498"/>
                <a:gd name="connsiteY1178" fmla="*/ 1591919 h 4010308"/>
                <a:gd name="connsiteX1179" fmla="*/ 666309 w 4017498"/>
                <a:gd name="connsiteY1179" fmla="*/ 1590036 h 4010308"/>
                <a:gd name="connsiteX1180" fmla="*/ 900885 w 4017498"/>
                <a:gd name="connsiteY1180" fmla="*/ 1127499 h 4010308"/>
                <a:gd name="connsiteX1181" fmla="*/ 900861 w 4017498"/>
                <a:gd name="connsiteY1181" fmla="*/ 1125592 h 4010308"/>
                <a:gd name="connsiteX1182" fmla="*/ 898882 w 4017498"/>
                <a:gd name="connsiteY1182" fmla="*/ 1123805 h 4010308"/>
                <a:gd name="connsiteX1183" fmla="*/ 3317728 w 4017498"/>
                <a:gd name="connsiteY1183" fmla="*/ 987207 h 4010308"/>
                <a:gd name="connsiteX1184" fmla="*/ 3328856 w 4017498"/>
                <a:gd name="connsiteY1184" fmla="*/ 991576 h 4010308"/>
                <a:gd name="connsiteX1185" fmla="*/ 3332066 w 4017498"/>
                <a:gd name="connsiteY1185" fmla="*/ 993700 h 4010308"/>
                <a:gd name="connsiteX1186" fmla="*/ 3332066 w 4017498"/>
                <a:gd name="connsiteY1186" fmla="*/ 995776 h 4010308"/>
                <a:gd name="connsiteX1187" fmla="*/ 3336073 w 4017498"/>
                <a:gd name="connsiteY1187" fmla="*/ 1008690 h 4010308"/>
                <a:gd name="connsiteX1188" fmla="*/ 3329966 w 4017498"/>
                <a:gd name="connsiteY1188" fmla="*/ 1024139 h 4010308"/>
                <a:gd name="connsiteX1189" fmla="*/ 3317728 w 4017498"/>
                <a:gd name="connsiteY1189" fmla="*/ 1029425 h 4010308"/>
                <a:gd name="connsiteX1190" fmla="*/ 3317728 w 4017498"/>
                <a:gd name="connsiteY1190" fmla="*/ 1029473 h 4010308"/>
                <a:gd name="connsiteX1191" fmla="*/ 3304621 w 4017498"/>
                <a:gd name="connsiteY1191" fmla="*/ 1023173 h 4010308"/>
                <a:gd name="connsiteX1192" fmla="*/ 3299383 w 4017498"/>
                <a:gd name="connsiteY1192" fmla="*/ 1008714 h 4010308"/>
                <a:gd name="connsiteX1193" fmla="*/ 3305466 w 4017498"/>
                <a:gd name="connsiteY1193" fmla="*/ 993314 h 4010308"/>
                <a:gd name="connsiteX1194" fmla="*/ 3317728 w 4017498"/>
                <a:gd name="connsiteY1194" fmla="*/ 987207 h 4010308"/>
                <a:gd name="connsiteX1195" fmla="*/ 576241 w 4017498"/>
                <a:gd name="connsiteY1195" fmla="*/ 977850 h 4010308"/>
                <a:gd name="connsiteX1196" fmla="*/ 589357 w 4017498"/>
                <a:gd name="connsiteY1196" fmla="*/ 978227 h 4010308"/>
                <a:gd name="connsiteX1197" fmla="*/ 904482 w 4017498"/>
                <a:gd name="connsiteY1197" fmla="*/ 1110578 h 4010308"/>
                <a:gd name="connsiteX1198" fmla="*/ 914233 w 4017498"/>
                <a:gd name="connsiteY1198" fmla="*/ 1120209 h 4010308"/>
                <a:gd name="connsiteX1199" fmla="*/ 913896 w 4017498"/>
                <a:gd name="connsiteY1199" fmla="*/ 1133557 h 4010308"/>
                <a:gd name="connsiteX1200" fmla="*/ 679127 w 4017498"/>
                <a:gd name="connsiteY1200" fmla="*/ 1596481 h 4010308"/>
                <a:gd name="connsiteX1201" fmla="*/ 657668 w 4017498"/>
                <a:gd name="connsiteY1201" fmla="*/ 1605630 h 4010308"/>
                <a:gd name="connsiteX1202" fmla="*/ 508855 w 4017498"/>
                <a:gd name="connsiteY1202" fmla="*/ 1560032 h 4010308"/>
                <a:gd name="connsiteX1203" fmla="*/ 478176 w 4017498"/>
                <a:gd name="connsiteY1203" fmla="*/ 2644903 h 4010308"/>
                <a:gd name="connsiteX1204" fmla="*/ 1741186 w 4017498"/>
                <a:gd name="connsiteY1204" fmla="*/ 2790939 h 4010308"/>
                <a:gd name="connsiteX1205" fmla="*/ 1751469 w 4017498"/>
                <a:gd name="connsiteY1205" fmla="*/ 2791036 h 4010308"/>
                <a:gd name="connsiteX1206" fmla="*/ 1738000 w 4017498"/>
                <a:gd name="connsiteY1206" fmla="*/ 2826084 h 4010308"/>
                <a:gd name="connsiteX1207" fmla="*/ 1738024 w 4017498"/>
                <a:gd name="connsiteY1207" fmla="*/ 2826109 h 4010308"/>
                <a:gd name="connsiteX1208" fmla="*/ 1733052 w 4017498"/>
                <a:gd name="connsiteY1208" fmla="*/ 2826036 h 4010308"/>
                <a:gd name="connsiteX1209" fmla="*/ 13514 w 4017498"/>
                <a:gd name="connsiteY1209" fmla="*/ 2542629 h 4010308"/>
                <a:gd name="connsiteX1210" fmla="*/ 11342 w 4017498"/>
                <a:gd name="connsiteY1210" fmla="*/ 2541784 h 4010308"/>
                <a:gd name="connsiteX1211" fmla="*/ 1035 w 4017498"/>
                <a:gd name="connsiteY1211" fmla="*/ 2531260 h 4010308"/>
                <a:gd name="connsiteX1212" fmla="*/ 1662 w 4017498"/>
                <a:gd name="connsiteY1212" fmla="*/ 2518201 h 4010308"/>
                <a:gd name="connsiteX1213" fmla="*/ 24038 w 4017498"/>
                <a:gd name="connsiteY1213" fmla="*/ 2509101 h 4010308"/>
                <a:gd name="connsiteX1214" fmla="*/ 30266 w 4017498"/>
                <a:gd name="connsiteY1214" fmla="*/ 2511418 h 4010308"/>
                <a:gd name="connsiteX1215" fmla="*/ 443175 w 4017498"/>
                <a:gd name="connsiteY1215" fmla="*/ 2636744 h 4010308"/>
                <a:gd name="connsiteX1216" fmla="*/ 473879 w 4017498"/>
                <a:gd name="connsiteY1216" fmla="*/ 1548156 h 4010308"/>
                <a:gd name="connsiteX1217" fmla="*/ 329846 w 4017498"/>
                <a:gd name="connsiteY1217" fmla="*/ 1475886 h 4010308"/>
                <a:gd name="connsiteX1218" fmla="*/ 566546 w 4017498"/>
                <a:gd name="connsiteY1218" fmla="*/ 986435 h 4010308"/>
                <a:gd name="connsiteX1219" fmla="*/ 576241 w 4017498"/>
                <a:gd name="connsiteY1219" fmla="*/ 977850 h 4010308"/>
                <a:gd name="connsiteX1220" fmla="*/ 3333419 w 4017498"/>
                <a:gd name="connsiteY1220" fmla="*/ 947790 h 4010308"/>
                <a:gd name="connsiteX1221" fmla="*/ 3050760 w 4017498"/>
                <a:gd name="connsiteY1221" fmla="*/ 1066574 h 4010308"/>
                <a:gd name="connsiteX1222" fmla="*/ 3247245 w 4017498"/>
                <a:gd name="connsiteY1222" fmla="*/ 1452424 h 4010308"/>
                <a:gd name="connsiteX1223" fmla="*/ 3524401 w 4017498"/>
                <a:gd name="connsiteY1223" fmla="*/ 1356788 h 4010308"/>
                <a:gd name="connsiteX1224" fmla="*/ 3532149 w 4017498"/>
                <a:gd name="connsiteY1224" fmla="*/ 1355726 h 4010308"/>
                <a:gd name="connsiteX1225" fmla="*/ 3333419 w 4017498"/>
                <a:gd name="connsiteY1225" fmla="*/ 947790 h 4010308"/>
                <a:gd name="connsiteX1226" fmla="*/ 423672 w 4017498"/>
                <a:gd name="connsiteY1226" fmla="*/ 915903 h 4010308"/>
                <a:gd name="connsiteX1227" fmla="*/ 435886 w 4017498"/>
                <a:gd name="connsiteY1227" fmla="*/ 923338 h 4010308"/>
                <a:gd name="connsiteX1228" fmla="*/ 364196 w 4017498"/>
                <a:gd name="connsiteY1228" fmla="*/ 1070605 h 4010308"/>
                <a:gd name="connsiteX1229" fmla="*/ 316957 w 4017498"/>
                <a:gd name="connsiteY1229" fmla="*/ 1167351 h 4010308"/>
                <a:gd name="connsiteX1230" fmla="*/ 237977 w 4017498"/>
                <a:gd name="connsiteY1230" fmla="*/ 1330768 h 4010308"/>
                <a:gd name="connsiteX1231" fmla="*/ 232425 w 4017498"/>
                <a:gd name="connsiteY1231" fmla="*/ 1341799 h 4010308"/>
                <a:gd name="connsiteX1232" fmla="*/ 190593 w 4017498"/>
                <a:gd name="connsiteY1232" fmla="*/ 1437990 h 4010308"/>
                <a:gd name="connsiteX1233" fmla="*/ 265687 w 4017498"/>
                <a:gd name="connsiteY1233" fmla="*/ 1617458 h 4010308"/>
                <a:gd name="connsiteX1234" fmla="*/ 318936 w 4017498"/>
                <a:gd name="connsiteY1234" fmla="*/ 1644831 h 4010308"/>
                <a:gd name="connsiteX1235" fmla="*/ 325333 w 4017498"/>
                <a:gd name="connsiteY1235" fmla="*/ 1648451 h 4010308"/>
                <a:gd name="connsiteX1236" fmla="*/ 326443 w 4017498"/>
                <a:gd name="connsiteY1236" fmla="*/ 1653231 h 4010308"/>
                <a:gd name="connsiteX1237" fmla="*/ 304091 w 4017498"/>
                <a:gd name="connsiteY1237" fmla="*/ 2441055 h 4010308"/>
                <a:gd name="connsiteX1238" fmla="*/ 304067 w 4017498"/>
                <a:gd name="connsiteY1238" fmla="*/ 2441055 h 4010308"/>
                <a:gd name="connsiteX1239" fmla="*/ 289729 w 4017498"/>
                <a:gd name="connsiteY1239" fmla="*/ 2440669 h 4010308"/>
                <a:gd name="connsiteX1240" fmla="*/ 311960 w 4017498"/>
                <a:gd name="connsiteY1240" fmla="*/ 1657479 h 4010308"/>
                <a:gd name="connsiteX1241" fmla="*/ 257842 w 4017498"/>
                <a:gd name="connsiteY1241" fmla="*/ 1629479 h 4010308"/>
                <a:gd name="connsiteX1242" fmla="*/ 176714 w 4017498"/>
                <a:gd name="connsiteY1242" fmla="*/ 1434248 h 4010308"/>
                <a:gd name="connsiteX1243" fmla="*/ 219632 w 4017498"/>
                <a:gd name="connsiteY1243" fmla="*/ 1335354 h 4010308"/>
                <a:gd name="connsiteX1244" fmla="*/ 225111 w 4017498"/>
                <a:gd name="connsiteY1244" fmla="*/ 1324492 h 4010308"/>
                <a:gd name="connsiteX1245" fmla="*/ 303971 w 4017498"/>
                <a:gd name="connsiteY1245" fmla="*/ 1161244 h 4010308"/>
                <a:gd name="connsiteX1246" fmla="*/ 351306 w 4017498"/>
                <a:gd name="connsiteY1246" fmla="*/ 1064305 h 4010308"/>
                <a:gd name="connsiteX1247" fmla="*/ 387224 w 4017498"/>
                <a:gd name="connsiteY1247" fmla="*/ 990852 h 4010308"/>
                <a:gd name="connsiteX1248" fmla="*/ 50374 w 4017498"/>
                <a:gd name="connsiteY1248" fmla="*/ 2069278 h 4010308"/>
                <a:gd name="connsiteX1249" fmla="*/ 73402 w 4017498"/>
                <a:gd name="connsiteY1249" fmla="*/ 2361592 h 4010308"/>
                <a:gd name="connsiteX1250" fmla="*/ 59233 w 4017498"/>
                <a:gd name="connsiteY1250" fmla="*/ 2363837 h 4010308"/>
                <a:gd name="connsiteX1251" fmla="*/ 36036 w 4017498"/>
                <a:gd name="connsiteY1251" fmla="*/ 2069278 h 4010308"/>
                <a:gd name="connsiteX1252" fmla="*/ 423672 w 4017498"/>
                <a:gd name="connsiteY1252" fmla="*/ 915903 h 4010308"/>
                <a:gd name="connsiteX1253" fmla="*/ 3348030 w 4017498"/>
                <a:gd name="connsiteY1253" fmla="*/ 908405 h 4010308"/>
                <a:gd name="connsiteX1254" fmla="*/ 3357654 w 4017498"/>
                <a:gd name="connsiteY1254" fmla="*/ 917061 h 4010308"/>
                <a:gd name="connsiteX1255" fmla="*/ 3594354 w 4017498"/>
                <a:gd name="connsiteY1255" fmla="*/ 1406368 h 4010308"/>
                <a:gd name="connsiteX1256" fmla="*/ 3447497 w 4017498"/>
                <a:gd name="connsiteY1256" fmla="*/ 1479724 h 4010308"/>
                <a:gd name="connsiteX1257" fmla="*/ 3382107 w 4017498"/>
                <a:gd name="connsiteY1257" fmla="*/ 2616009 h 4010308"/>
                <a:gd name="connsiteX1258" fmla="*/ 3965770 w 4017498"/>
                <a:gd name="connsiteY1258" fmla="*/ 2463190 h 4010308"/>
                <a:gd name="connsiteX1259" fmla="*/ 4003160 w 4017498"/>
                <a:gd name="connsiteY1259" fmla="*/ 2069301 h 4010308"/>
                <a:gd name="connsiteX1260" fmla="*/ 4017498 w 4017498"/>
                <a:gd name="connsiteY1260" fmla="*/ 2069301 h 4010308"/>
                <a:gd name="connsiteX1261" fmla="*/ 3979070 w 4017498"/>
                <a:gd name="connsiteY1261" fmla="*/ 2470142 h 4010308"/>
                <a:gd name="connsiteX1262" fmla="*/ 3978249 w 4017498"/>
                <a:gd name="connsiteY1262" fmla="*/ 2474414 h 4010308"/>
                <a:gd name="connsiteX1263" fmla="*/ 3974097 w 4017498"/>
                <a:gd name="connsiteY1263" fmla="*/ 2475669 h 4010308"/>
                <a:gd name="connsiteX1264" fmla="*/ 3375975 w 4017498"/>
                <a:gd name="connsiteY1264" fmla="*/ 2632109 h 4010308"/>
                <a:gd name="connsiteX1265" fmla="*/ 3366706 w 4017498"/>
                <a:gd name="connsiteY1265" fmla="*/ 2634185 h 4010308"/>
                <a:gd name="connsiteX1266" fmla="*/ 3433738 w 4017498"/>
                <a:gd name="connsiteY1266" fmla="*/ 1469176 h 4010308"/>
                <a:gd name="connsiteX1267" fmla="*/ 3438397 w 4017498"/>
                <a:gd name="connsiteY1267" fmla="*/ 1467631 h 4010308"/>
                <a:gd name="connsiteX1268" fmla="*/ 3510258 w 4017498"/>
                <a:gd name="connsiteY1268" fmla="*/ 1442472 h 4010308"/>
                <a:gd name="connsiteX1269" fmla="*/ 3513269 w 4017498"/>
                <a:gd name="connsiteY1269" fmla="*/ 1441233 h 4010308"/>
                <a:gd name="connsiteX1270" fmla="*/ 3499197 w 4017498"/>
                <a:gd name="connsiteY1270" fmla="*/ 1445757 h 4010308"/>
                <a:gd name="connsiteX1271" fmla="*/ 3282535 w 4017498"/>
                <a:gd name="connsiteY1271" fmla="*/ 1510018 h 4010308"/>
                <a:gd name="connsiteX1272" fmla="*/ 3262911 w 4017498"/>
                <a:gd name="connsiteY1272" fmla="*/ 1515715 h 4010308"/>
                <a:gd name="connsiteX1273" fmla="*/ 3262911 w 4017498"/>
                <a:gd name="connsiteY1273" fmla="*/ 1515691 h 4010308"/>
                <a:gd name="connsiteX1274" fmla="*/ 3243021 w 4017498"/>
                <a:gd name="connsiteY1274" fmla="*/ 1475911 h 4010308"/>
                <a:gd name="connsiteX1275" fmla="*/ 3532415 w 4017498"/>
                <a:gd name="connsiteY1275" fmla="*/ 1374747 h 4010308"/>
                <a:gd name="connsiteX1276" fmla="*/ 3532704 w 4017498"/>
                <a:gd name="connsiteY1276" fmla="*/ 1372261 h 4010308"/>
                <a:gd name="connsiteX1277" fmla="*/ 3530194 w 4017498"/>
                <a:gd name="connsiteY1277" fmla="*/ 1369968 h 4010308"/>
                <a:gd name="connsiteX1278" fmla="*/ 3244300 w 4017498"/>
                <a:gd name="connsiteY1278" fmla="*/ 1468066 h 4010308"/>
                <a:gd name="connsiteX1279" fmla="*/ 3239883 w 4017498"/>
                <a:gd name="connsiteY1279" fmla="*/ 1468066 h 4010308"/>
                <a:gd name="connsiteX1280" fmla="*/ 3237083 w 4017498"/>
                <a:gd name="connsiteY1280" fmla="*/ 1464155 h 4010308"/>
                <a:gd name="connsiteX1281" fmla="*/ 3030918 w 4017498"/>
                <a:gd name="connsiteY1281" fmla="*/ 1059381 h 4010308"/>
                <a:gd name="connsiteX1282" fmla="*/ 3340298 w 4017498"/>
                <a:gd name="connsiteY1282" fmla="*/ 929372 h 4010308"/>
                <a:gd name="connsiteX1283" fmla="*/ 3343291 w 4017498"/>
                <a:gd name="connsiteY1283" fmla="*/ 935431 h 4010308"/>
                <a:gd name="connsiteX1284" fmla="*/ 3573643 w 4017498"/>
                <a:gd name="connsiteY1284" fmla="*/ 1412282 h 4010308"/>
                <a:gd name="connsiteX1285" fmla="*/ 3573957 w 4017498"/>
                <a:gd name="connsiteY1285" fmla="*/ 1413688 h 4010308"/>
                <a:gd name="connsiteX1286" fmla="*/ 3580089 w 4017498"/>
                <a:gd name="connsiteY1286" fmla="*/ 1408806 h 4010308"/>
                <a:gd name="connsiteX1287" fmla="*/ 3344885 w 4017498"/>
                <a:gd name="connsiteY1287" fmla="*/ 923482 h 4010308"/>
                <a:gd name="connsiteX1288" fmla="*/ 3340565 w 4017498"/>
                <a:gd name="connsiteY1288" fmla="*/ 922058 h 4010308"/>
                <a:gd name="connsiteX1289" fmla="*/ 3025367 w 4017498"/>
                <a:gd name="connsiteY1289" fmla="*/ 1054432 h 4010308"/>
                <a:gd name="connsiteX1290" fmla="*/ 3023581 w 4017498"/>
                <a:gd name="connsiteY1290" fmla="*/ 1058536 h 4010308"/>
                <a:gd name="connsiteX1291" fmla="*/ 3258760 w 4017498"/>
                <a:gd name="connsiteY1291" fmla="*/ 1520614 h 4010308"/>
                <a:gd name="connsiteX1292" fmla="*/ 3262043 w 4017498"/>
                <a:gd name="connsiteY1292" fmla="*/ 1522642 h 4010308"/>
                <a:gd name="connsiteX1293" fmla="*/ 3417686 w 4017498"/>
                <a:gd name="connsiteY1293" fmla="*/ 1474776 h 4010308"/>
                <a:gd name="connsiteX1294" fmla="*/ 3427680 w 4017498"/>
                <a:gd name="connsiteY1294" fmla="*/ 1471565 h 4010308"/>
                <a:gd name="connsiteX1295" fmla="*/ 3427076 w 4017498"/>
                <a:gd name="connsiteY1295" fmla="*/ 1482017 h 4010308"/>
                <a:gd name="connsiteX1296" fmla="*/ 3359730 w 4017498"/>
                <a:gd name="connsiteY1296" fmla="*/ 2634909 h 4010308"/>
                <a:gd name="connsiteX1297" fmla="*/ 3354420 w 4017498"/>
                <a:gd name="connsiteY1297" fmla="*/ 2636068 h 4010308"/>
                <a:gd name="connsiteX1298" fmla="*/ 2776550 w 4017498"/>
                <a:gd name="connsiteY1298" fmla="*/ 2739114 h 4010308"/>
                <a:gd name="connsiteX1299" fmla="*/ 2775295 w 4017498"/>
                <a:gd name="connsiteY1299" fmla="*/ 2745825 h 4010308"/>
                <a:gd name="connsiteX1300" fmla="*/ 3965190 w 4017498"/>
                <a:gd name="connsiteY1300" fmla="*/ 2485059 h 4010308"/>
                <a:gd name="connsiteX1301" fmla="*/ 3976680 w 4017498"/>
                <a:gd name="connsiteY1301" fmla="*/ 2481583 h 4010308"/>
                <a:gd name="connsiteX1302" fmla="*/ 3974266 w 4017498"/>
                <a:gd name="connsiteY1302" fmla="*/ 2493387 h 4010308"/>
                <a:gd name="connsiteX1303" fmla="*/ 3934245 w 4017498"/>
                <a:gd name="connsiteY1303" fmla="*/ 2653423 h 4010308"/>
                <a:gd name="connsiteX1304" fmla="*/ 3933183 w 4017498"/>
                <a:gd name="connsiteY1304" fmla="*/ 2657092 h 4010308"/>
                <a:gd name="connsiteX1305" fmla="*/ 3929514 w 4017498"/>
                <a:gd name="connsiteY1305" fmla="*/ 2658251 h 4010308"/>
                <a:gd name="connsiteX1306" fmla="*/ 2743770 w 4017498"/>
                <a:gd name="connsiteY1306" fmla="*/ 2912282 h 4010308"/>
                <a:gd name="connsiteX1307" fmla="*/ 2742539 w 4017498"/>
                <a:gd name="connsiteY1307" fmla="*/ 2919017 h 4010308"/>
                <a:gd name="connsiteX1308" fmla="*/ 3918048 w 4017498"/>
                <a:gd name="connsiteY1308" fmla="*/ 2669307 h 4010308"/>
                <a:gd name="connsiteX1309" fmla="*/ 3931107 w 4017498"/>
                <a:gd name="connsiteY1309" fmla="*/ 2665203 h 4010308"/>
                <a:gd name="connsiteX1310" fmla="*/ 3927028 w 4017498"/>
                <a:gd name="connsiteY1310" fmla="*/ 2678286 h 4010308"/>
                <a:gd name="connsiteX1311" fmla="*/ 3753305 w 4017498"/>
                <a:gd name="connsiteY1311" fmla="*/ 3082336 h 4010308"/>
                <a:gd name="connsiteX1312" fmla="*/ 3751663 w 4017498"/>
                <a:gd name="connsiteY1312" fmla="*/ 3085257 h 4010308"/>
                <a:gd name="connsiteX1313" fmla="*/ 3748356 w 4017498"/>
                <a:gd name="connsiteY1313" fmla="*/ 3085885 h 4010308"/>
                <a:gd name="connsiteX1314" fmla="*/ 2707297 w 4017498"/>
                <a:gd name="connsiteY1314" fmla="*/ 3222676 h 4010308"/>
                <a:gd name="connsiteX1315" fmla="*/ 2706259 w 4017498"/>
                <a:gd name="connsiteY1315" fmla="*/ 3229628 h 4010308"/>
                <a:gd name="connsiteX1316" fmla="*/ 3732232 w 4017498"/>
                <a:gd name="connsiteY1316" fmla="*/ 3095685 h 4010308"/>
                <a:gd name="connsiteX1317" fmla="*/ 3747560 w 4017498"/>
                <a:gd name="connsiteY1317" fmla="*/ 3092861 h 4010308"/>
                <a:gd name="connsiteX1318" fmla="*/ 3739739 w 4017498"/>
                <a:gd name="connsiteY1318" fmla="*/ 3106354 h 4010308"/>
                <a:gd name="connsiteX1319" fmla="*/ 3676400 w 4017498"/>
                <a:gd name="connsiteY1319" fmla="*/ 3207276 h 4010308"/>
                <a:gd name="connsiteX1320" fmla="*/ 3674638 w 4017498"/>
                <a:gd name="connsiteY1320" fmla="*/ 3209883 h 4010308"/>
                <a:gd name="connsiteX1321" fmla="*/ 3671524 w 4017498"/>
                <a:gd name="connsiteY1321" fmla="*/ 3210341 h 4010308"/>
                <a:gd name="connsiteX1322" fmla="*/ 2692138 w 4017498"/>
                <a:gd name="connsiteY1322" fmla="*/ 3310539 h 4010308"/>
                <a:gd name="connsiteX1323" fmla="*/ 2691100 w 4017498"/>
                <a:gd name="connsiteY1323" fmla="*/ 3317540 h 4010308"/>
                <a:gd name="connsiteX1324" fmla="*/ 3654290 w 4017498"/>
                <a:gd name="connsiteY1324" fmla="*/ 3219200 h 4010308"/>
                <a:gd name="connsiteX1325" fmla="*/ 3670414 w 4017498"/>
                <a:gd name="connsiteY1325" fmla="*/ 3216883 h 4010308"/>
                <a:gd name="connsiteX1326" fmla="*/ 3661266 w 4017498"/>
                <a:gd name="connsiteY1326" fmla="*/ 3230352 h 4010308"/>
                <a:gd name="connsiteX1327" fmla="*/ 3318599 w 4017498"/>
                <a:gd name="connsiteY1327" fmla="*/ 3619292 h 4010308"/>
                <a:gd name="connsiteX1328" fmla="*/ 3316499 w 4017498"/>
                <a:gd name="connsiteY1328" fmla="*/ 3621127 h 4010308"/>
                <a:gd name="connsiteX1329" fmla="*/ 3313675 w 4017498"/>
                <a:gd name="connsiteY1329" fmla="*/ 3621078 h 4010308"/>
                <a:gd name="connsiteX1330" fmla="*/ 2695735 w 4017498"/>
                <a:gd name="connsiteY1330" fmla="*/ 3609154 h 4010308"/>
                <a:gd name="connsiteX1331" fmla="*/ 2656655 w 4017498"/>
                <a:gd name="connsiteY1331" fmla="*/ 3608478 h 4010308"/>
                <a:gd name="connsiteX1332" fmla="*/ 2656124 w 4017498"/>
                <a:gd name="connsiteY1332" fmla="*/ 3614875 h 4010308"/>
                <a:gd name="connsiteX1333" fmla="*/ 3290840 w 4017498"/>
                <a:gd name="connsiteY1333" fmla="*/ 3627499 h 4010308"/>
                <a:gd name="connsiteX1334" fmla="*/ 3310078 w 4017498"/>
                <a:gd name="connsiteY1334" fmla="*/ 3627933 h 4010308"/>
                <a:gd name="connsiteX1335" fmla="*/ 3237277 w 4017498"/>
                <a:gd name="connsiteY1335" fmla="*/ 3688207 h 4010308"/>
                <a:gd name="connsiteX1336" fmla="*/ 3237180 w 4017498"/>
                <a:gd name="connsiteY1336" fmla="*/ 3688159 h 4010308"/>
                <a:gd name="connsiteX1337" fmla="*/ 3234380 w 4017498"/>
                <a:gd name="connsiteY1337" fmla="*/ 3688014 h 4010308"/>
                <a:gd name="connsiteX1338" fmla="*/ 2645720 w 4017498"/>
                <a:gd name="connsiteY1338" fmla="*/ 3667279 h 4010308"/>
                <a:gd name="connsiteX1339" fmla="*/ 2646107 w 4017498"/>
                <a:gd name="connsiteY1339" fmla="*/ 3652941 h 4010308"/>
                <a:gd name="connsiteX1340" fmla="*/ 3232304 w 4017498"/>
                <a:gd name="connsiteY1340" fmla="*/ 3673555 h 4010308"/>
                <a:gd name="connsiteX1341" fmla="*/ 3271191 w 4017498"/>
                <a:gd name="connsiteY1341" fmla="*/ 3641354 h 4010308"/>
                <a:gd name="connsiteX1342" fmla="*/ 2648158 w 4017498"/>
                <a:gd name="connsiteY1342" fmla="*/ 3629044 h 4010308"/>
                <a:gd name="connsiteX1343" fmla="*/ 2640555 w 4017498"/>
                <a:gd name="connsiteY1343" fmla="*/ 3628899 h 4010308"/>
                <a:gd name="connsiteX1344" fmla="*/ 2643258 w 4017498"/>
                <a:gd name="connsiteY1344" fmla="*/ 3593826 h 4010308"/>
                <a:gd name="connsiteX1345" fmla="*/ 2695880 w 4017498"/>
                <a:gd name="connsiteY1345" fmla="*/ 3594792 h 4010308"/>
                <a:gd name="connsiteX1346" fmla="*/ 3311092 w 4017498"/>
                <a:gd name="connsiteY1346" fmla="*/ 3606668 h 4010308"/>
                <a:gd name="connsiteX1347" fmla="*/ 3640072 w 4017498"/>
                <a:gd name="connsiteY1347" fmla="*/ 3235759 h 4010308"/>
                <a:gd name="connsiteX1348" fmla="*/ 2683014 w 4017498"/>
                <a:gd name="connsiteY1348" fmla="*/ 3332385 h 4010308"/>
                <a:gd name="connsiteX1349" fmla="*/ 2674204 w 4017498"/>
                <a:gd name="connsiteY1349" fmla="*/ 3332867 h 4010308"/>
                <a:gd name="connsiteX1350" fmla="*/ 2679562 w 4017498"/>
                <a:gd name="connsiteY1350" fmla="*/ 3296853 h 4010308"/>
                <a:gd name="connsiteX1351" fmla="*/ 2685380 w 4017498"/>
                <a:gd name="connsiteY1351" fmla="*/ 3296515 h 4010308"/>
                <a:gd name="connsiteX1352" fmla="*/ 3666214 w 4017498"/>
                <a:gd name="connsiteY1352" fmla="*/ 3196559 h 4010308"/>
                <a:gd name="connsiteX1353" fmla="*/ 3719294 w 4017498"/>
                <a:gd name="connsiteY1353" fmla="*/ 3112606 h 4010308"/>
                <a:gd name="connsiteX1354" fmla="*/ 2698294 w 4017498"/>
                <a:gd name="connsiteY1354" fmla="*/ 3244594 h 4010308"/>
                <a:gd name="connsiteX1355" fmla="*/ 2689314 w 4017498"/>
                <a:gd name="connsiteY1355" fmla="*/ 3245318 h 4010308"/>
                <a:gd name="connsiteX1356" fmla="*/ 2694673 w 4017498"/>
                <a:gd name="connsiteY1356" fmla="*/ 3209255 h 4010308"/>
                <a:gd name="connsiteX1357" fmla="*/ 2700394 w 4017498"/>
                <a:gd name="connsiteY1357" fmla="*/ 3208797 h 4010308"/>
                <a:gd name="connsiteX1358" fmla="*/ 3742322 w 4017498"/>
                <a:gd name="connsiteY1358" fmla="*/ 3072391 h 4010308"/>
                <a:gd name="connsiteX1359" fmla="*/ 3909117 w 4017498"/>
                <a:gd name="connsiteY1359" fmla="*/ 2687048 h 4010308"/>
                <a:gd name="connsiteX1360" fmla="*/ 2734477 w 4017498"/>
                <a:gd name="connsiteY1360" fmla="*/ 2934393 h 4010308"/>
                <a:gd name="connsiteX1361" fmla="*/ 2724797 w 4017498"/>
                <a:gd name="connsiteY1361" fmla="*/ 2935551 h 4010308"/>
                <a:gd name="connsiteX1362" fmla="*/ 2731556 w 4017498"/>
                <a:gd name="connsiteY1362" fmla="*/ 2899272 h 4010308"/>
                <a:gd name="connsiteX1363" fmla="*/ 2736818 w 4017498"/>
                <a:gd name="connsiteY1363" fmla="*/ 2898668 h 4010308"/>
                <a:gd name="connsiteX1364" fmla="*/ 3921452 w 4017498"/>
                <a:gd name="connsiteY1364" fmla="*/ 2645723 h 4010308"/>
                <a:gd name="connsiteX1365" fmla="*/ 3957683 w 4017498"/>
                <a:gd name="connsiteY1365" fmla="*/ 2502294 h 4010308"/>
                <a:gd name="connsiteX1366" fmla="*/ 2767329 w 4017498"/>
                <a:gd name="connsiteY1366" fmla="*/ 2761418 h 4010308"/>
                <a:gd name="connsiteX1367" fmla="*/ 2757505 w 4017498"/>
                <a:gd name="connsiteY1367" fmla="*/ 2762722 h 4010308"/>
                <a:gd name="connsiteX1368" fmla="*/ 2764239 w 4017498"/>
                <a:gd name="connsiteY1368" fmla="*/ 2726321 h 4010308"/>
                <a:gd name="connsiteX1369" fmla="*/ 2769381 w 4017498"/>
                <a:gd name="connsiteY1369" fmla="*/ 2725621 h 4010308"/>
                <a:gd name="connsiteX1370" fmla="*/ 3345972 w 4017498"/>
                <a:gd name="connsiteY1370" fmla="*/ 2623226 h 4010308"/>
                <a:gd name="connsiteX1371" fmla="*/ 3412062 w 4017498"/>
                <a:gd name="connsiteY1371" fmla="*/ 1491673 h 4010308"/>
                <a:gd name="connsiteX1372" fmla="*/ 3266243 w 4017498"/>
                <a:gd name="connsiteY1372" fmla="*/ 1536353 h 4010308"/>
                <a:gd name="connsiteX1373" fmla="*/ 3245484 w 4017498"/>
                <a:gd name="connsiteY1373" fmla="*/ 1526142 h 4010308"/>
                <a:gd name="connsiteX1374" fmla="*/ 3010522 w 4017498"/>
                <a:gd name="connsiteY1374" fmla="*/ 1064643 h 4010308"/>
                <a:gd name="connsiteX1375" fmla="*/ 3010088 w 4017498"/>
                <a:gd name="connsiteY1375" fmla="*/ 1050666 h 4010308"/>
                <a:gd name="connsiteX1376" fmla="*/ 3019670 w 4017498"/>
                <a:gd name="connsiteY1376" fmla="*/ 1041228 h 4010308"/>
                <a:gd name="connsiteX1377" fmla="*/ 3334892 w 4017498"/>
                <a:gd name="connsiteY1377" fmla="*/ 908854 h 4010308"/>
                <a:gd name="connsiteX1378" fmla="*/ 3348030 w 4017498"/>
                <a:gd name="connsiteY1378" fmla="*/ 908405 h 4010308"/>
                <a:gd name="connsiteX1379" fmla="*/ 1105723 w 4017498"/>
                <a:gd name="connsiteY1379" fmla="*/ 861664 h 4010308"/>
                <a:gd name="connsiteX1380" fmla="*/ 1058292 w 4017498"/>
                <a:gd name="connsiteY1380" fmla="*/ 1089432 h 4010308"/>
                <a:gd name="connsiteX1381" fmla="*/ 986867 w 4017498"/>
                <a:gd name="connsiteY1381" fmla="*/ 1087646 h 4010308"/>
                <a:gd name="connsiteX1382" fmla="*/ 987253 w 4017498"/>
                <a:gd name="connsiteY1382" fmla="*/ 1164719 h 4010308"/>
                <a:gd name="connsiteX1383" fmla="*/ 986674 w 4017498"/>
                <a:gd name="connsiteY1383" fmla="*/ 1166506 h 4010308"/>
                <a:gd name="connsiteX1384" fmla="*/ 749298 w 4017498"/>
                <a:gd name="connsiteY1384" fmla="*/ 1633171 h 4010308"/>
                <a:gd name="connsiteX1385" fmla="*/ 663752 w 4017498"/>
                <a:gd name="connsiteY1385" fmla="*/ 1686058 h 4010308"/>
                <a:gd name="connsiteX1386" fmla="*/ 637151 w 4017498"/>
                <a:gd name="connsiteY1386" fmla="*/ 1682220 h 4010308"/>
                <a:gd name="connsiteX1387" fmla="*/ 585423 w 4017498"/>
                <a:gd name="connsiteY1387" fmla="*/ 1667496 h 4010308"/>
                <a:gd name="connsiteX1388" fmla="*/ 559547 w 4017498"/>
                <a:gd name="connsiteY1388" fmla="*/ 2581829 h 4010308"/>
                <a:gd name="connsiteX1389" fmla="*/ 559595 w 4017498"/>
                <a:gd name="connsiteY1389" fmla="*/ 2581877 h 4010308"/>
                <a:gd name="connsiteX1390" fmla="*/ 1741960 w 4017498"/>
                <a:gd name="connsiteY1390" fmla="*/ 2711234 h 4010308"/>
                <a:gd name="connsiteX1391" fmla="*/ 1760401 w 4017498"/>
                <a:gd name="connsiteY1391" fmla="*/ 2711838 h 4010308"/>
                <a:gd name="connsiteX1392" fmla="*/ 1842616 w 4017498"/>
                <a:gd name="connsiteY1392" fmla="*/ 2550473 h 4010308"/>
                <a:gd name="connsiteX1393" fmla="*/ 1888503 w 4017498"/>
                <a:gd name="connsiteY1393" fmla="*/ 2481269 h 4010308"/>
                <a:gd name="connsiteX1394" fmla="*/ 1924397 w 4017498"/>
                <a:gd name="connsiteY1394" fmla="*/ 2400454 h 4010308"/>
                <a:gd name="connsiteX1395" fmla="*/ 1933038 w 4017498"/>
                <a:gd name="connsiteY1395" fmla="*/ 1835546 h 4010308"/>
                <a:gd name="connsiteX1396" fmla="*/ 1921066 w 4017498"/>
                <a:gd name="connsiteY1396" fmla="*/ 1748286 h 4010308"/>
                <a:gd name="connsiteX1397" fmla="*/ 1897121 w 4017498"/>
                <a:gd name="connsiteY1397" fmla="*/ 1548615 h 4010308"/>
                <a:gd name="connsiteX1398" fmla="*/ 1852513 w 4017498"/>
                <a:gd name="connsiteY1398" fmla="*/ 1536738 h 4010308"/>
                <a:gd name="connsiteX1399" fmla="*/ 1815002 w 4017498"/>
                <a:gd name="connsiteY1399" fmla="*/ 1526794 h 4010308"/>
                <a:gd name="connsiteX1400" fmla="*/ 1778602 w 4017498"/>
                <a:gd name="connsiteY1400" fmla="*/ 1517524 h 4010308"/>
                <a:gd name="connsiteX1401" fmla="*/ 1704594 w 4017498"/>
                <a:gd name="connsiteY1401" fmla="*/ 1499831 h 4010308"/>
                <a:gd name="connsiteX1402" fmla="*/ 1702277 w 4017498"/>
                <a:gd name="connsiteY1402" fmla="*/ 1499662 h 4010308"/>
                <a:gd name="connsiteX1403" fmla="*/ 1695156 w 4017498"/>
                <a:gd name="connsiteY1403" fmla="*/ 1497466 h 4010308"/>
                <a:gd name="connsiteX1404" fmla="*/ 1661724 w 4017498"/>
                <a:gd name="connsiteY1404" fmla="*/ 1520059 h 4010308"/>
                <a:gd name="connsiteX1405" fmla="*/ 1644369 w 4017498"/>
                <a:gd name="connsiteY1405" fmla="*/ 1485372 h 4010308"/>
                <a:gd name="connsiteX1406" fmla="*/ 1556988 w 4017498"/>
                <a:gd name="connsiteY1406" fmla="*/ 1463358 h 4010308"/>
                <a:gd name="connsiteX1407" fmla="*/ 1607751 w 4017498"/>
                <a:gd name="connsiteY1407" fmla="*/ 1407333 h 4010308"/>
                <a:gd name="connsiteX1408" fmla="*/ 1490753 w 4017498"/>
                <a:gd name="connsiteY1408" fmla="*/ 1354929 h 4010308"/>
                <a:gd name="connsiteX1409" fmla="*/ 1479335 w 4017498"/>
                <a:gd name="connsiteY1409" fmla="*/ 1349474 h 4010308"/>
                <a:gd name="connsiteX1410" fmla="*/ 1345585 w 4017498"/>
                <a:gd name="connsiteY1410" fmla="*/ 1273486 h 4010308"/>
                <a:gd name="connsiteX1411" fmla="*/ 1249129 w 4017498"/>
                <a:gd name="connsiteY1411" fmla="*/ 1136260 h 4010308"/>
                <a:gd name="connsiteX1412" fmla="*/ 1113061 w 4017498"/>
                <a:gd name="connsiteY1412" fmla="*/ 874698 h 4010308"/>
                <a:gd name="connsiteX1413" fmla="*/ 1098265 w 4017498"/>
                <a:gd name="connsiteY1413" fmla="*/ 827194 h 4010308"/>
                <a:gd name="connsiteX1414" fmla="*/ 1120544 w 4017498"/>
                <a:gd name="connsiteY1414" fmla="*/ 857777 h 4010308"/>
                <a:gd name="connsiteX1415" fmla="*/ 1125976 w 4017498"/>
                <a:gd name="connsiteY1415" fmla="*/ 868374 h 4010308"/>
                <a:gd name="connsiteX1416" fmla="*/ 1261415 w 4017498"/>
                <a:gd name="connsiteY1416" fmla="*/ 1128754 h 4010308"/>
                <a:gd name="connsiteX1417" fmla="*/ 1354661 w 4017498"/>
                <a:gd name="connsiteY1417" fmla="*/ 1262335 h 4010308"/>
                <a:gd name="connsiteX1418" fmla="*/ 1485563 w 4017498"/>
                <a:gd name="connsiteY1418" fmla="*/ 1336511 h 4010308"/>
                <a:gd name="connsiteX1419" fmla="*/ 1496836 w 4017498"/>
                <a:gd name="connsiteY1419" fmla="*/ 1341919 h 4010308"/>
                <a:gd name="connsiteX1420" fmla="*/ 1617841 w 4017498"/>
                <a:gd name="connsiteY1420" fmla="*/ 1396012 h 4010308"/>
                <a:gd name="connsiteX1421" fmla="*/ 1620255 w 4017498"/>
                <a:gd name="connsiteY1421" fmla="*/ 1397050 h 4010308"/>
                <a:gd name="connsiteX1422" fmla="*/ 1621437 w 4017498"/>
                <a:gd name="connsiteY1422" fmla="*/ 1399343 h 4010308"/>
                <a:gd name="connsiteX1423" fmla="*/ 1623827 w 4017498"/>
                <a:gd name="connsiteY1423" fmla="*/ 1408178 h 4010308"/>
                <a:gd name="connsiteX1424" fmla="*/ 1623827 w 4017498"/>
                <a:gd name="connsiteY1424" fmla="*/ 1410930 h 4010308"/>
                <a:gd name="connsiteX1425" fmla="*/ 1583709 w 4017498"/>
                <a:gd name="connsiteY1425" fmla="*/ 1455175 h 4010308"/>
                <a:gd name="connsiteX1426" fmla="*/ 1654314 w 4017498"/>
                <a:gd name="connsiteY1426" fmla="*/ 1472989 h 4010308"/>
                <a:gd name="connsiteX1427" fmla="*/ 1667276 w 4017498"/>
                <a:gd name="connsiteY1427" fmla="*/ 1498938 h 4010308"/>
                <a:gd name="connsiteX1428" fmla="*/ 1692887 w 4017498"/>
                <a:gd name="connsiteY1428" fmla="*/ 1481631 h 4010308"/>
                <a:gd name="connsiteX1429" fmla="*/ 1707394 w 4017498"/>
                <a:gd name="connsiteY1429" fmla="*/ 1485686 h 4010308"/>
                <a:gd name="connsiteX1430" fmla="*/ 1782271 w 4017498"/>
                <a:gd name="connsiteY1430" fmla="*/ 1503548 h 4010308"/>
                <a:gd name="connsiteX1431" fmla="*/ 1818599 w 4017498"/>
                <a:gd name="connsiteY1431" fmla="*/ 1512818 h 4010308"/>
                <a:gd name="connsiteX1432" fmla="*/ 1856206 w 4017498"/>
                <a:gd name="connsiteY1432" fmla="*/ 1522787 h 4010308"/>
                <a:gd name="connsiteX1433" fmla="*/ 1905834 w 4017498"/>
                <a:gd name="connsiteY1433" fmla="*/ 1536039 h 4010308"/>
                <a:gd name="connsiteX1434" fmla="*/ 1910614 w 4017498"/>
                <a:gd name="connsiteY1434" fmla="*/ 1537390 h 4010308"/>
                <a:gd name="connsiteX1435" fmla="*/ 1911024 w 4017498"/>
                <a:gd name="connsiteY1435" fmla="*/ 1542363 h 4010308"/>
                <a:gd name="connsiteX1436" fmla="*/ 1935331 w 4017498"/>
                <a:gd name="connsiteY1436" fmla="*/ 1746283 h 4010308"/>
                <a:gd name="connsiteX1437" fmla="*/ 1947304 w 4017498"/>
                <a:gd name="connsiteY1437" fmla="*/ 1833494 h 4010308"/>
                <a:gd name="connsiteX1438" fmla="*/ 1937552 w 4017498"/>
                <a:gd name="connsiteY1438" fmla="*/ 2406247 h 4010308"/>
                <a:gd name="connsiteX1439" fmla="*/ 1900838 w 4017498"/>
                <a:gd name="connsiteY1439" fmla="*/ 2488414 h 4010308"/>
                <a:gd name="connsiteX1440" fmla="*/ 1854975 w 4017498"/>
                <a:gd name="connsiteY1440" fmla="*/ 2557763 h 4010308"/>
                <a:gd name="connsiteX1441" fmla="*/ 1771626 w 4017498"/>
                <a:gd name="connsiteY1441" fmla="*/ 2722000 h 4010308"/>
                <a:gd name="connsiteX1442" fmla="*/ 1769646 w 4017498"/>
                <a:gd name="connsiteY1442" fmla="*/ 2726465 h 4010308"/>
                <a:gd name="connsiteX1443" fmla="*/ 1769646 w 4017498"/>
                <a:gd name="connsiteY1443" fmla="*/ 2726490 h 4010308"/>
                <a:gd name="connsiteX1444" fmla="*/ 1741646 w 4017498"/>
                <a:gd name="connsiteY1444" fmla="*/ 2725548 h 4010308"/>
                <a:gd name="connsiteX1445" fmla="*/ 550664 w 4017498"/>
                <a:gd name="connsiteY1445" fmla="*/ 2594598 h 4010308"/>
                <a:gd name="connsiteX1446" fmla="*/ 544895 w 4017498"/>
                <a:gd name="connsiteY1446" fmla="*/ 2593319 h 4010308"/>
                <a:gd name="connsiteX1447" fmla="*/ 545088 w 4017498"/>
                <a:gd name="connsiteY1447" fmla="*/ 2587405 h 4010308"/>
                <a:gd name="connsiteX1448" fmla="*/ 571664 w 4017498"/>
                <a:gd name="connsiteY1448" fmla="*/ 1648112 h 4010308"/>
                <a:gd name="connsiteX1449" fmla="*/ 580789 w 4017498"/>
                <a:gd name="connsiteY1449" fmla="*/ 1651009 h 4010308"/>
                <a:gd name="connsiteX1450" fmla="*/ 641086 w 4017498"/>
                <a:gd name="connsiteY1450" fmla="*/ 1668437 h 4010308"/>
                <a:gd name="connsiteX1451" fmla="*/ 736529 w 4017498"/>
                <a:gd name="connsiteY1451" fmla="*/ 1626726 h 4010308"/>
                <a:gd name="connsiteX1452" fmla="*/ 973929 w 4017498"/>
                <a:gd name="connsiteY1452" fmla="*/ 1159554 h 4010308"/>
                <a:gd name="connsiteX1453" fmla="*/ 968956 w 4017498"/>
                <a:gd name="connsiteY1453" fmla="*/ 1084194 h 4010308"/>
                <a:gd name="connsiteX1454" fmla="*/ 962439 w 4017498"/>
                <a:gd name="connsiteY1454" fmla="*/ 1073332 h 4010308"/>
                <a:gd name="connsiteX1455" fmla="*/ 987084 w 4017498"/>
                <a:gd name="connsiteY1455" fmla="*/ 1073332 h 4010308"/>
                <a:gd name="connsiteX1456" fmla="*/ 1046705 w 4017498"/>
                <a:gd name="connsiteY1456" fmla="*/ 1074780 h 4010308"/>
                <a:gd name="connsiteX1457" fmla="*/ 687262 w 4017498"/>
                <a:gd name="connsiteY1457" fmla="*/ 741673 h 4010308"/>
                <a:gd name="connsiteX1458" fmla="*/ 727332 w 4017498"/>
                <a:gd name="connsiteY1458" fmla="*/ 778098 h 4010308"/>
                <a:gd name="connsiteX1459" fmla="*/ 751977 w 4017498"/>
                <a:gd name="connsiteY1459" fmla="*/ 803564 h 4010308"/>
                <a:gd name="connsiteX1460" fmla="*/ 751977 w 4017498"/>
                <a:gd name="connsiteY1460" fmla="*/ 803588 h 4010308"/>
                <a:gd name="connsiteX1461" fmla="*/ 676255 w 4017498"/>
                <a:gd name="connsiteY1461" fmla="*/ 771339 h 4010308"/>
                <a:gd name="connsiteX1462" fmla="*/ 673962 w 4017498"/>
                <a:gd name="connsiteY1462" fmla="*/ 770301 h 4010308"/>
                <a:gd name="connsiteX1463" fmla="*/ 656679 w 4017498"/>
                <a:gd name="connsiteY1463" fmla="*/ 770301 h 4010308"/>
                <a:gd name="connsiteX1464" fmla="*/ 669231 w 4017498"/>
                <a:gd name="connsiteY1464" fmla="*/ 758087 h 4010308"/>
                <a:gd name="connsiteX1465" fmla="*/ 682483 w 4017498"/>
                <a:gd name="connsiteY1465" fmla="*/ 745680 h 4010308"/>
                <a:gd name="connsiteX1466" fmla="*/ 723397 w 4017498"/>
                <a:gd name="connsiteY1466" fmla="*/ 601743 h 4010308"/>
                <a:gd name="connsiteX1467" fmla="*/ 718280 w 4017498"/>
                <a:gd name="connsiteY1467" fmla="*/ 629140 h 4010308"/>
                <a:gd name="connsiteX1468" fmla="*/ 722939 w 4017498"/>
                <a:gd name="connsiteY1468" fmla="*/ 631457 h 4010308"/>
                <a:gd name="connsiteX1469" fmla="*/ 717942 w 4017498"/>
                <a:gd name="connsiteY1469" fmla="*/ 662330 h 4010308"/>
                <a:gd name="connsiteX1470" fmla="*/ 778046 w 4017498"/>
                <a:gd name="connsiteY1470" fmla="*/ 716351 h 4010308"/>
                <a:gd name="connsiteX1471" fmla="*/ 819371 w 4017498"/>
                <a:gd name="connsiteY1471" fmla="*/ 748286 h 4010308"/>
                <a:gd name="connsiteX1472" fmla="*/ 811719 w 4017498"/>
                <a:gd name="connsiteY1472" fmla="*/ 760428 h 4010308"/>
                <a:gd name="connsiteX1473" fmla="*/ 768512 w 4017498"/>
                <a:gd name="connsiteY1473" fmla="*/ 727069 h 4010308"/>
                <a:gd name="connsiteX1474" fmla="*/ 702518 w 4017498"/>
                <a:gd name="connsiteY1474" fmla="*/ 667737 h 4010308"/>
                <a:gd name="connsiteX1475" fmla="*/ 707080 w 4017498"/>
                <a:gd name="connsiteY1475" fmla="*/ 639616 h 4010308"/>
                <a:gd name="connsiteX1476" fmla="*/ 703411 w 4017498"/>
                <a:gd name="connsiteY1476" fmla="*/ 637781 h 4010308"/>
                <a:gd name="connsiteX1477" fmla="*/ 508470 w 4017498"/>
                <a:gd name="connsiteY1477" fmla="*/ 833712 h 4010308"/>
                <a:gd name="connsiteX1478" fmla="*/ 650813 w 4017498"/>
                <a:gd name="connsiteY1478" fmla="*/ 831491 h 4010308"/>
                <a:gd name="connsiteX1479" fmla="*/ 791950 w 4017498"/>
                <a:gd name="connsiteY1479" fmla="*/ 890461 h 4010308"/>
                <a:gd name="connsiteX1480" fmla="*/ 786422 w 4017498"/>
                <a:gd name="connsiteY1480" fmla="*/ 903713 h 4010308"/>
                <a:gd name="connsiteX1481" fmla="*/ 645237 w 4017498"/>
                <a:gd name="connsiteY1481" fmla="*/ 844719 h 4010308"/>
                <a:gd name="connsiteX1482" fmla="*/ 478587 w 4017498"/>
                <a:gd name="connsiteY1482" fmla="*/ 869147 h 4010308"/>
                <a:gd name="connsiteX1483" fmla="*/ 423262 w 4017498"/>
                <a:gd name="connsiteY1483" fmla="*/ 914261 h 4010308"/>
                <a:gd name="connsiteX1484" fmla="*/ 468473 w 4017498"/>
                <a:gd name="connsiteY1484" fmla="*/ 859033 h 4010308"/>
                <a:gd name="connsiteX1485" fmla="*/ 707949 w 4017498"/>
                <a:gd name="connsiteY1485" fmla="*/ 614898 h 4010308"/>
                <a:gd name="connsiteX1486" fmla="*/ 1831633 w 4017498"/>
                <a:gd name="connsiteY1486" fmla="*/ 401902 h 4010308"/>
                <a:gd name="connsiteX1487" fmla="*/ 1832574 w 4017498"/>
                <a:gd name="connsiteY1487" fmla="*/ 416240 h 4010308"/>
                <a:gd name="connsiteX1488" fmla="*/ 1723011 w 4017498"/>
                <a:gd name="connsiteY1488" fmla="*/ 427127 h 4010308"/>
                <a:gd name="connsiteX1489" fmla="*/ 1612795 w 4017498"/>
                <a:gd name="connsiteY1489" fmla="*/ 502052 h 4010308"/>
                <a:gd name="connsiteX1490" fmla="*/ 1640506 w 4017498"/>
                <a:gd name="connsiteY1490" fmla="*/ 556918 h 4010308"/>
                <a:gd name="connsiteX1491" fmla="*/ 1684583 w 4017498"/>
                <a:gd name="connsiteY1491" fmla="*/ 630636 h 4010308"/>
                <a:gd name="connsiteX1492" fmla="*/ 1709735 w 4017498"/>
                <a:gd name="connsiteY1492" fmla="*/ 623853 h 4010308"/>
                <a:gd name="connsiteX1493" fmla="*/ 1713476 w 4017498"/>
                <a:gd name="connsiteY1493" fmla="*/ 637709 h 4010308"/>
                <a:gd name="connsiteX1494" fmla="*/ 1679634 w 4017498"/>
                <a:gd name="connsiteY1494" fmla="*/ 646857 h 4010308"/>
                <a:gd name="connsiteX1495" fmla="*/ 1679610 w 4017498"/>
                <a:gd name="connsiteY1495" fmla="*/ 646833 h 4010308"/>
                <a:gd name="connsiteX1496" fmla="*/ 1676665 w 4017498"/>
                <a:gd name="connsiteY1496" fmla="*/ 643478 h 4010308"/>
                <a:gd name="connsiteX1497" fmla="*/ 1627375 w 4017498"/>
                <a:gd name="connsiteY1497" fmla="*/ 562759 h 4010308"/>
                <a:gd name="connsiteX1498" fmla="*/ 1597009 w 4017498"/>
                <a:gd name="connsiteY1498" fmla="*/ 503790 h 4010308"/>
                <a:gd name="connsiteX1499" fmla="*/ 1593340 w 4017498"/>
                <a:gd name="connsiteY1499" fmla="*/ 497924 h 4010308"/>
                <a:gd name="connsiteX1500" fmla="*/ 1719462 w 4017498"/>
                <a:gd name="connsiteY1500" fmla="*/ 413126 h 4010308"/>
                <a:gd name="connsiteX1501" fmla="*/ 1831633 w 4017498"/>
                <a:gd name="connsiteY1501" fmla="*/ 401902 h 4010308"/>
                <a:gd name="connsiteX1502" fmla="*/ 1947739 w 4017498"/>
                <a:gd name="connsiteY1502" fmla="*/ 0 h 4010308"/>
                <a:gd name="connsiteX1503" fmla="*/ 1947739 w 4017498"/>
                <a:gd name="connsiteY1503" fmla="*/ 14338 h 4010308"/>
                <a:gd name="connsiteX1504" fmla="*/ 1251229 w 4017498"/>
                <a:gd name="connsiteY1504" fmla="*/ 135150 h 4010308"/>
                <a:gd name="connsiteX1505" fmla="*/ 1246353 w 4017498"/>
                <a:gd name="connsiteY1505" fmla="*/ 121633 h 4010308"/>
                <a:gd name="connsiteX1506" fmla="*/ 1947739 w 4017498"/>
                <a:gd name="connsiteY1506" fmla="*/ 0 h 40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4017498" h="4010308">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grpSp>
    </p:spTree>
    <p:extLst>
      <p:ext uri="{BB962C8B-B14F-4D97-AF65-F5344CB8AC3E}">
        <p14:creationId xmlns:p14="http://schemas.microsoft.com/office/powerpoint/2010/main" val="351912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1369820" y="592468"/>
            <a:ext cx="9920221" cy="2000548"/>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EXPLORATORY DATA ANALYSIS</a:t>
            </a:r>
          </a:p>
          <a:p>
            <a:r>
              <a:rPr lang="en-US" sz="2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VISUALIZATIONS</a:t>
            </a:r>
          </a:p>
          <a:p>
            <a:endPar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Toss decision to field or bat in each IPL season</a:t>
            </a: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pic>
        <p:nvPicPr>
          <p:cNvPr id="4" name="Picture 3">
            <a:extLst>
              <a:ext uri="{FF2B5EF4-FFF2-40B4-BE49-F238E27FC236}">
                <a16:creationId xmlns:a16="http://schemas.microsoft.com/office/drawing/2014/main" id="{4BBDF444-5809-E661-F3AC-E364C76A1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200" y="2407538"/>
            <a:ext cx="8565622" cy="3857994"/>
          </a:xfrm>
          <a:prstGeom prst="rect">
            <a:avLst/>
          </a:prstGeom>
        </p:spPr>
      </p:pic>
    </p:spTree>
    <p:extLst>
      <p:ext uri="{BB962C8B-B14F-4D97-AF65-F5344CB8AC3E}">
        <p14:creationId xmlns:p14="http://schemas.microsoft.com/office/powerpoint/2010/main" val="174175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884629" y="627819"/>
            <a:ext cx="10750645" cy="1569660"/>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MODEL CREATION AND EVALUTION</a:t>
            </a:r>
            <a:endParaRPr lang="en-US" sz="2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a:p>
            <a:endPar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2585323"/>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Now let’s convert our data into a training set in order to create the model and test set for evaluating the created model.</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next and most important step in the model creation step. So we are using –</a:t>
            </a:r>
          </a:p>
          <a:p>
            <a:r>
              <a:rPr lang="en-US" dirty="0">
                <a:solidFill>
                  <a:schemeClr val="bg1"/>
                </a:solidFill>
              </a:rPr>
              <a:t>	Random Forest Classification</a:t>
            </a:r>
          </a:p>
          <a:p>
            <a:r>
              <a:rPr lang="en-US" dirty="0">
                <a:solidFill>
                  <a:schemeClr val="bg1"/>
                </a:solidFill>
              </a:rPr>
              <a:t>	Logistic Regression</a:t>
            </a:r>
          </a:p>
          <a:p>
            <a:r>
              <a:rPr lang="en-US" dirty="0">
                <a:solidFill>
                  <a:schemeClr val="bg1"/>
                </a:solidFill>
              </a:rPr>
              <a:t>	Pipeline</a:t>
            </a: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pic>
        <p:nvPicPr>
          <p:cNvPr id="3" name="Picture 2">
            <a:extLst>
              <a:ext uri="{FF2B5EF4-FFF2-40B4-BE49-F238E27FC236}">
                <a16:creationId xmlns:a16="http://schemas.microsoft.com/office/drawing/2014/main" id="{07C9F278-7A5E-F05B-7D41-3D4EFC042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395" y="2735856"/>
            <a:ext cx="6332769" cy="403895"/>
          </a:xfrm>
          <a:prstGeom prst="rect">
            <a:avLst/>
          </a:prstGeom>
        </p:spPr>
      </p:pic>
      <p:pic>
        <p:nvPicPr>
          <p:cNvPr id="6" name="Picture 5">
            <a:extLst>
              <a:ext uri="{FF2B5EF4-FFF2-40B4-BE49-F238E27FC236}">
                <a16:creationId xmlns:a16="http://schemas.microsoft.com/office/drawing/2014/main" id="{1E1B3A79-A4A8-0EC2-518C-298B3FAAF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611" y="4564557"/>
            <a:ext cx="7050124" cy="708721"/>
          </a:xfrm>
          <a:prstGeom prst="rect">
            <a:avLst/>
          </a:prstGeom>
        </p:spPr>
      </p:pic>
      <p:pic>
        <p:nvPicPr>
          <p:cNvPr id="8" name="Picture 7">
            <a:extLst>
              <a:ext uri="{FF2B5EF4-FFF2-40B4-BE49-F238E27FC236}">
                <a16:creationId xmlns:a16="http://schemas.microsoft.com/office/drawing/2014/main" id="{548AC6E4-9279-C271-78DA-8175541F1F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611" y="5494349"/>
            <a:ext cx="6027942" cy="861135"/>
          </a:xfrm>
          <a:prstGeom prst="rect">
            <a:avLst/>
          </a:prstGeom>
        </p:spPr>
      </p:pic>
    </p:spTree>
    <p:extLst>
      <p:ext uri="{BB962C8B-B14F-4D97-AF65-F5344CB8AC3E}">
        <p14:creationId xmlns:p14="http://schemas.microsoft.com/office/powerpoint/2010/main" val="6751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884629" y="627819"/>
            <a:ext cx="10750645" cy="1569660"/>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MODEL CREATION AND EVALUTION</a:t>
            </a:r>
            <a:endParaRPr lang="en-US" sz="2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a:p>
            <a:endPar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Training the random forest classifier model</a:t>
            </a: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pic>
        <p:nvPicPr>
          <p:cNvPr id="4" name="Picture 3">
            <a:extLst>
              <a:ext uri="{FF2B5EF4-FFF2-40B4-BE49-F238E27FC236}">
                <a16:creationId xmlns:a16="http://schemas.microsoft.com/office/drawing/2014/main" id="{05B0469F-2386-5833-8B5D-18A6B297F859}"/>
              </a:ext>
            </a:extLst>
          </p:cNvPr>
          <p:cNvPicPr>
            <a:picLocks noChangeAspect="1"/>
          </p:cNvPicPr>
          <p:nvPr/>
        </p:nvPicPr>
        <p:blipFill rotWithShape="1">
          <a:blip r:embed="rId2">
            <a:extLst>
              <a:ext uri="{28A0092B-C50C-407E-A947-70E740481C1C}">
                <a14:useLocalDpi xmlns:a14="http://schemas.microsoft.com/office/drawing/2010/main" val="0"/>
              </a:ext>
            </a:extLst>
          </a:blip>
          <a:srcRect t="14471"/>
          <a:stretch/>
        </p:blipFill>
        <p:spPr>
          <a:xfrm>
            <a:off x="1508491" y="2687216"/>
            <a:ext cx="4444439" cy="494523"/>
          </a:xfrm>
          <a:prstGeom prst="rect">
            <a:avLst/>
          </a:prstGeom>
        </p:spPr>
      </p:pic>
      <p:pic>
        <p:nvPicPr>
          <p:cNvPr id="9" name="Picture 8">
            <a:extLst>
              <a:ext uri="{FF2B5EF4-FFF2-40B4-BE49-F238E27FC236}">
                <a16:creationId xmlns:a16="http://schemas.microsoft.com/office/drawing/2014/main" id="{ACD5CD2A-2B59-8075-15D2-7757DD9EB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474" y="3676262"/>
            <a:ext cx="4313812" cy="2651934"/>
          </a:xfrm>
          <a:prstGeom prst="rect">
            <a:avLst/>
          </a:prstGeom>
        </p:spPr>
      </p:pic>
      <p:grpSp>
        <p:nvGrpSpPr>
          <p:cNvPr id="10" name="Group 9">
            <a:extLst>
              <a:ext uri="{FF2B5EF4-FFF2-40B4-BE49-F238E27FC236}">
                <a16:creationId xmlns:a16="http://schemas.microsoft.com/office/drawing/2014/main" id="{6E10A1E8-1154-9476-09D3-DA1E04E553A2}"/>
              </a:ext>
            </a:extLst>
          </p:cNvPr>
          <p:cNvGrpSpPr/>
          <p:nvPr/>
        </p:nvGrpSpPr>
        <p:grpSpPr>
          <a:xfrm>
            <a:off x="8201608" y="2831841"/>
            <a:ext cx="2070049" cy="3142856"/>
            <a:chOff x="4374616" y="1434320"/>
            <a:chExt cx="1305420" cy="2041275"/>
          </a:xfrm>
        </p:grpSpPr>
        <p:sp>
          <p:nvSpPr>
            <p:cNvPr id="11" name="Freeform: Shape 10">
              <a:extLst>
                <a:ext uri="{FF2B5EF4-FFF2-40B4-BE49-F238E27FC236}">
                  <a16:creationId xmlns:a16="http://schemas.microsoft.com/office/drawing/2014/main" id="{17D61704-D773-CFDF-77CD-9BBA5AA9C3A3}"/>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12" name="Freeform: Shape 11">
              <a:extLst>
                <a:ext uri="{FF2B5EF4-FFF2-40B4-BE49-F238E27FC236}">
                  <a16:creationId xmlns:a16="http://schemas.microsoft.com/office/drawing/2014/main" id="{66A34201-67D4-13FF-AF6E-C8FB2C585CFC}"/>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spTree>
    <p:extLst>
      <p:ext uri="{BB962C8B-B14F-4D97-AF65-F5344CB8AC3E}">
        <p14:creationId xmlns:p14="http://schemas.microsoft.com/office/powerpoint/2010/main" val="247555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884629" y="627819"/>
            <a:ext cx="10750645" cy="1569660"/>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MODEL CREATION AND EVALUTION</a:t>
            </a:r>
            <a:endParaRPr lang="en-US" sz="2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a:p>
            <a:endPar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2031325"/>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Predicting the model with </a:t>
            </a:r>
            <a:r>
              <a:rPr lang="en-US" dirty="0" err="1">
                <a:solidFill>
                  <a:schemeClr val="bg1"/>
                </a:solidFill>
              </a:rPr>
              <a:t>x_test</a:t>
            </a:r>
            <a:r>
              <a:rPr lang="en-US" dirty="0">
                <a:solidFill>
                  <a:schemeClr val="bg1"/>
                </a:solidFill>
              </a:rPr>
              <a:t> values and saving it as </a:t>
            </a:r>
            <a:r>
              <a:rPr lang="en-US" dirty="0" err="1">
                <a:solidFill>
                  <a:schemeClr val="bg1"/>
                </a:solidFill>
              </a:rPr>
              <a:t>y_pred</a:t>
            </a: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r>
              <a:rPr lang="en-US" dirty="0">
                <a:solidFill>
                  <a:schemeClr val="bg1"/>
                </a:solidFill>
              </a:rPr>
              <a:t>Using the accuracy score of </a:t>
            </a:r>
            <a:r>
              <a:rPr lang="en-US" dirty="0" err="1">
                <a:solidFill>
                  <a:schemeClr val="bg1"/>
                </a:solidFill>
              </a:rPr>
              <a:t>sklearn</a:t>
            </a:r>
            <a:r>
              <a:rPr lang="en-US" dirty="0">
                <a:solidFill>
                  <a:schemeClr val="bg1"/>
                </a:solidFill>
              </a:rPr>
              <a:t>, we are evaluating the predicted result and accuracy of the model</a:t>
            </a: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pic>
        <p:nvPicPr>
          <p:cNvPr id="3" name="Picture 2">
            <a:extLst>
              <a:ext uri="{FF2B5EF4-FFF2-40B4-BE49-F238E27FC236}">
                <a16:creationId xmlns:a16="http://schemas.microsoft.com/office/drawing/2014/main" id="{BD888611-61FC-7824-0FD2-0331476EB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866" y="2589547"/>
            <a:ext cx="3826745" cy="564199"/>
          </a:xfrm>
          <a:prstGeom prst="rect">
            <a:avLst/>
          </a:prstGeom>
        </p:spPr>
      </p:pic>
      <p:pic>
        <p:nvPicPr>
          <p:cNvPr id="6" name="Picture 5">
            <a:extLst>
              <a:ext uri="{FF2B5EF4-FFF2-40B4-BE49-F238E27FC236}">
                <a16:creationId xmlns:a16="http://schemas.microsoft.com/office/drawing/2014/main" id="{88026B1F-0E59-B0A4-3B23-140A4BB3848F}"/>
              </a:ext>
            </a:extLst>
          </p:cNvPr>
          <p:cNvPicPr>
            <a:picLocks noChangeAspect="1"/>
          </p:cNvPicPr>
          <p:nvPr/>
        </p:nvPicPr>
        <p:blipFill rotWithShape="1">
          <a:blip r:embed="rId3">
            <a:extLst>
              <a:ext uri="{28A0092B-C50C-407E-A947-70E740481C1C}">
                <a14:useLocalDpi xmlns:a14="http://schemas.microsoft.com/office/drawing/2010/main" val="0"/>
              </a:ext>
            </a:extLst>
          </a:blip>
          <a:srcRect b="30569"/>
          <a:stretch/>
        </p:blipFill>
        <p:spPr>
          <a:xfrm>
            <a:off x="1398865" y="4232082"/>
            <a:ext cx="3826745" cy="573184"/>
          </a:xfrm>
          <a:prstGeom prst="rect">
            <a:avLst/>
          </a:prstGeom>
        </p:spPr>
      </p:pic>
    </p:spTree>
    <p:extLst>
      <p:ext uri="{BB962C8B-B14F-4D97-AF65-F5344CB8AC3E}">
        <p14:creationId xmlns:p14="http://schemas.microsoft.com/office/powerpoint/2010/main" val="422390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884629" y="627819"/>
            <a:ext cx="10750645" cy="830997"/>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FINAL OUTPUT OF PROJECT</a:t>
            </a:r>
            <a:endParaRPr lang="en-US" sz="2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2031325"/>
          </a:xfrm>
          <a:prstGeom prst="rect">
            <a:avLst/>
          </a:prstGeom>
          <a:noFill/>
        </p:spPr>
        <p:txBody>
          <a:bodyPr wrap="square">
            <a:spAutoFit/>
          </a:bodyPr>
          <a:lstStyle/>
          <a:p>
            <a:r>
              <a:rPr lang="en-US" dirty="0">
                <a:solidFill>
                  <a:schemeClr val="bg1"/>
                </a:solidFill>
              </a:rPr>
              <a:t>GUI OF PREDICTOR</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pic>
        <p:nvPicPr>
          <p:cNvPr id="4" name="Picture 3">
            <a:extLst>
              <a:ext uri="{FF2B5EF4-FFF2-40B4-BE49-F238E27FC236}">
                <a16:creationId xmlns:a16="http://schemas.microsoft.com/office/drawing/2014/main" id="{27D3694D-B7E5-9C28-9805-22BF25F44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461" y="2836506"/>
            <a:ext cx="7679094" cy="3545656"/>
          </a:xfrm>
          <a:prstGeom prst="rect">
            <a:avLst/>
          </a:prstGeom>
        </p:spPr>
      </p:pic>
    </p:spTree>
    <p:extLst>
      <p:ext uri="{BB962C8B-B14F-4D97-AF65-F5344CB8AC3E}">
        <p14:creationId xmlns:p14="http://schemas.microsoft.com/office/powerpoint/2010/main" val="97652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2441-3176-713E-4E61-985C95B68C39}"/>
              </a:ext>
            </a:extLst>
          </p:cNvPr>
          <p:cNvSpPr>
            <a:spLocks noGrp="1"/>
          </p:cNvSpPr>
          <p:nvPr>
            <p:ph type="title"/>
          </p:nvPr>
        </p:nvSpPr>
        <p:spPr/>
        <p:txBody>
          <a:bodyPr/>
          <a:lstStyle/>
          <a:p>
            <a:r>
              <a:rPr lang="en-US" sz="4000" b="1" dirty="0">
                <a:solidFill>
                  <a:schemeClr val="bg1"/>
                </a:solidFill>
                <a:latin typeface="Sintony" panose="02000503050000020004"/>
                <a:ea typeface="Inter Medium" panose="02000503000000020004" pitchFamily="2" charset="0"/>
                <a:cs typeface="Times New Roman" panose="02020603050405020304" pitchFamily="18" charset="0"/>
              </a:rPr>
              <a:t>INTRODUCTION</a:t>
            </a:r>
            <a:endParaRPr lang="en-US" dirty="0">
              <a:latin typeface="Sintony" panose="02000503050000020004"/>
            </a:endParaRPr>
          </a:p>
        </p:txBody>
      </p:sp>
      <p:sp>
        <p:nvSpPr>
          <p:cNvPr id="4" name="TextBox 3">
            <a:extLst>
              <a:ext uri="{FF2B5EF4-FFF2-40B4-BE49-F238E27FC236}">
                <a16:creationId xmlns:a16="http://schemas.microsoft.com/office/drawing/2014/main" id="{00E9A15D-33EF-872B-75E9-24B3185F8D3F}"/>
              </a:ext>
            </a:extLst>
          </p:cNvPr>
          <p:cNvSpPr txBox="1"/>
          <p:nvPr/>
        </p:nvSpPr>
        <p:spPr>
          <a:xfrm>
            <a:off x="412985" y="2722075"/>
            <a:ext cx="6950234" cy="2308324"/>
          </a:xfrm>
          <a:prstGeom prst="rect">
            <a:avLst/>
          </a:prstGeom>
          <a:noFill/>
        </p:spPr>
        <p:txBody>
          <a:bodyPr wrap="square">
            <a:spAutoFit/>
          </a:bodyPr>
          <a:lstStyle/>
          <a:p>
            <a:r>
              <a:rPr lang="en-US" dirty="0">
                <a:solidFill>
                  <a:schemeClr val="bg1"/>
                </a:solidFill>
              </a:rPr>
              <a:t>IPL (Indian Premier League) is a highly popular professional Twenty20 cricket league in India. With the increasing popularity of cricket and the IPL, there has been a growing demand for accurate match predictions. Machine learning can be used to develop an IPL match prediction system that can analyze the past performance of teams, players, weather conditions, and other relevant factors to predict the outcome of a match.</a:t>
            </a:r>
          </a:p>
          <a:p>
            <a:endParaRPr lang="en-US" dirty="0">
              <a:solidFill>
                <a:schemeClr val="bg1"/>
              </a:solidFill>
            </a:endParaRPr>
          </a:p>
        </p:txBody>
      </p:sp>
      <p:grpSp>
        <p:nvGrpSpPr>
          <p:cNvPr id="7" name="Group 6">
            <a:extLst>
              <a:ext uri="{FF2B5EF4-FFF2-40B4-BE49-F238E27FC236}">
                <a16:creationId xmlns:a16="http://schemas.microsoft.com/office/drawing/2014/main" id="{AF499CCC-A030-ABB0-18D7-EFCDE5552D88}"/>
              </a:ext>
            </a:extLst>
          </p:cNvPr>
          <p:cNvGrpSpPr/>
          <p:nvPr/>
        </p:nvGrpSpPr>
        <p:grpSpPr>
          <a:xfrm>
            <a:off x="7915836" y="1093333"/>
            <a:ext cx="3632765" cy="4671334"/>
            <a:chOff x="6992989" y="1322288"/>
            <a:chExt cx="4140290" cy="5323954"/>
          </a:xfrm>
        </p:grpSpPr>
        <p:sp>
          <p:nvSpPr>
            <p:cNvPr id="21" name="Freeform: Shape 20">
              <a:extLst>
                <a:ext uri="{FF2B5EF4-FFF2-40B4-BE49-F238E27FC236}">
                  <a16:creationId xmlns:a16="http://schemas.microsoft.com/office/drawing/2014/main" id="{B562AD72-E2F8-1D61-839B-B0569139FCF7}"/>
                </a:ext>
              </a:extLst>
            </p:cNvPr>
            <p:cNvSpPr/>
            <p:nvPr/>
          </p:nvSpPr>
          <p:spPr>
            <a:xfrm>
              <a:off x="8788489" y="4999149"/>
              <a:ext cx="30293" cy="75601"/>
            </a:xfrm>
            <a:custGeom>
              <a:avLst/>
              <a:gdLst>
                <a:gd name="connsiteX0" fmla="*/ 0 w 30293"/>
                <a:gd name="connsiteY0" fmla="*/ 75601 h 75601"/>
                <a:gd name="connsiteX1" fmla="*/ 4996 w 30293"/>
                <a:gd name="connsiteY1" fmla="*/ 0 h 75601"/>
                <a:gd name="connsiteX2" fmla="*/ 30293 w 30293"/>
                <a:gd name="connsiteY2" fmla="*/ 0 h 75601"/>
                <a:gd name="connsiteX3" fmla="*/ 0 w 30293"/>
                <a:gd name="connsiteY3" fmla="*/ 75601 h 75601"/>
              </a:gdLst>
              <a:ahLst/>
              <a:cxnLst>
                <a:cxn ang="0">
                  <a:pos x="connsiteX0" y="connsiteY0"/>
                </a:cxn>
                <a:cxn ang="0">
                  <a:pos x="connsiteX1" y="connsiteY1"/>
                </a:cxn>
                <a:cxn ang="0">
                  <a:pos x="connsiteX2" y="connsiteY2"/>
                </a:cxn>
                <a:cxn ang="0">
                  <a:pos x="connsiteX3" y="connsiteY3"/>
                </a:cxn>
              </a:cxnLst>
              <a:rect l="l" t="t" r="r" b="b"/>
              <a:pathLst>
                <a:path w="30293" h="75601">
                  <a:moveTo>
                    <a:pt x="0" y="75601"/>
                  </a:moveTo>
                  <a:lnTo>
                    <a:pt x="4996" y="0"/>
                  </a:lnTo>
                  <a:lnTo>
                    <a:pt x="30293" y="0"/>
                  </a:lnTo>
                  <a:lnTo>
                    <a:pt x="0" y="75601"/>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2" name="Freeform: Shape 21">
              <a:extLst>
                <a:ext uri="{FF2B5EF4-FFF2-40B4-BE49-F238E27FC236}">
                  <a16:creationId xmlns:a16="http://schemas.microsoft.com/office/drawing/2014/main" id="{AD653AA9-C675-E39A-A5E3-9F2B12BEFD5A}"/>
                </a:ext>
              </a:extLst>
            </p:cNvPr>
            <p:cNvSpPr/>
            <p:nvPr/>
          </p:nvSpPr>
          <p:spPr>
            <a:xfrm>
              <a:off x="7072790" y="2347777"/>
              <a:ext cx="3821883" cy="3819687"/>
            </a:xfrm>
            <a:custGeom>
              <a:avLst/>
              <a:gdLst>
                <a:gd name="connsiteX0" fmla="*/ 2021048 w 3821883"/>
                <a:gd name="connsiteY0" fmla="*/ 3819664 h 3819688"/>
                <a:gd name="connsiteX1" fmla="*/ 2021048 w 3821883"/>
                <a:gd name="connsiteY1" fmla="*/ 3819688 h 3819688"/>
                <a:gd name="connsiteX2" fmla="*/ 2021024 w 3821883"/>
                <a:gd name="connsiteY2" fmla="*/ 3819664 h 3819688"/>
                <a:gd name="connsiteX3" fmla="*/ 2077966 w 3821883"/>
                <a:gd name="connsiteY3" fmla="*/ 3520518 h 3819688"/>
                <a:gd name="connsiteX4" fmla="*/ 2050931 w 3821883"/>
                <a:gd name="connsiteY4" fmla="*/ 3663344 h 3819688"/>
                <a:gd name="connsiteX5" fmla="*/ 2046104 w 3821883"/>
                <a:gd name="connsiteY5" fmla="*/ 3676162 h 3819688"/>
                <a:gd name="connsiteX6" fmla="*/ 2043304 w 3821883"/>
                <a:gd name="connsiteY6" fmla="*/ 3696196 h 3819688"/>
                <a:gd name="connsiteX7" fmla="*/ 2035386 w 3821883"/>
                <a:gd name="connsiteY7" fmla="*/ 3798205 h 3819688"/>
                <a:gd name="connsiteX8" fmla="*/ 2035386 w 3821883"/>
                <a:gd name="connsiteY8" fmla="*/ 3805060 h 3819688"/>
                <a:gd name="connsiteX9" fmla="*/ 2163102 w 3821883"/>
                <a:gd name="connsiteY9" fmla="*/ 3797746 h 3819688"/>
                <a:gd name="connsiteX10" fmla="*/ 2165516 w 3821883"/>
                <a:gd name="connsiteY10" fmla="*/ 3770422 h 3819688"/>
                <a:gd name="connsiteX11" fmla="*/ 2175871 w 3821883"/>
                <a:gd name="connsiteY11" fmla="*/ 3527760 h 3819688"/>
                <a:gd name="connsiteX12" fmla="*/ 2175171 w 3821883"/>
                <a:gd name="connsiteY12" fmla="*/ 3521194 h 3819688"/>
                <a:gd name="connsiteX13" fmla="*/ 2077966 w 3821883"/>
                <a:gd name="connsiteY13" fmla="*/ 3520518 h 3819688"/>
                <a:gd name="connsiteX14" fmla="*/ 2064738 w 3821883"/>
                <a:gd name="connsiteY14" fmla="*/ 3506180 h 3819688"/>
                <a:gd name="connsiteX15" fmla="*/ 2071352 w 3821883"/>
                <a:gd name="connsiteY15" fmla="*/ 3506180 h 3819688"/>
                <a:gd name="connsiteX16" fmla="*/ 2182412 w 3821883"/>
                <a:gd name="connsiteY16" fmla="*/ 3507001 h 3819688"/>
                <a:gd name="connsiteX17" fmla="*/ 2189437 w 3821883"/>
                <a:gd name="connsiteY17" fmla="*/ 3507170 h 3819688"/>
                <a:gd name="connsiteX18" fmla="*/ 2189437 w 3821883"/>
                <a:gd name="connsiteY18" fmla="*/ 3514170 h 3819688"/>
                <a:gd name="connsiteX19" fmla="*/ 2190088 w 3821883"/>
                <a:gd name="connsiteY19" fmla="*/ 3526505 h 3819688"/>
                <a:gd name="connsiteX20" fmla="*/ 2179805 w 3821883"/>
                <a:gd name="connsiteY20" fmla="*/ 3771580 h 3819688"/>
                <a:gd name="connsiteX21" fmla="*/ 2176571 w 3821883"/>
                <a:gd name="connsiteY21" fmla="*/ 3805470 h 3819688"/>
                <a:gd name="connsiteX22" fmla="*/ 2175750 w 3821883"/>
                <a:gd name="connsiteY22" fmla="*/ 3811094 h 3819688"/>
                <a:gd name="connsiteX23" fmla="*/ 2170054 w 3821883"/>
                <a:gd name="connsiteY23" fmla="*/ 3811553 h 3819688"/>
                <a:gd name="connsiteX24" fmla="*/ 2028362 w 3821883"/>
                <a:gd name="connsiteY24" fmla="*/ 3819519 h 3819688"/>
                <a:gd name="connsiteX25" fmla="*/ 2021048 w 3821883"/>
                <a:gd name="connsiteY25" fmla="*/ 3819664 h 3819688"/>
                <a:gd name="connsiteX26" fmla="*/ 2021048 w 3821883"/>
                <a:gd name="connsiteY26" fmla="*/ 3798036 h 3819688"/>
                <a:gd name="connsiteX27" fmla="*/ 2029159 w 3821883"/>
                <a:gd name="connsiteY27" fmla="*/ 3693976 h 3819688"/>
                <a:gd name="connsiteX28" fmla="*/ 2032345 w 3821883"/>
                <a:gd name="connsiteY28" fmla="*/ 3672613 h 3819688"/>
                <a:gd name="connsiteX29" fmla="*/ 2037486 w 3821883"/>
                <a:gd name="connsiteY29" fmla="*/ 3658372 h 3819688"/>
                <a:gd name="connsiteX30" fmla="*/ 2064183 w 3821883"/>
                <a:gd name="connsiteY30" fmla="*/ 3512770 h 3819688"/>
                <a:gd name="connsiteX31" fmla="*/ 61528 w 3821883"/>
                <a:gd name="connsiteY31" fmla="*/ 2188906 h 3819688"/>
                <a:gd name="connsiteX32" fmla="*/ 61553 w 3821883"/>
                <a:gd name="connsiteY32" fmla="*/ 2188906 h 3819688"/>
                <a:gd name="connsiteX33" fmla="*/ 61535 w 3821883"/>
                <a:gd name="connsiteY33" fmla="*/ 2188908 h 3819688"/>
                <a:gd name="connsiteX34" fmla="*/ 3753644 w 3821883"/>
                <a:gd name="connsiteY34" fmla="*/ 1387274 h 3819688"/>
                <a:gd name="connsiteX35" fmla="*/ 3752365 w 3821883"/>
                <a:gd name="connsiteY35" fmla="*/ 1388264 h 3819688"/>
                <a:gd name="connsiteX36" fmla="*/ 3720357 w 3821883"/>
                <a:gd name="connsiteY36" fmla="*/ 1406536 h 3819688"/>
                <a:gd name="connsiteX37" fmla="*/ 3720309 w 3821883"/>
                <a:gd name="connsiteY37" fmla="*/ 1406512 h 3819688"/>
                <a:gd name="connsiteX38" fmla="*/ 3682026 w 3821883"/>
                <a:gd name="connsiteY38" fmla="*/ 2068601 h 3819688"/>
                <a:gd name="connsiteX39" fmla="*/ 3788837 w 3821883"/>
                <a:gd name="connsiteY39" fmla="*/ 2039418 h 3819688"/>
                <a:gd name="connsiteX40" fmla="*/ 3796176 w 3821883"/>
                <a:gd name="connsiteY40" fmla="*/ 2037390 h 3819688"/>
                <a:gd name="connsiteX41" fmla="*/ 3807569 w 3821883"/>
                <a:gd name="connsiteY41" fmla="*/ 1830066 h 3819688"/>
                <a:gd name="connsiteX42" fmla="*/ 3753644 w 3821883"/>
                <a:gd name="connsiteY42" fmla="*/ 1387274 h 3819688"/>
                <a:gd name="connsiteX43" fmla="*/ 3762672 w 3821883"/>
                <a:gd name="connsiteY43" fmla="*/ 1364391 h 3819688"/>
                <a:gd name="connsiteX44" fmla="*/ 3765013 w 3821883"/>
                <a:gd name="connsiteY44" fmla="*/ 1373781 h 3819688"/>
                <a:gd name="connsiteX45" fmla="*/ 3821883 w 3821883"/>
                <a:gd name="connsiteY45" fmla="*/ 1830042 h 3819688"/>
                <a:gd name="connsiteX46" fmla="*/ 3809910 w 3821883"/>
                <a:gd name="connsiteY46" fmla="*/ 2043787 h 3819688"/>
                <a:gd name="connsiteX47" fmla="*/ 3809355 w 3821883"/>
                <a:gd name="connsiteY47" fmla="*/ 2048614 h 3819688"/>
                <a:gd name="connsiteX48" fmla="*/ 3792651 w 3821883"/>
                <a:gd name="connsiteY48" fmla="*/ 2053249 h 3819688"/>
                <a:gd name="connsiteX49" fmla="*/ 3676112 w 3821883"/>
                <a:gd name="connsiteY49" fmla="*/ 2085039 h 3819688"/>
                <a:gd name="connsiteX50" fmla="*/ 3666529 w 3821883"/>
                <a:gd name="connsiteY50" fmla="*/ 2087549 h 3819688"/>
                <a:gd name="connsiteX51" fmla="*/ 3666529 w 3821883"/>
                <a:gd name="connsiteY51" fmla="*/ 2087525 h 3819688"/>
                <a:gd name="connsiteX52" fmla="*/ 3706453 w 3821883"/>
                <a:gd name="connsiteY52" fmla="*/ 1397171 h 3819688"/>
                <a:gd name="connsiteX53" fmla="*/ 3710340 w 3821883"/>
                <a:gd name="connsiteY53" fmla="*/ 1395336 h 3819688"/>
                <a:gd name="connsiteX54" fmla="*/ 3743796 w 3821883"/>
                <a:gd name="connsiteY54" fmla="*/ 1376653 h 3819688"/>
                <a:gd name="connsiteX55" fmla="*/ 3754368 w 3821883"/>
                <a:gd name="connsiteY55" fmla="*/ 1369363 h 3819688"/>
                <a:gd name="connsiteX56" fmla="*/ 865960 w 3821883"/>
                <a:gd name="connsiteY56" fmla="*/ 205126 h 3819688"/>
                <a:gd name="connsiteX57" fmla="*/ 14386 w 3821883"/>
                <a:gd name="connsiteY57" fmla="*/ 1830042 h 3819688"/>
                <a:gd name="connsiteX58" fmla="*/ 46466 w 3821883"/>
                <a:gd name="connsiteY58" fmla="*/ 2190064 h 3819688"/>
                <a:gd name="connsiteX59" fmla="*/ 61535 w 3821883"/>
                <a:gd name="connsiteY59" fmla="*/ 2188908 h 3819688"/>
                <a:gd name="connsiteX60" fmla="*/ 96843 w 3821883"/>
                <a:gd name="connsiteY60" fmla="*/ 2195809 h 3819688"/>
                <a:gd name="connsiteX61" fmla="*/ 203341 w 3821883"/>
                <a:gd name="connsiteY61" fmla="*/ 2234720 h 3819688"/>
                <a:gd name="connsiteX62" fmla="*/ 409554 w 3821883"/>
                <a:gd name="connsiteY62" fmla="*/ 2296056 h 3819688"/>
                <a:gd name="connsiteX63" fmla="*/ 435503 w 3821883"/>
                <a:gd name="connsiteY63" fmla="*/ 1365356 h 3819688"/>
                <a:gd name="connsiteX64" fmla="*/ 388143 w 3821883"/>
                <a:gd name="connsiteY64" fmla="*/ 1346263 h 3819688"/>
                <a:gd name="connsiteX65" fmla="*/ 343850 w 3821883"/>
                <a:gd name="connsiteY65" fmla="*/ 1323259 h 3819688"/>
                <a:gd name="connsiteX66" fmla="*/ 296297 w 3821883"/>
                <a:gd name="connsiteY66" fmla="*/ 1215868 h 3819688"/>
                <a:gd name="connsiteX67" fmla="*/ 310249 w 3821883"/>
                <a:gd name="connsiteY67" fmla="*/ 1181495 h 3819688"/>
                <a:gd name="connsiteX68" fmla="*/ 321353 w 3821883"/>
                <a:gd name="connsiteY68" fmla="*/ 1158081 h 3819688"/>
                <a:gd name="connsiteX69" fmla="*/ 339867 w 3821883"/>
                <a:gd name="connsiteY69" fmla="*/ 1119605 h 3819688"/>
                <a:gd name="connsiteX70" fmla="*/ 379285 w 3821883"/>
                <a:gd name="connsiteY70" fmla="*/ 1037945 h 3819688"/>
                <a:gd name="connsiteX71" fmla="*/ 418799 w 3821883"/>
                <a:gd name="connsiteY71" fmla="*/ 956189 h 3819688"/>
                <a:gd name="connsiteX72" fmla="*/ 535725 w 3821883"/>
                <a:gd name="connsiteY72" fmla="*/ 716206 h 3819688"/>
                <a:gd name="connsiteX73" fmla="*/ 537728 w 3821883"/>
                <a:gd name="connsiteY73" fmla="*/ 712175 h 3819688"/>
                <a:gd name="connsiteX74" fmla="*/ 625181 w 3821883"/>
                <a:gd name="connsiteY74" fmla="*/ 658129 h 3819688"/>
                <a:gd name="connsiteX75" fmla="*/ 662619 w 3821883"/>
                <a:gd name="connsiteY75" fmla="*/ 665636 h 3819688"/>
                <a:gd name="connsiteX76" fmla="*/ 894130 w 3821883"/>
                <a:gd name="connsiteY76" fmla="*/ 762769 h 3819688"/>
                <a:gd name="connsiteX77" fmla="*/ 900333 w 3821883"/>
                <a:gd name="connsiteY77" fmla="*/ 688712 h 3819688"/>
                <a:gd name="connsiteX78" fmla="*/ 903278 w 3821883"/>
                <a:gd name="connsiteY78" fmla="*/ 671140 h 3819688"/>
                <a:gd name="connsiteX79" fmla="*/ 930458 w 3821883"/>
                <a:gd name="connsiteY79" fmla="*/ 523341 h 3819688"/>
                <a:gd name="connsiteX80" fmla="*/ 934802 w 3821883"/>
                <a:gd name="connsiteY80" fmla="*/ 500482 h 3819688"/>
                <a:gd name="connsiteX81" fmla="*/ 939268 w 3821883"/>
                <a:gd name="connsiteY81" fmla="*/ 476971 h 3819688"/>
                <a:gd name="connsiteX82" fmla="*/ 939268 w 3821883"/>
                <a:gd name="connsiteY82" fmla="*/ 475596 h 3819688"/>
                <a:gd name="connsiteX83" fmla="*/ 864802 w 3821883"/>
                <a:gd name="connsiteY83" fmla="*/ 428671 h 3819688"/>
                <a:gd name="connsiteX84" fmla="*/ 830115 w 3821883"/>
                <a:gd name="connsiteY84" fmla="*/ 398353 h 3819688"/>
                <a:gd name="connsiteX85" fmla="*/ 830670 w 3821883"/>
                <a:gd name="connsiteY85" fmla="*/ 394491 h 3819688"/>
                <a:gd name="connsiteX86" fmla="*/ 865960 w 3821883"/>
                <a:gd name="connsiteY86" fmla="*/ 205126 h 3819688"/>
                <a:gd name="connsiteX87" fmla="*/ 887781 w 3821883"/>
                <a:gd name="connsiteY87" fmla="*/ 172950 h 3819688"/>
                <a:gd name="connsiteX88" fmla="*/ 881385 w 3821883"/>
                <a:gd name="connsiteY88" fmla="*/ 202085 h 3819688"/>
                <a:gd name="connsiteX89" fmla="*/ 845491 w 3821883"/>
                <a:gd name="connsiteY89" fmla="*/ 392632 h 3819688"/>
                <a:gd name="connsiteX90" fmla="*/ 874433 w 3821883"/>
                <a:gd name="connsiteY90" fmla="*/ 418002 h 3819688"/>
                <a:gd name="connsiteX91" fmla="*/ 948585 w 3821883"/>
                <a:gd name="connsiteY91" fmla="*/ 463623 h 3819688"/>
                <a:gd name="connsiteX92" fmla="*/ 953510 w 3821883"/>
                <a:gd name="connsiteY92" fmla="*/ 465264 h 3819688"/>
                <a:gd name="connsiteX93" fmla="*/ 953510 w 3821883"/>
                <a:gd name="connsiteY93" fmla="*/ 478420 h 3819688"/>
                <a:gd name="connsiteX94" fmla="*/ 948972 w 3821883"/>
                <a:gd name="connsiteY94" fmla="*/ 502993 h 3819688"/>
                <a:gd name="connsiteX95" fmla="*/ 944554 w 3821883"/>
                <a:gd name="connsiteY95" fmla="*/ 526141 h 3819688"/>
                <a:gd name="connsiteX96" fmla="*/ 917471 w 3821883"/>
                <a:gd name="connsiteY96" fmla="*/ 673433 h 3819688"/>
                <a:gd name="connsiteX97" fmla="*/ 914478 w 3821883"/>
                <a:gd name="connsiteY97" fmla="*/ 691102 h 3819688"/>
                <a:gd name="connsiteX98" fmla="*/ 910206 w 3821883"/>
                <a:gd name="connsiteY98" fmla="*/ 772738 h 3819688"/>
                <a:gd name="connsiteX99" fmla="*/ 913199 w 3821883"/>
                <a:gd name="connsiteY99" fmla="*/ 786231 h 3819688"/>
                <a:gd name="connsiteX100" fmla="*/ 657116 w 3821883"/>
                <a:gd name="connsiteY100" fmla="*/ 678791 h 3819688"/>
                <a:gd name="connsiteX101" fmla="*/ 625205 w 3821883"/>
                <a:gd name="connsiteY101" fmla="*/ 672395 h 3819688"/>
                <a:gd name="connsiteX102" fmla="*/ 550618 w 3821883"/>
                <a:gd name="connsiteY102" fmla="*/ 718427 h 3819688"/>
                <a:gd name="connsiteX103" fmla="*/ 548639 w 3821883"/>
                <a:gd name="connsiteY103" fmla="*/ 722458 h 3819688"/>
                <a:gd name="connsiteX104" fmla="*/ 431761 w 3821883"/>
                <a:gd name="connsiteY104" fmla="*/ 962368 h 3819688"/>
                <a:gd name="connsiteX105" fmla="*/ 392271 w 3821883"/>
                <a:gd name="connsiteY105" fmla="*/ 1044100 h 3819688"/>
                <a:gd name="connsiteX106" fmla="*/ 352757 w 3821883"/>
                <a:gd name="connsiteY106" fmla="*/ 1125856 h 3819688"/>
                <a:gd name="connsiteX107" fmla="*/ 334315 w 3821883"/>
                <a:gd name="connsiteY107" fmla="*/ 1164116 h 3819688"/>
                <a:gd name="connsiteX108" fmla="*/ 323235 w 3821883"/>
                <a:gd name="connsiteY108" fmla="*/ 1187530 h 3819688"/>
                <a:gd name="connsiteX109" fmla="*/ 310128 w 3821883"/>
                <a:gd name="connsiteY109" fmla="*/ 1219465 h 3819688"/>
                <a:gd name="connsiteX110" fmla="*/ 351719 w 3821883"/>
                <a:gd name="connsiteY110" fmla="*/ 1311190 h 3819688"/>
                <a:gd name="connsiteX111" fmla="*/ 393743 w 3821883"/>
                <a:gd name="connsiteY111" fmla="*/ 1332963 h 3819688"/>
                <a:gd name="connsiteX112" fmla="*/ 445303 w 3821883"/>
                <a:gd name="connsiteY112" fmla="*/ 1353577 h 3819688"/>
                <a:gd name="connsiteX113" fmla="*/ 450179 w 3821883"/>
                <a:gd name="connsiteY113" fmla="*/ 1355363 h 3819688"/>
                <a:gd name="connsiteX114" fmla="*/ 450010 w 3821883"/>
                <a:gd name="connsiteY114" fmla="*/ 1360529 h 3819688"/>
                <a:gd name="connsiteX115" fmla="*/ 423409 w 3821883"/>
                <a:gd name="connsiteY115" fmla="*/ 2314497 h 3819688"/>
                <a:gd name="connsiteX116" fmla="*/ 423409 w 3821883"/>
                <a:gd name="connsiteY116" fmla="*/ 2314521 h 3819688"/>
                <a:gd name="connsiteX117" fmla="*/ 414671 w 3821883"/>
                <a:gd name="connsiteY117" fmla="*/ 2312228 h 3819688"/>
                <a:gd name="connsiteX118" fmla="*/ 198851 w 3821883"/>
                <a:gd name="connsiteY118" fmla="*/ 2248334 h 3819688"/>
                <a:gd name="connsiteX119" fmla="*/ 91436 w 3821883"/>
                <a:gd name="connsiteY119" fmla="*/ 2209085 h 3819688"/>
                <a:gd name="connsiteX120" fmla="*/ 42290 w 3821883"/>
                <a:gd name="connsiteY120" fmla="*/ 2205441 h 3819688"/>
                <a:gd name="connsiteX121" fmla="*/ 34976 w 3821883"/>
                <a:gd name="connsiteY121" fmla="*/ 2207082 h 3819688"/>
                <a:gd name="connsiteX122" fmla="*/ 33649 w 3821883"/>
                <a:gd name="connsiteY122" fmla="*/ 2199744 h 3819688"/>
                <a:gd name="connsiteX123" fmla="*/ 0 w 3821883"/>
                <a:gd name="connsiteY123" fmla="*/ 1830018 h 3819688"/>
                <a:gd name="connsiteX124" fmla="*/ 872888 w 3821883"/>
                <a:gd name="connsiteY124" fmla="*/ 183040 h 3819688"/>
                <a:gd name="connsiteX125" fmla="*/ 1990755 w 3821883"/>
                <a:gd name="connsiteY125" fmla="*/ 0 h 3819688"/>
                <a:gd name="connsiteX126" fmla="*/ 3225958 w 3821883"/>
                <a:gd name="connsiteY126" fmla="*/ 478758 h 3819688"/>
                <a:gd name="connsiteX127" fmla="*/ 3234213 w 3821883"/>
                <a:gd name="connsiteY127" fmla="*/ 486314 h 3819688"/>
                <a:gd name="connsiteX128" fmla="*/ 2979289 w 3821883"/>
                <a:gd name="connsiteY128" fmla="*/ 593633 h 3819688"/>
                <a:gd name="connsiteX129" fmla="*/ 2979241 w 3821883"/>
                <a:gd name="connsiteY129" fmla="*/ 600729 h 3819688"/>
                <a:gd name="connsiteX130" fmla="*/ 2858115 w 3821883"/>
                <a:gd name="connsiteY130" fmla="*/ 541566 h 3819688"/>
                <a:gd name="connsiteX131" fmla="*/ 2873274 w 3821883"/>
                <a:gd name="connsiteY131" fmla="*/ 448199 h 3819688"/>
                <a:gd name="connsiteX132" fmla="*/ 2776069 w 3821883"/>
                <a:gd name="connsiteY132" fmla="*/ 399247 h 3819688"/>
                <a:gd name="connsiteX133" fmla="*/ 2775007 w 3821883"/>
                <a:gd name="connsiteY133" fmla="*/ 397075 h 3819688"/>
                <a:gd name="connsiteX134" fmla="*/ 2475572 w 3821883"/>
                <a:gd name="connsiteY134" fmla="*/ 145699 h 3819688"/>
                <a:gd name="connsiteX135" fmla="*/ 2270348 w 3821883"/>
                <a:gd name="connsiteY135" fmla="*/ 133871 h 3819688"/>
                <a:gd name="connsiteX136" fmla="*/ 2079390 w 3821883"/>
                <a:gd name="connsiteY136" fmla="*/ 208458 h 3819688"/>
                <a:gd name="connsiteX137" fmla="*/ 1908443 w 3821883"/>
                <a:gd name="connsiteY137" fmla="*/ 464734 h 3819688"/>
                <a:gd name="connsiteX138" fmla="*/ 1907140 w 3821883"/>
                <a:gd name="connsiteY138" fmla="*/ 467631 h 3819688"/>
                <a:gd name="connsiteX139" fmla="*/ 1838032 w 3821883"/>
                <a:gd name="connsiteY139" fmla="*/ 578908 h 3819688"/>
                <a:gd name="connsiteX140" fmla="*/ 1784252 w 3821883"/>
                <a:gd name="connsiteY140" fmla="*/ 666989 h 3819688"/>
                <a:gd name="connsiteX141" fmla="*/ 1781548 w 3821883"/>
                <a:gd name="connsiteY141" fmla="*/ 670585 h 3819688"/>
                <a:gd name="connsiteX142" fmla="*/ 1781500 w 3821883"/>
                <a:gd name="connsiteY142" fmla="*/ 670585 h 3819688"/>
                <a:gd name="connsiteX143" fmla="*/ 1747682 w 3821883"/>
                <a:gd name="connsiteY143" fmla="*/ 663633 h 3819688"/>
                <a:gd name="connsiteX144" fmla="*/ 1746089 w 3821883"/>
                <a:gd name="connsiteY144" fmla="*/ 661944 h 3819688"/>
                <a:gd name="connsiteX145" fmla="*/ 1415733 w 3821883"/>
                <a:gd name="connsiteY145" fmla="*/ 94574 h 3819688"/>
                <a:gd name="connsiteX146" fmla="*/ 1429564 w 3821883"/>
                <a:gd name="connsiteY146" fmla="*/ 98412 h 3819688"/>
                <a:gd name="connsiteX147" fmla="*/ 1755069 w 3821883"/>
                <a:gd name="connsiteY147" fmla="*/ 650526 h 3819688"/>
                <a:gd name="connsiteX148" fmla="*/ 1775514 w 3821883"/>
                <a:gd name="connsiteY148" fmla="*/ 654751 h 3819688"/>
                <a:gd name="connsiteX149" fmla="*/ 1825215 w 3821883"/>
                <a:gd name="connsiteY149" fmla="*/ 572415 h 3819688"/>
                <a:gd name="connsiteX150" fmla="*/ 1894684 w 3821883"/>
                <a:gd name="connsiteY150" fmla="*/ 460269 h 3819688"/>
                <a:gd name="connsiteX151" fmla="*/ 2071232 w 3821883"/>
                <a:gd name="connsiteY151" fmla="*/ 196654 h 3819688"/>
                <a:gd name="connsiteX152" fmla="*/ 2268152 w 3821883"/>
                <a:gd name="connsiteY152" fmla="*/ 119702 h 3819688"/>
                <a:gd name="connsiteX153" fmla="*/ 2479458 w 3821883"/>
                <a:gd name="connsiteY153" fmla="*/ 131867 h 3819688"/>
                <a:gd name="connsiteX154" fmla="*/ 2786859 w 3821883"/>
                <a:gd name="connsiteY154" fmla="*/ 388578 h 3819688"/>
                <a:gd name="connsiteX155" fmla="*/ 2889133 w 3821883"/>
                <a:gd name="connsiteY155" fmla="*/ 440065 h 3819688"/>
                <a:gd name="connsiteX156" fmla="*/ 2873974 w 3821883"/>
                <a:gd name="connsiteY156" fmla="*/ 533311 h 3819688"/>
                <a:gd name="connsiteX157" fmla="*/ 2971879 w 3821883"/>
                <a:gd name="connsiteY157" fmla="*/ 581153 h 3819688"/>
                <a:gd name="connsiteX158" fmla="*/ 3207975 w 3821883"/>
                <a:gd name="connsiteY158" fmla="*/ 481776 h 3819688"/>
                <a:gd name="connsiteX159" fmla="*/ 1990755 w 3821883"/>
                <a:gd name="connsiteY159" fmla="*/ 14338 h 38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21883" h="3819688">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w="0" cap="flat">
              <a:noFill/>
              <a:prstDash val="solid"/>
              <a:miter/>
            </a:ln>
          </p:spPr>
          <p:txBody>
            <a:bodyPr rtlCol="0" anchor="ctr"/>
            <a:lstStyle/>
            <a:p>
              <a:endParaRPr lang="en-US" dirty="0">
                <a:latin typeface="Sintony" panose="02000503050000020004"/>
              </a:endParaRPr>
            </a:p>
          </p:txBody>
        </p:sp>
        <p:sp>
          <p:nvSpPr>
            <p:cNvPr id="23" name="Freeform: Shape 22">
              <a:extLst>
                <a:ext uri="{FF2B5EF4-FFF2-40B4-BE49-F238E27FC236}">
                  <a16:creationId xmlns:a16="http://schemas.microsoft.com/office/drawing/2014/main" id="{728F1171-3431-DE5C-9F67-9C23D1EA537A}"/>
                </a:ext>
              </a:extLst>
            </p:cNvPr>
            <p:cNvSpPr/>
            <p:nvPr/>
          </p:nvSpPr>
          <p:spPr>
            <a:xfrm>
              <a:off x="7108321" y="2188249"/>
              <a:ext cx="3945979" cy="4007652"/>
            </a:xfrm>
            <a:custGeom>
              <a:avLst/>
              <a:gdLst>
                <a:gd name="connsiteX0" fmla="*/ 1497226 w 3945979"/>
                <a:gd name="connsiteY0" fmla="*/ 4007647 h 4007653"/>
                <a:gd name="connsiteX1" fmla="*/ 1497248 w 3945979"/>
                <a:gd name="connsiteY1" fmla="*/ 4007653 h 4007653"/>
                <a:gd name="connsiteX2" fmla="*/ 1497224 w 3945979"/>
                <a:gd name="connsiteY2" fmla="*/ 4007653 h 4007653"/>
                <a:gd name="connsiteX3" fmla="*/ 2651926 w 3945979"/>
                <a:gd name="connsiteY3" fmla="*/ 3593971 h 4007653"/>
                <a:gd name="connsiteX4" fmla="*/ 3217003 w 3945979"/>
                <a:gd name="connsiteY4" fmla="*/ 3613885 h 4007653"/>
                <a:gd name="connsiteX5" fmla="*/ 3236482 w 3945979"/>
                <a:gd name="connsiteY5" fmla="*/ 3614778 h 4007653"/>
                <a:gd name="connsiteX6" fmla="*/ 3221082 w 3945979"/>
                <a:gd name="connsiteY6" fmla="*/ 3626702 h 4007653"/>
                <a:gd name="connsiteX7" fmla="*/ 2676595 w 3945979"/>
                <a:gd name="connsiteY7" fmla="*/ 3929203 h 4007653"/>
                <a:gd name="connsiteX8" fmla="*/ 2676595 w 3945979"/>
                <a:gd name="connsiteY8" fmla="*/ 3929227 h 4007653"/>
                <a:gd name="connsiteX9" fmla="*/ 2671623 w 3945979"/>
                <a:gd name="connsiteY9" fmla="*/ 3915758 h 4007653"/>
                <a:gd name="connsiteX10" fmla="*/ 3196726 w 3945979"/>
                <a:gd name="connsiteY10" fmla="*/ 3627330 h 4007653"/>
                <a:gd name="connsiteX11" fmla="*/ 2651588 w 3945979"/>
                <a:gd name="connsiteY11" fmla="*/ 3608309 h 4007653"/>
                <a:gd name="connsiteX12" fmla="*/ 2007941 w 3945979"/>
                <a:gd name="connsiteY12" fmla="*/ 3579584 h 4007653"/>
                <a:gd name="connsiteX13" fmla="*/ 2008689 w 3945979"/>
                <a:gd name="connsiteY13" fmla="*/ 3585981 h 4007653"/>
                <a:gd name="connsiteX14" fmla="*/ 2152819 w 3945979"/>
                <a:gd name="connsiteY14" fmla="*/ 3586681 h 4007653"/>
                <a:gd name="connsiteX15" fmla="*/ 2153326 w 3945979"/>
                <a:gd name="connsiteY15" fmla="*/ 3580284 h 4007653"/>
                <a:gd name="connsiteX16" fmla="*/ 2007941 w 3945979"/>
                <a:gd name="connsiteY16" fmla="*/ 3579584 h 4007653"/>
                <a:gd name="connsiteX17" fmla="*/ 1991865 w 3945979"/>
                <a:gd name="connsiteY17" fmla="*/ 3565246 h 4007653"/>
                <a:gd name="connsiteX18" fmla="*/ 1999903 w 3945979"/>
                <a:gd name="connsiteY18" fmla="*/ 3565246 h 4007653"/>
                <a:gd name="connsiteX19" fmla="*/ 2161195 w 3945979"/>
                <a:gd name="connsiteY19" fmla="*/ 3566067 h 4007653"/>
                <a:gd name="connsiteX20" fmla="*/ 2168823 w 3945979"/>
                <a:gd name="connsiteY20" fmla="*/ 3566187 h 4007653"/>
                <a:gd name="connsiteX21" fmla="*/ 2166119 w 3945979"/>
                <a:gd name="connsiteY21" fmla="*/ 3601260 h 4007653"/>
                <a:gd name="connsiteX22" fmla="*/ 2159360 w 3945979"/>
                <a:gd name="connsiteY22" fmla="*/ 3601140 h 4007653"/>
                <a:gd name="connsiteX23" fmla="*/ 2002293 w 3945979"/>
                <a:gd name="connsiteY23" fmla="*/ 3600319 h 4007653"/>
                <a:gd name="connsiteX24" fmla="*/ 1995896 w 3945979"/>
                <a:gd name="connsiteY24" fmla="*/ 3600319 h 4007653"/>
                <a:gd name="connsiteX25" fmla="*/ 392778 w 3945979"/>
                <a:gd name="connsiteY25" fmla="*/ 3326084 h 4007653"/>
                <a:gd name="connsiteX26" fmla="*/ 539418 w 3945979"/>
                <a:gd name="connsiteY26" fmla="*/ 3479942 h 4007653"/>
                <a:gd name="connsiteX27" fmla="*/ 1474196 w 3945979"/>
                <a:gd name="connsiteY27" fmla="*/ 3493483 h 4007653"/>
                <a:gd name="connsiteX28" fmla="*/ 1479048 w 3945979"/>
                <a:gd name="connsiteY28" fmla="*/ 3493580 h 4007653"/>
                <a:gd name="connsiteX29" fmla="*/ 1492565 w 3945979"/>
                <a:gd name="connsiteY29" fmla="*/ 3528749 h 4007653"/>
                <a:gd name="connsiteX30" fmla="*/ 1481944 w 3945979"/>
                <a:gd name="connsiteY30" fmla="*/ 3528580 h 4007653"/>
                <a:gd name="connsiteX31" fmla="*/ 942454 w 3945979"/>
                <a:gd name="connsiteY31" fmla="*/ 3520663 h 4007653"/>
                <a:gd name="connsiteX32" fmla="*/ 577725 w 3945979"/>
                <a:gd name="connsiteY32" fmla="*/ 3515280 h 4007653"/>
                <a:gd name="connsiteX33" fmla="*/ 657140 w 3945979"/>
                <a:gd name="connsiteY33" fmla="*/ 3583495 h 4007653"/>
                <a:gd name="connsiteX34" fmla="*/ 1500362 w 3945979"/>
                <a:gd name="connsiteY34" fmla="*/ 3566839 h 4007653"/>
                <a:gd name="connsiteX35" fmla="*/ 1505503 w 3945979"/>
                <a:gd name="connsiteY35" fmla="*/ 3566791 h 4007653"/>
                <a:gd name="connsiteX36" fmla="*/ 1517645 w 3945979"/>
                <a:gd name="connsiteY36" fmla="*/ 3601840 h 4007653"/>
                <a:gd name="connsiteX37" fmla="*/ 1507628 w 3945979"/>
                <a:gd name="connsiteY37" fmla="*/ 3601912 h 4007653"/>
                <a:gd name="connsiteX38" fmla="*/ 699527 w 3945979"/>
                <a:gd name="connsiteY38" fmla="*/ 3617289 h 4007653"/>
                <a:gd name="connsiteX39" fmla="*/ 1500362 w 3945979"/>
                <a:gd name="connsiteY39" fmla="*/ 3993652 h 4007653"/>
                <a:gd name="connsiteX40" fmla="*/ 1497226 w 3945979"/>
                <a:gd name="connsiteY40" fmla="*/ 4007647 h 4007653"/>
                <a:gd name="connsiteX41" fmla="*/ 1277424 w 3945979"/>
                <a:gd name="connsiteY41" fmla="*/ 3944845 h 4007653"/>
                <a:gd name="connsiteX42" fmla="*/ 674954 w 3945979"/>
                <a:gd name="connsiteY42" fmla="*/ 3616347 h 4007653"/>
                <a:gd name="connsiteX43" fmla="*/ 659385 w 3945979"/>
                <a:gd name="connsiteY43" fmla="*/ 3604133 h 4007653"/>
                <a:gd name="connsiteX44" fmla="*/ 679178 w 3945979"/>
                <a:gd name="connsiteY44" fmla="*/ 3603530 h 4007653"/>
                <a:gd name="connsiteX45" fmla="*/ 1497562 w 3945979"/>
                <a:gd name="connsiteY45" fmla="*/ 3587623 h 4007653"/>
                <a:gd name="connsiteX46" fmla="*/ 1495341 w 3945979"/>
                <a:gd name="connsiteY46" fmla="*/ 3581202 h 4007653"/>
                <a:gd name="connsiteX47" fmla="*/ 654871 w 3945979"/>
                <a:gd name="connsiteY47" fmla="*/ 3597905 h 4007653"/>
                <a:gd name="connsiteX48" fmla="*/ 652168 w 3945979"/>
                <a:gd name="connsiteY48" fmla="*/ 3597978 h 4007653"/>
                <a:gd name="connsiteX49" fmla="*/ 650092 w 3945979"/>
                <a:gd name="connsiteY49" fmla="*/ 3596264 h 4007653"/>
                <a:gd name="connsiteX50" fmla="*/ 554046 w 3945979"/>
                <a:gd name="connsiteY50" fmla="*/ 3513108 h 4007653"/>
                <a:gd name="connsiteX51" fmla="*/ 540263 w 3945979"/>
                <a:gd name="connsiteY51" fmla="*/ 3500387 h 4007653"/>
                <a:gd name="connsiteX52" fmla="*/ 942696 w 3945979"/>
                <a:gd name="connsiteY52" fmla="*/ 3506301 h 4007653"/>
                <a:gd name="connsiteX53" fmla="*/ 1471565 w 3945979"/>
                <a:gd name="connsiteY53" fmla="*/ 3514073 h 4007653"/>
                <a:gd name="connsiteX54" fmla="*/ 1469127 w 3945979"/>
                <a:gd name="connsiteY54" fmla="*/ 3507749 h 4007653"/>
                <a:gd name="connsiteX55" fmla="*/ 536473 w 3945979"/>
                <a:gd name="connsiteY55" fmla="*/ 3494256 h 4007653"/>
                <a:gd name="connsiteX56" fmla="*/ 533673 w 3945979"/>
                <a:gd name="connsiteY56" fmla="*/ 3494256 h 4007653"/>
                <a:gd name="connsiteX57" fmla="*/ 531645 w 3945979"/>
                <a:gd name="connsiteY57" fmla="*/ 3492325 h 4007653"/>
                <a:gd name="connsiteX58" fmla="*/ 381940 w 3945979"/>
                <a:gd name="connsiteY58" fmla="*/ 3335498 h 4007653"/>
                <a:gd name="connsiteX59" fmla="*/ 2185020 w 3945979"/>
                <a:gd name="connsiteY59" fmla="*/ 3235155 h 4007653"/>
                <a:gd name="connsiteX60" fmla="*/ 2192768 w 3945979"/>
                <a:gd name="connsiteY60" fmla="*/ 3235155 h 4007653"/>
                <a:gd name="connsiteX61" fmla="*/ 2190596 w 3945979"/>
                <a:gd name="connsiteY61" fmla="*/ 3263614 h 4007653"/>
                <a:gd name="connsiteX62" fmla="*/ 2176258 w 3945979"/>
                <a:gd name="connsiteY62" fmla="*/ 3262528 h 4007653"/>
                <a:gd name="connsiteX63" fmla="*/ 2177272 w 3945979"/>
                <a:gd name="connsiteY63" fmla="*/ 3249493 h 4007653"/>
                <a:gd name="connsiteX64" fmla="*/ 2107488 w 3945979"/>
                <a:gd name="connsiteY64" fmla="*/ 3249903 h 4007653"/>
                <a:gd name="connsiteX65" fmla="*/ 2034687 w 3945979"/>
                <a:gd name="connsiteY65" fmla="*/ 3250314 h 4007653"/>
                <a:gd name="connsiteX66" fmla="*/ 2021652 w 3945979"/>
                <a:gd name="connsiteY66" fmla="*/ 3268080 h 4007653"/>
                <a:gd name="connsiteX67" fmla="*/ 2021628 w 3945979"/>
                <a:gd name="connsiteY67" fmla="*/ 3268055 h 4007653"/>
                <a:gd name="connsiteX68" fmla="*/ 2010090 w 3945979"/>
                <a:gd name="connsiteY68" fmla="*/ 3259583 h 4007653"/>
                <a:gd name="connsiteX69" fmla="*/ 2027397 w 3945979"/>
                <a:gd name="connsiteY69" fmla="*/ 3235976 h 4007653"/>
                <a:gd name="connsiteX70" fmla="*/ 2031042 w 3945979"/>
                <a:gd name="connsiteY70" fmla="*/ 3235976 h 4007653"/>
                <a:gd name="connsiteX71" fmla="*/ 2107367 w 3945979"/>
                <a:gd name="connsiteY71" fmla="*/ 3235565 h 4007653"/>
                <a:gd name="connsiteX72" fmla="*/ 2185020 w 3945979"/>
                <a:gd name="connsiteY72" fmla="*/ 3235155 h 4007653"/>
                <a:gd name="connsiteX73" fmla="*/ 2726008 w 3945979"/>
                <a:gd name="connsiteY73" fmla="*/ 3062758 h 4007653"/>
                <a:gd name="connsiteX74" fmla="*/ 2726006 w 3945979"/>
                <a:gd name="connsiteY74" fmla="*/ 3062784 h 4007653"/>
                <a:gd name="connsiteX75" fmla="*/ 2725982 w 3945979"/>
                <a:gd name="connsiteY75" fmla="*/ 3062760 h 4007653"/>
                <a:gd name="connsiteX76" fmla="*/ 3788573 w 3945979"/>
                <a:gd name="connsiteY76" fmla="*/ 2728493 h 4007653"/>
                <a:gd name="connsiteX77" fmla="*/ 2751834 w 3945979"/>
                <a:gd name="connsiteY77" fmla="*/ 2933620 h 4007653"/>
                <a:gd name="connsiteX78" fmla="*/ 2741865 w 3945979"/>
                <a:gd name="connsiteY78" fmla="*/ 3047070 h 4007653"/>
                <a:gd name="connsiteX79" fmla="*/ 3697885 w 3945979"/>
                <a:gd name="connsiteY79" fmla="*/ 2920923 h 4007653"/>
                <a:gd name="connsiteX80" fmla="*/ 3788573 w 3945979"/>
                <a:gd name="connsiteY80" fmla="*/ 2728493 h 4007653"/>
                <a:gd name="connsiteX81" fmla="*/ 3812831 w 3945979"/>
                <a:gd name="connsiteY81" fmla="*/ 2706672 h 4007653"/>
                <a:gd name="connsiteX82" fmla="*/ 3807376 w 3945979"/>
                <a:gd name="connsiteY82" fmla="*/ 2720238 h 4007653"/>
                <a:gd name="connsiteX83" fmla="*/ 3708892 w 3945979"/>
                <a:gd name="connsiteY83" fmla="*/ 2930772 h 4007653"/>
                <a:gd name="connsiteX84" fmla="*/ 3707251 w 3945979"/>
                <a:gd name="connsiteY84" fmla="*/ 2933789 h 4007653"/>
                <a:gd name="connsiteX85" fmla="*/ 3703847 w 3945979"/>
                <a:gd name="connsiteY85" fmla="*/ 2934417 h 4007653"/>
                <a:gd name="connsiteX86" fmla="*/ 2734503 w 3945979"/>
                <a:gd name="connsiteY86" fmla="*/ 3062060 h 4007653"/>
                <a:gd name="connsiteX87" fmla="*/ 2726008 w 3945979"/>
                <a:gd name="connsiteY87" fmla="*/ 3062758 h 4007653"/>
                <a:gd name="connsiteX88" fmla="*/ 2726803 w 3945979"/>
                <a:gd name="connsiteY88" fmla="*/ 3054239 h 4007653"/>
                <a:gd name="connsiteX89" fmla="*/ 2737955 w 3945979"/>
                <a:gd name="connsiteY89" fmla="*/ 2926813 h 4007653"/>
                <a:gd name="connsiteX90" fmla="*/ 2738389 w 3945979"/>
                <a:gd name="connsiteY90" fmla="*/ 2921092 h 4007653"/>
                <a:gd name="connsiteX91" fmla="*/ 2749662 w 3945979"/>
                <a:gd name="connsiteY91" fmla="*/ 2919451 h 4007653"/>
                <a:gd name="connsiteX92" fmla="*/ 3798759 w 3945979"/>
                <a:gd name="connsiteY92" fmla="*/ 2710703 h 4007653"/>
                <a:gd name="connsiteX93" fmla="*/ 13566 w 3945979"/>
                <a:gd name="connsiteY93" fmla="*/ 2667351 h 4007653"/>
                <a:gd name="connsiteX94" fmla="*/ 159023 w 3945979"/>
                <a:gd name="connsiteY94" fmla="*/ 2989500 h 4007653"/>
                <a:gd name="connsiteX95" fmla="*/ 1502341 w 3945979"/>
                <a:gd name="connsiteY95" fmla="*/ 3148209 h 4007653"/>
                <a:gd name="connsiteX96" fmla="*/ 1509993 w 3945979"/>
                <a:gd name="connsiteY96" fmla="*/ 3148571 h 4007653"/>
                <a:gd name="connsiteX97" fmla="*/ 1506010 w 3945979"/>
                <a:gd name="connsiteY97" fmla="*/ 3183596 h 4007653"/>
                <a:gd name="connsiteX98" fmla="*/ 1499300 w 3945979"/>
                <a:gd name="connsiteY98" fmla="*/ 3183307 h 4007653"/>
                <a:gd name="connsiteX99" fmla="*/ 181665 w 3945979"/>
                <a:gd name="connsiteY99" fmla="*/ 3029956 h 4007653"/>
                <a:gd name="connsiteX100" fmla="*/ 182340 w 3945979"/>
                <a:gd name="connsiteY100" fmla="*/ 3031066 h 4007653"/>
                <a:gd name="connsiteX101" fmla="*/ 204258 w 3945979"/>
                <a:gd name="connsiteY101" fmla="*/ 3066767 h 4007653"/>
                <a:gd name="connsiteX102" fmla="*/ 1493627 w 3945979"/>
                <a:gd name="connsiteY102" fmla="*/ 3220769 h 4007653"/>
                <a:gd name="connsiteX103" fmla="*/ 1501231 w 3945979"/>
                <a:gd name="connsiteY103" fmla="*/ 3221179 h 4007653"/>
                <a:gd name="connsiteX104" fmla="*/ 1497176 w 3945979"/>
                <a:gd name="connsiteY104" fmla="*/ 3256204 h 4007653"/>
                <a:gd name="connsiteX105" fmla="*/ 1497200 w 3945979"/>
                <a:gd name="connsiteY105" fmla="*/ 3256228 h 4007653"/>
                <a:gd name="connsiteX106" fmla="*/ 1490465 w 3945979"/>
                <a:gd name="connsiteY106" fmla="*/ 3255866 h 4007653"/>
                <a:gd name="connsiteX107" fmla="*/ 213672 w 3945979"/>
                <a:gd name="connsiteY107" fmla="*/ 3104230 h 4007653"/>
                <a:gd name="connsiteX108" fmla="*/ 216375 w 3945979"/>
                <a:gd name="connsiteY108" fmla="*/ 3090109 h 4007653"/>
                <a:gd name="connsiteX109" fmla="*/ 1484503 w 3945979"/>
                <a:gd name="connsiteY109" fmla="*/ 3241190 h 4007653"/>
                <a:gd name="connsiteX110" fmla="*/ 1485252 w 3945979"/>
                <a:gd name="connsiteY110" fmla="*/ 3234721 h 4007653"/>
                <a:gd name="connsiteX111" fmla="*/ 198489 w 3945979"/>
                <a:gd name="connsiteY111" fmla="*/ 3080284 h 4007653"/>
                <a:gd name="connsiteX112" fmla="*/ 195472 w 3945979"/>
                <a:gd name="connsiteY112" fmla="*/ 3079705 h 4007653"/>
                <a:gd name="connsiteX113" fmla="*/ 193806 w 3945979"/>
                <a:gd name="connsiteY113" fmla="*/ 3077098 h 4007653"/>
                <a:gd name="connsiteX114" fmla="*/ 170078 w 3945979"/>
                <a:gd name="connsiteY114" fmla="*/ 3038525 h 4007653"/>
                <a:gd name="connsiteX115" fmla="*/ 152578 w 3945979"/>
                <a:gd name="connsiteY115" fmla="*/ 3009680 h 4007653"/>
                <a:gd name="connsiteX116" fmla="*/ 168533 w 3945979"/>
                <a:gd name="connsiteY116" fmla="*/ 3012794 h 4007653"/>
                <a:gd name="connsiteX117" fmla="*/ 1493265 w 3945979"/>
                <a:gd name="connsiteY117" fmla="*/ 3168654 h 4007653"/>
                <a:gd name="connsiteX118" fmla="*/ 1494038 w 3945979"/>
                <a:gd name="connsiteY118" fmla="*/ 3162186 h 4007653"/>
                <a:gd name="connsiteX119" fmla="*/ 153012 w 3945979"/>
                <a:gd name="connsiteY119" fmla="*/ 3002921 h 4007653"/>
                <a:gd name="connsiteX120" fmla="*/ 149754 w 3945979"/>
                <a:gd name="connsiteY120" fmla="*/ 3002294 h 4007653"/>
                <a:gd name="connsiteX121" fmla="*/ 148137 w 3945979"/>
                <a:gd name="connsiteY121" fmla="*/ 2999397 h 4007653"/>
                <a:gd name="connsiteX122" fmla="*/ 0 w 3945979"/>
                <a:gd name="connsiteY122" fmla="*/ 2672106 h 4007653"/>
                <a:gd name="connsiteX123" fmla="*/ 63508 w 3945979"/>
                <a:gd name="connsiteY123" fmla="*/ 2563677 h 4007653"/>
                <a:gd name="connsiteX124" fmla="*/ 66574 w 3945979"/>
                <a:gd name="connsiteY124" fmla="*/ 2573622 h 4007653"/>
                <a:gd name="connsiteX125" fmla="*/ 66574 w 3945979"/>
                <a:gd name="connsiteY125" fmla="*/ 2573598 h 4007653"/>
                <a:gd name="connsiteX126" fmla="*/ 156730 w 3945979"/>
                <a:gd name="connsiteY126" fmla="*/ 2594261 h 4007653"/>
                <a:gd name="connsiteX127" fmla="*/ 117795 w 3945979"/>
                <a:gd name="connsiteY127" fmla="*/ 2581685 h 4007653"/>
                <a:gd name="connsiteX128" fmla="*/ 109733 w 3945979"/>
                <a:gd name="connsiteY128" fmla="*/ 2579102 h 4007653"/>
                <a:gd name="connsiteX129" fmla="*/ 63508 w 3945979"/>
                <a:gd name="connsiteY129" fmla="*/ 2563677 h 4007653"/>
                <a:gd name="connsiteX130" fmla="*/ 40577 w 3945979"/>
                <a:gd name="connsiteY130" fmla="*/ 2539491 h 4007653"/>
                <a:gd name="connsiteX131" fmla="*/ 54867 w 3945979"/>
                <a:gd name="connsiteY131" fmla="*/ 2545091 h 4007653"/>
                <a:gd name="connsiteX132" fmla="*/ 114078 w 3945979"/>
                <a:gd name="connsiteY132" fmla="*/ 2565415 h 4007653"/>
                <a:gd name="connsiteX133" fmla="*/ 122237 w 3945979"/>
                <a:gd name="connsiteY133" fmla="*/ 2568022 h 4007653"/>
                <a:gd name="connsiteX134" fmla="*/ 349281 w 3945979"/>
                <a:gd name="connsiteY134" fmla="*/ 2634909 h 4007653"/>
                <a:gd name="connsiteX135" fmla="*/ 346071 w 3945979"/>
                <a:gd name="connsiteY135" fmla="*/ 2648886 h 4007653"/>
                <a:gd name="connsiteX136" fmla="*/ 59381 w 3945979"/>
                <a:gd name="connsiteY136" fmla="*/ 2586657 h 4007653"/>
                <a:gd name="connsiteX137" fmla="*/ 55470 w 3945979"/>
                <a:gd name="connsiteY137" fmla="*/ 2585764 h 4007653"/>
                <a:gd name="connsiteX138" fmla="*/ 54215 w 3945979"/>
                <a:gd name="connsiteY138" fmla="*/ 2581950 h 4007653"/>
                <a:gd name="connsiteX139" fmla="*/ 49774 w 3945979"/>
                <a:gd name="connsiteY139" fmla="*/ 2567805 h 4007653"/>
                <a:gd name="connsiteX140" fmla="*/ 45453 w 3945979"/>
                <a:gd name="connsiteY140" fmla="*/ 2554046 h 4007653"/>
                <a:gd name="connsiteX141" fmla="*/ 852902 w 3945979"/>
                <a:gd name="connsiteY141" fmla="*/ 1996838 h 4007653"/>
                <a:gd name="connsiteX142" fmla="*/ 816598 w 3945979"/>
                <a:gd name="connsiteY142" fmla="*/ 2111978 h 4007653"/>
                <a:gd name="connsiteX143" fmla="*/ 811215 w 3945979"/>
                <a:gd name="connsiteY143" fmla="*/ 2307377 h 4007653"/>
                <a:gd name="connsiteX144" fmla="*/ 811191 w 3945979"/>
                <a:gd name="connsiteY144" fmla="*/ 2307401 h 4007653"/>
                <a:gd name="connsiteX145" fmla="*/ 896785 w 3945979"/>
                <a:gd name="connsiteY145" fmla="*/ 2322222 h 4007653"/>
                <a:gd name="connsiteX146" fmla="*/ 858550 w 3945979"/>
                <a:gd name="connsiteY146" fmla="*/ 1931303 h 4007653"/>
                <a:gd name="connsiteX147" fmla="*/ 913610 w 3945979"/>
                <a:gd name="connsiteY147" fmla="*/ 2339578 h 4007653"/>
                <a:gd name="connsiteX148" fmla="*/ 913585 w 3945979"/>
                <a:gd name="connsiteY148" fmla="*/ 2339578 h 4007653"/>
                <a:gd name="connsiteX149" fmla="*/ 904003 w 3945979"/>
                <a:gd name="connsiteY149" fmla="*/ 2337984 h 4007653"/>
                <a:gd name="connsiteX150" fmla="*/ 802549 w 3945979"/>
                <a:gd name="connsiteY150" fmla="*/ 2320388 h 4007653"/>
                <a:gd name="connsiteX151" fmla="*/ 796539 w 3945979"/>
                <a:gd name="connsiteY151" fmla="*/ 2319277 h 4007653"/>
                <a:gd name="connsiteX152" fmla="*/ 802622 w 3945979"/>
                <a:gd name="connsiteY152" fmla="*/ 2108647 h 4007653"/>
                <a:gd name="connsiteX153" fmla="*/ 1446148 w 3945979"/>
                <a:gd name="connsiteY153" fmla="*/ 1599836 h 4007653"/>
                <a:gd name="connsiteX154" fmla="*/ 1090109 w 3945979"/>
                <a:gd name="connsiteY154" fmla="*/ 1689196 h 4007653"/>
                <a:gd name="connsiteX155" fmla="*/ 966328 w 3945979"/>
                <a:gd name="connsiteY155" fmla="*/ 2332771 h 4007653"/>
                <a:gd name="connsiteX156" fmla="*/ 966303 w 3945979"/>
                <a:gd name="connsiteY156" fmla="*/ 2332819 h 4007653"/>
                <a:gd name="connsiteX157" fmla="*/ 1620740 w 3945979"/>
                <a:gd name="connsiteY157" fmla="*/ 2390582 h 4007653"/>
                <a:gd name="connsiteX158" fmla="*/ 1685262 w 3945979"/>
                <a:gd name="connsiteY158" fmla="*/ 2287632 h 4007653"/>
                <a:gd name="connsiteX159" fmla="*/ 1713262 w 3945979"/>
                <a:gd name="connsiteY159" fmla="*/ 2224293 h 4007653"/>
                <a:gd name="connsiteX160" fmla="*/ 1703003 w 3945979"/>
                <a:gd name="connsiteY160" fmla="*/ 1778290 h 4007653"/>
                <a:gd name="connsiteX161" fmla="*/ 1693517 w 3945979"/>
                <a:gd name="connsiteY161" fmla="*/ 1710028 h 4007653"/>
                <a:gd name="connsiteX162" fmla="*/ 1573333 w 3945979"/>
                <a:gd name="connsiteY162" fmla="*/ 1789587 h 4007653"/>
                <a:gd name="connsiteX163" fmla="*/ 1485855 w 3945979"/>
                <a:gd name="connsiteY163" fmla="*/ 1609781 h 4007653"/>
                <a:gd name="connsiteX164" fmla="*/ 182485 w 3945979"/>
                <a:gd name="connsiteY164" fmla="*/ 1586439 h 4007653"/>
                <a:gd name="connsiteX165" fmla="*/ 137612 w 3945979"/>
                <a:gd name="connsiteY165" fmla="*/ 1989548 h 4007653"/>
                <a:gd name="connsiteX166" fmla="*/ 152168 w 3945979"/>
                <a:gd name="connsiteY166" fmla="*/ 2220431 h 4007653"/>
                <a:gd name="connsiteX167" fmla="*/ 152168 w 3945979"/>
                <a:gd name="connsiteY167" fmla="*/ 2220455 h 4007653"/>
                <a:gd name="connsiteX168" fmla="*/ 220841 w 3945979"/>
                <a:gd name="connsiteY168" fmla="*/ 2244617 h 4007653"/>
                <a:gd name="connsiteX169" fmla="*/ 238027 w 3945979"/>
                <a:gd name="connsiteY169" fmla="*/ 1626267 h 4007653"/>
                <a:gd name="connsiteX170" fmla="*/ 222386 w 3945979"/>
                <a:gd name="connsiteY170" fmla="*/ 1616877 h 4007653"/>
                <a:gd name="connsiteX171" fmla="*/ 182485 w 3945979"/>
                <a:gd name="connsiteY171" fmla="*/ 1586439 h 4007653"/>
                <a:gd name="connsiteX172" fmla="*/ 1446172 w 3945979"/>
                <a:gd name="connsiteY172" fmla="*/ 1585088 h 4007653"/>
                <a:gd name="connsiteX173" fmla="*/ 1495849 w 3945979"/>
                <a:gd name="connsiteY173" fmla="*/ 1597471 h 4007653"/>
                <a:gd name="connsiteX174" fmla="*/ 1579126 w 3945979"/>
                <a:gd name="connsiteY174" fmla="*/ 1768563 h 4007653"/>
                <a:gd name="connsiteX175" fmla="*/ 1704693 w 3945979"/>
                <a:gd name="connsiteY175" fmla="*/ 1685431 h 4007653"/>
                <a:gd name="connsiteX176" fmla="*/ 1717221 w 3945979"/>
                <a:gd name="connsiteY176" fmla="*/ 1776239 h 4007653"/>
                <a:gd name="connsiteX177" fmla="*/ 1726417 w 3945979"/>
                <a:gd name="connsiteY177" fmla="*/ 2230062 h 4007653"/>
                <a:gd name="connsiteX178" fmla="*/ 1697693 w 3945979"/>
                <a:gd name="connsiteY178" fmla="*/ 2294729 h 4007653"/>
                <a:gd name="connsiteX179" fmla="*/ 1631168 w 3945979"/>
                <a:gd name="connsiteY179" fmla="*/ 2401396 h 4007653"/>
                <a:gd name="connsiteX180" fmla="*/ 1628995 w 3945979"/>
                <a:gd name="connsiteY180" fmla="*/ 2405161 h 4007653"/>
                <a:gd name="connsiteX181" fmla="*/ 1628971 w 3945979"/>
                <a:gd name="connsiteY181" fmla="*/ 2405186 h 4007653"/>
                <a:gd name="connsiteX182" fmla="*/ 1624650 w 3945979"/>
                <a:gd name="connsiteY182" fmla="*/ 2405041 h 4007653"/>
                <a:gd name="connsiteX183" fmla="*/ 956793 w 3945979"/>
                <a:gd name="connsiteY183" fmla="*/ 2345902 h 4007653"/>
                <a:gd name="connsiteX184" fmla="*/ 949383 w 3945979"/>
                <a:gd name="connsiteY184" fmla="*/ 2344816 h 4007653"/>
                <a:gd name="connsiteX185" fmla="*/ 1077750 w 3945979"/>
                <a:gd name="connsiteY185" fmla="*/ 1677513 h 4007653"/>
                <a:gd name="connsiteX186" fmla="*/ 1082191 w 3945979"/>
                <a:gd name="connsiteY186" fmla="*/ 1676427 h 4007653"/>
                <a:gd name="connsiteX187" fmla="*/ 174230 w 3945979"/>
                <a:gd name="connsiteY187" fmla="*/ 1558318 h 4007653"/>
                <a:gd name="connsiteX188" fmla="*/ 183378 w 3945979"/>
                <a:gd name="connsiteY188" fmla="*/ 1567466 h 4007653"/>
                <a:gd name="connsiteX189" fmla="*/ 230062 w 3945979"/>
                <a:gd name="connsiteY189" fmla="*/ 1604760 h 4007653"/>
                <a:gd name="connsiteX190" fmla="*/ 248552 w 3945979"/>
                <a:gd name="connsiteY190" fmla="*/ 1615550 h 4007653"/>
                <a:gd name="connsiteX191" fmla="*/ 252655 w 3945979"/>
                <a:gd name="connsiteY191" fmla="*/ 1617602 h 4007653"/>
                <a:gd name="connsiteX192" fmla="*/ 252486 w 3945979"/>
                <a:gd name="connsiteY192" fmla="*/ 1622164 h 4007653"/>
                <a:gd name="connsiteX193" fmla="*/ 234696 w 3945979"/>
                <a:gd name="connsiteY193" fmla="*/ 2264025 h 4007653"/>
                <a:gd name="connsiteX194" fmla="*/ 225620 w 3945979"/>
                <a:gd name="connsiteY194" fmla="*/ 2261176 h 4007653"/>
                <a:gd name="connsiteX195" fmla="*/ 142947 w 3945979"/>
                <a:gd name="connsiteY195" fmla="*/ 2232283 h 4007653"/>
                <a:gd name="connsiteX196" fmla="*/ 139036 w 3945979"/>
                <a:gd name="connsiteY196" fmla="*/ 2230714 h 4007653"/>
                <a:gd name="connsiteX197" fmla="*/ 138481 w 3945979"/>
                <a:gd name="connsiteY197" fmla="*/ 2226562 h 4007653"/>
                <a:gd name="connsiteX198" fmla="*/ 123250 w 3945979"/>
                <a:gd name="connsiteY198" fmla="*/ 1989572 h 4007653"/>
                <a:gd name="connsiteX199" fmla="*/ 171333 w 3945979"/>
                <a:gd name="connsiteY199" fmla="*/ 1570942 h 4007653"/>
                <a:gd name="connsiteX200" fmla="*/ 1122816 w 3945979"/>
                <a:gd name="connsiteY200" fmla="*/ 1519794 h 4007653"/>
                <a:gd name="connsiteX201" fmla="*/ 1120281 w 3945979"/>
                <a:gd name="connsiteY201" fmla="*/ 1532925 h 4007653"/>
                <a:gd name="connsiteX202" fmla="*/ 1133099 w 3945979"/>
                <a:gd name="connsiteY202" fmla="*/ 1522473 h 4007653"/>
                <a:gd name="connsiteX203" fmla="*/ 1122840 w 3945979"/>
                <a:gd name="connsiteY203" fmla="*/ 1519794 h 4007653"/>
                <a:gd name="connsiteX204" fmla="*/ 1158323 w 3945979"/>
                <a:gd name="connsiteY204" fmla="*/ 1335933 h 4007653"/>
                <a:gd name="connsiteX205" fmla="*/ 1123685 w 3945979"/>
                <a:gd name="connsiteY205" fmla="*/ 1515135 h 4007653"/>
                <a:gd name="connsiteX206" fmla="*/ 1229410 w 3945979"/>
                <a:gd name="connsiteY206" fmla="*/ 1398402 h 4007653"/>
                <a:gd name="connsiteX207" fmla="*/ 1202158 w 3945979"/>
                <a:gd name="connsiteY207" fmla="*/ 1377861 h 4007653"/>
                <a:gd name="connsiteX208" fmla="*/ 1158323 w 3945979"/>
                <a:gd name="connsiteY208" fmla="*/ 1335933 h 4007653"/>
                <a:gd name="connsiteX209" fmla="*/ 1150044 w 3945979"/>
                <a:gd name="connsiteY209" fmla="*/ 1303153 h 4007653"/>
                <a:gd name="connsiteX210" fmla="*/ 1159772 w 3945979"/>
                <a:gd name="connsiteY210" fmla="*/ 1315270 h 4007653"/>
                <a:gd name="connsiteX211" fmla="*/ 1211259 w 3945979"/>
                <a:gd name="connsiteY211" fmla="*/ 1366733 h 4007653"/>
                <a:gd name="connsiteX212" fmla="*/ 1244304 w 3945979"/>
                <a:gd name="connsiteY212" fmla="*/ 1391113 h 4007653"/>
                <a:gd name="connsiteX213" fmla="*/ 1251232 w 3945979"/>
                <a:gd name="connsiteY213" fmla="*/ 1395723 h 4007653"/>
                <a:gd name="connsiteX214" fmla="*/ 1146640 w 3945979"/>
                <a:gd name="connsiteY214" fmla="*/ 1511201 h 4007653"/>
                <a:gd name="connsiteX215" fmla="*/ 1164020 w 3945979"/>
                <a:gd name="connsiteY215" fmla="*/ 1515739 h 4007653"/>
                <a:gd name="connsiteX216" fmla="*/ 1098654 w 3945979"/>
                <a:gd name="connsiteY216" fmla="*/ 1569108 h 4007653"/>
                <a:gd name="connsiteX217" fmla="*/ 2940645 w 3945979"/>
                <a:gd name="connsiteY217" fmla="*/ 559260 h 4007653"/>
                <a:gd name="connsiteX218" fmla="*/ 2940667 w 3945979"/>
                <a:gd name="connsiteY218" fmla="*/ 559276 h 4007653"/>
                <a:gd name="connsiteX219" fmla="*/ 2933113 w 3945979"/>
                <a:gd name="connsiteY219" fmla="*/ 606619 h 4007653"/>
                <a:gd name="connsiteX220" fmla="*/ 3003211 w 3945979"/>
                <a:gd name="connsiteY220" fmla="*/ 604350 h 4007653"/>
                <a:gd name="connsiteX221" fmla="*/ 2940667 w 3945979"/>
                <a:gd name="connsiteY221" fmla="*/ 559276 h 4007653"/>
                <a:gd name="connsiteX222" fmla="*/ 2940669 w 3945979"/>
                <a:gd name="connsiteY222" fmla="*/ 559260 h 4007653"/>
                <a:gd name="connsiteX223" fmla="*/ 2800087 w 3945979"/>
                <a:gd name="connsiteY223" fmla="*/ 471638 h 4007653"/>
                <a:gd name="connsiteX224" fmla="*/ 2810153 w 3945979"/>
                <a:gd name="connsiteY224" fmla="*/ 489017 h 4007653"/>
                <a:gd name="connsiteX225" fmla="*/ 2914189 w 3945979"/>
                <a:gd name="connsiteY225" fmla="*/ 541301 h 4007653"/>
                <a:gd name="connsiteX226" fmla="*/ 2800087 w 3945979"/>
                <a:gd name="connsiteY226" fmla="*/ 471638 h 4007653"/>
                <a:gd name="connsiteX227" fmla="*/ 2758304 w 3945979"/>
                <a:gd name="connsiteY227" fmla="*/ 432703 h 4007653"/>
                <a:gd name="connsiteX228" fmla="*/ 2782877 w 3945979"/>
                <a:gd name="connsiteY228" fmla="*/ 445882 h 4007653"/>
                <a:gd name="connsiteX229" fmla="*/ 3028025 w 3945979"/>
                <a:gd name="connsiteY229" fmla="*/ 605195 h 4007653"/>
                <a:gd name="connsiteX230" fmla="*/ 3043860 w 3945979"/>
                <a:gd name="connsiteY230" fmla="*/ 617409 h 4007653"/>
                <a:gd name="connsiteX231" fmla="*/ 2916241 w 3945979"/>
                <a:gd name="connsiteY231" fmla="*/ 621536 h 4007653"/>
                <a:gd name="connsiteX232" fmla="*/ 2916217 w 3945979"/>
                <a:gd name="connsiteY232" fmla="*/ 621512 h 4007653"/>
                <a:gd name="connsiteX233" fmla="*/ 2925558 w 3945979"/>
                <a:gd name="connsiteY233" fmla="*/ 563098 h 4007653"/>
                <a:gd name="connsiteX234" fmla="*/ 2799798 w 3945979"/>
                <a:gd name="connsiteY234" fmla="*/ 499855 h 4007653"/>
                <a:gd name="connsiteX235" fmla="*/ 2798736 w 3945979"/>
                <a:gd name="connsiteY235" fmla="*/ 497948 h 4007653"/>
                <a:gd name="connsiteX236" fmla="*/ 2773463 w 3945979"/>
                <a:gd name="connsiteY236" fmla="*/ 456093 h 4007653"/>
                <a:gd name="connsiteX237" fmla="*/ 1955200 w 3945979"/>
                <a:gd name="connsiteY237" fmla="*/ 238462 h 4007653"/>
                <a:gd name="connsiteX238" fmla="*/ 2078667 w 3945979"/>
                <a:gd name="connsiteY238" fmla="*/ 243290 h 4007653"/>
                <a:gd name="connsiteX239" fmla="*/ 2107464 w 3945979"/>
                <a:gd name="connsiteY239" fmla="*/ 245534 h 4007653"/>
                <a:gd name="connsiteX240" fmla="*/ 2080960 w 3945979"/>
                <a:gd name="connsiteY240" fmla="*/ 257024 h 4007653"/>
                <a:gd name="connsiteX241" fmla="*/ 1999252 w 3945979"/>
                <a:gd name="connsiteY241" fmla="*/ 302573 h 4007653"/>
                <a:gd name="connsiteX242" fmla="*/ 1798639 w 3945979"/>
                <a:gd name="connsiteY242" fmla="*/ 590205 h 4007653"/>
                <a:gd name="connsiteX243" fmla="*/ 1797625 w 3945979"/>
                <a:gd name="connsiteY243" fmla="*/ 592498 h 4007653"/>
                <a:gd name="connsiteX244" fmla="*/ 1780415 w 3945979"/>
                <a:gd name="connsiteY244" fmla="*/ 621416 h 4007653"/>
                <a:gd name="connsiteX245" fmla="*/ 1778991 w 3945979"/>
                <a:gd name="connsiteY245" fmla="*/ 624095 h 4007653"/>
                <a:gd name="connsiteX246" fmla="*/ 1661823 w 3945979"/>
                <a:gd name="connsiteY246" fmla="*/ 657189 h 4007653"/>
                <a:gd name="connsiteX247" fmla="*/ 1661823 w 3945979"/>
                <a:gd name="connsiteY247" fmla="*/ 657213 h 4007653"/>
                <a:gd name="connsiteX248" fmla="*/ 1658830 w 3945979"/>
                <a:gd name="connsiteY248" fmla="*/ 654147 h 4007653"/>
                <a:gd name="connsiteX249" fmla="*/ 1494400 w 3945979"/>
                <a:gd name="connsiteY249" fmla="*/ 400164 h 4007653"/>
                <a:gd name="connsiteX250" fmla="*/ 1508039 w 3945979"/>
                <a:gd name="connsiteY250" fmla="*/ 395723 h 4007653"/>
                <a:gd name="connsiteX251" fmla="*/ 1666313 w 3945979"/>
                <a:gd name="connsiteY251" fmla="*/ 641040 h 4007653"/>
                <a:gd name="connsiteX252" fmla="*/ 1769263 w 3945979"/>
                <a:gd name="connsiteY252" fmla="*/ 611978 h 4007653"/>
                <a:gd name="connsiteX253" fmla="*/ 1785001 w 3945979"/>
                <a:gd name="connsiteY253" fmla="*/ 585595 h 4007653"/>
                <a:gd name="connsiteX254" fmla="*/ 1991093 w 3945979"/>
                <a:gd name="connsiteY254" fmla="*/ 290794 h 4007653"/>
                <a:gd name="connsiteX255" fmla="*/ 2049943 w 3945979"/>
                <a:gd name="connsiteY255" fmla="*/ 255648 h 4007653"/>
                <a:gd name="connsiteX256" fmla="*/ 1565029 w 3945979"/>
                <a:gd name="connsiteY256" fmla="*/ 296490 h 4007653"/>
                <a:gd name="connsiteX257" fmla="*/ 1561891 w 3945979"/>
                <a:gd name="connsiteY257" fmla="*/ 282490 h 4007653"/>
                <a:gd name="connsiteX258" fmla="*/ 1955200 w 3945979"/>
                <a:gd name="connsiteY258" fmla="*/ 238462 h 4007653"/>
                <a:gd name="connsiteX259" fmla="*/ 1955248 w 3945979"/>
                <a:gd name="connsiteY259" fmla="*/ 14435 h 4007653"/>
                <a:gd name="connsiteX260" fmla="*/ 1262239 w 3945979"/>
                <a:gd name="connsiteY260" fmla="*/ 139447 h 4007653"/>
                <a:gd name="connsiteX261" fmla="*/ 1202376 w 3945979"/>
                <a:gd name="connsiteY261" fmla="*/ 345926 h 4007653"/>
                <a:gd name="connsiteX262" fmla="*/ 1205272 w 3945979"/>
                <a:gd name="connsiteY262" fmla="*/ 348195 h 4007653"/>
                <a:gd name="connsiteX263" fmla="*/ 1293377 w 3945979"/>
                <a:gd name="connsiteY263" fmla="*/ 524959 h 4007653"/>
                <a:gd name="connsiteX264" fmla="*/ 1311625 w 3945979"/>
                <a:gd name="connsiteY264" fmla="*/ 541180 h 4007653"/>
                <a:gd name="connsiteX265" fmla="*/ 1315584 w 3945979"/>
                <a:gd name="connsiteY265" fmla="*/ 544390 h 4007653"/>
                <a:gd name="connsiteX266" fmla="*/ 1361930 w 3945979"/>
                <a:gd name="connsiteY266" fmla="*/ 615478 h 4007653"/>
                <a:gd name="connsiteX267" fmla="*/ 1384040 w 3945979"/>
                <a:gd name="connsiteY267" fmla="*/ 673844 h 4007653"/>
                <a:gd name="connsiteX268" fmla="*/ 1527808 w 3945979"/>
                <a:gd name="connsiteY268" fmla="*/ 841798 h 4007653"/>
                <a:gd name="connsiteX269" fmla="*/ 1645796 w 3945979"/>
                <a:gd name="connsiteY269" fmla="*/ 966521 h 4007653"/>
                <a:gd name="connsiteX270" fmla="*/ 1647220 w 3945979"/>
                <a:gd name="connsiteY270" fmla="*/ 966521 h 4007653"/>
                <a:gd name="connsiteX271" fmla="*/ 1646182 w 3945979"/>
                <a:gd name="connsiteY271" fmla="*/ 957541 h 4007653"/>
                <a:gd name="connsiteX272" fmla="*/ 1739621 w 3945979"/>
                <a:gd name="connsiteY272" fmla="*/ 976224 h 4007653"/>
                <a:gd name="connsiteX273" fmla="*/ 1790698 w 3945979"/>
                <a:gd name="connsiteY273" fmla="*/ 984890 h 4007653"/>
                <a:gd name="connsiteX274" fmla="*/ 1791518 w 3945979"/>
                <a:gd name="connsiteY274" fmla="*/ 987279 h 4007653"/>
                <a:gd name="connsiteX275" fmla="*/ 1804770 w 3945979"/>
                <a:gd name="connsiteY275" fmla="*/ 990707 h 4007653"/>
                <a:gd name="connsiteX276" fmla="*/ 2014966 w 3945979"/>
                <a:gd name="connsiteY276" fmla="*/ 1007845 h 4007653"/>
                <a:gd name="connsiteX277" fmla="*/ 1916627 w 3945979"/>
                <a:gd name="connsiteY277" fmla="*/ 875978 h 4007653"/>
                <a:gd name="connsiteX278" fmla="*/ 1978735 w 3945979"/>
                <a:gd name="connsiteY278" fmla="*/ 825649 h 4007653"/>
                <a:gd name="connsiteX279" fmla="*/ 2008883 w 3945979"/>
                <a:gd name="connsiteY279" fmla="*/ 692479 h 4007653"/>
                <a:gd name="connsiteX280" fmla="*/ 2125906 w 3945979"/>
                <a:gd name="connsiteY280" fmla="*/ 487714 h 4007653"/>
                <a:gd name="connsiteX281" fmla="*/ 2257314 w 3945979"/>
                <a:gd name="connsiteY281" fmla="*/ 436348 h 4007653"/>
                <a:gd name="connsiteX282" fmla="*/ 2400768 w 3945979"/>
                <a:gd name="connsiteY282" fmla="*/ 444458 h 4007653"/>
                <a:gd name="connsiteX283" fmla="*/ 2623395 w 3945979"/>
                <a:gd name="connsiteY283" fmla="*/ 653809 h 4007653"/>
                <a:gd name="connsiteX284" fmla="*/ 2627161 w 3945979"/>
                <a:gd name="connsiteY284" fmla="*/ 663971 h 4007653"/>
                <a:gd name="connsiteX285" fmla="*/ 2677779 w 3945979"/>
                <a:gd name="connsiteY285" fmla="*/ 689703 h 4007653"/>
                <a:gd name="connsiteX286" fmla="*/ 2643068 w 3945979"/>
                <a:gd name="connsiteY286" fmla="*/ 984793 h 4007653"/>
                <a:gd name="connsiteX287" fmla="*/ 2628392 w 3945979"/>
                <a:gd name="connsiteY287" fmla="*/ 1015569 h 4007653"/>
                <a:gd name="connsiteX288" fmla="*/ 2651299 w 3945979"/>
                <a:gd name="connsiteY288" fmla="*/ 1079029 h 4007653"/>
                <a:gd name="connsiteX289" fmla="*/ 2924230 w 3945979"/>
                <a:gd name="connsiteY289" fmla="*/ 1391620 h 4007653"/>
                <a:gd name="connsiteX290" fmla="*/ 2999542 w 3945979"/>
                <a:gd name="connsiteY290" fmla="*/ 1710245 h 4007653"/>
                <a:gd name="connsiteX291" fmla="*/ 3022135 w 3945979"/>
                <a:gd name="connsiteY291" fmla="*/ 1861133 h 4007653"/>
                <a:gd name="connsiteX292" fmla="*/ 3000193 w 3945979"/>
                <a:gd name="connsiteY292" fmla="*/ 1852757 h 4007653"/>
                <a:gd name="connsiteX293" fmla="*/ 2966159 w 3945979"/>
                <a:gd name="connsiteY293" fmla="*/ 2127595 h 4007653"/>
                <a:gd name="connsiteX294" fmla="*/ 2926813 w 3945979"/>
                <a:gd name="connsiteY294" fmla="*/ 2188834 h 4007653"/>
                <a:gd name="connsiteX295" fmla="*/ 2911316 w 3945979"/>
                <a:gd name="connsiteY295" fmla="*/ 2210076 h 4007653"/>
                <a:gd name="connsiteX296" fmla="*/ 2882671 w 3945979"/>
                <a:gd name="connsiteY296" fmla="*/ 2250176 h 4007653"/>
                <a:gd name="connsiteX297" fmla="*/ 2859959 w 3945979"/>
                <a:gd name="connsiteY297" fmla="*/ 2291049 h 4007653"/>
                <a:gd name="connsiteX298" fmla="*/ 2859950 w 3945979"/>
                <a:gd name="connsiteY298" fmla="*/ 2291036 h 4007653"/>
                <a:gd name="connsiteX299" fmla="*/ 2859926 w 3945979"/>
                <a:gd name="connsiteY299" fmla="*/ 2291108 h 4007653"/>
                <a:gd name="connsiteX300" fmla="*/ 2859959 w 3945979"/>
                <a:gd name="connsiteY300" fmla="*/ 2291049 h 4007653"/>
                <a:gd name="connsiteX301" fmla="*/ 2884503 w 3945979"/>
                <a:gd name="connsiteY301" fmla="*/ 2327266 h 4007653"/>
                <a:gd name="connsiteX302" fmla="*/ 2886285 w 3945979"/>
                <a:gd name="connsiteY302" fmla="*/ 2472266 h 4007653"/>
                <a:gd name="connsiteX303" fmla="*/ 2841074 w 3945979"/>
                <a:gd name="connsiteY303" fmla="*/ 2556219 h 4007653"/>
                <a:gd name="connsiteX304" fmla="*/ 3277687 w 3945979"/>
                <a:gd name="connsiteY304" fmla="*/ 2478879 h 4007653"/>
                <a:gd name="connsiteX305" fmla="*/ 3333398 w 3945979"/>
                <a:gd name="connsiteY305" fmla="*/ 1522546 h 4007653"/>
                <a:gd name="connsiteX306" fmla="*/ 3294174 w 3945979"/>
                <a:gd name="connsiteY306" fmla="*/ 1533263 h 4007653"/>
                <a:gd name="connsiteX307" fmla="*/ 3268418 w 3945979"/>
                <a:gd name="connsiteY307" fmla="*/ 1536908 h 4007653"/>
                <a:gd name="connsiteX308" fmla="*/ 3182413 w 3945979"/>
                <a:gd name="connsiteY308" fmla="*/ 1484069 h 4007653"/>
                <a:gd name="connsiteX309" fmla="*/ 2944193 w 3945979"/>
                <a:gd name="connsiteY309" fmla="*/ 1014990 h 4007653"/>
                <a:gd name="connsiteX310" fmla="*/ 2944048 w 3945979"/>
                <a:gd name="connsiteY310" fmla="*/ 941199 h 4007653"/>
                <a:gd name="connsiteX311" fmla="*/ 2996114 w 3945979"/>
                <a:gd name="connsiteY311" fmla="*/ 888143 h 4007653"/>
                <a:gd name="connsiteX312" fmla="*/ 3312084 w 3945979"/>
                <a:gd name="connsiteY312" fmla="*/ 755769 h 4007653"/>
                <a:gd name="connsiteX313" fmla="*/ 3349523 w 3945979"/>
                <a:gd name="connsiteY313" fmla="*/ 748262 h 4007653"/>
                <a:gd name="connsiteX314" fmla="*/ 3436976 w 3945979"/>
                <a:gd name="connsiteY314" fmla="*/ 802284 h 4007653"/>
                <a:gd name="connsiteX315" fmla="*/ 3555881 w 3945979"/>
                <a:gd name="connsiteY315" fmla="*/ 1046346 h 4007653"/>
                <a:gd name="connsiteX316" fmla="*/ 3574443 w 3945979"/>
                <a:gd name="connsiteY316" fmla="*/ 1084412 h 4007653"/>
                <a:gd name="connsiteX317" fmla="*/ 3634909 w 3945979"/>
                <a:gd name="connsiteY317" fmla="*/ 1209882 h 4007653"/>
                <a:gd name="connsiteX318" fmla="*/ 3661679 w 3945979"/>
                <a:gd name="connsiteY318" fmla="*/ 1266463 h 4007653"/>
                <a:gd name="connsiteX319" fmla="*/ 3678455 w 3945979"/>
                <a:gd name="connsiteY319" fmla="*/ 1305953 h 4007653"/>
                <a:gd name="connsiteX320" fmla="*/ 3630758 w 3945979"/>
                <a:gd name="connsiteY320" fmla="*/ 1414309 h 4007653"/>
                <a:gd name="connsiteX321" fmla="*/ 3585740 w 3945979"/>
                <a:gd name="connsiteY321" fmla="*/ 1436469 h 4007653"/>
                <a:gd name="connsiteX322" fmla="*/ 3531622 w 3945979"/>
                <a:gd name="connsiteY322" fmla="*/ 1458096 h 4007653"/>
                <a:gd name="connsiteX323" fmla="*/ 3474969 w 3945979"/>
                <a:gd name="connsiteY323" fmla="*/ 2434972 h 4007653"/>
                <a:gd name="connsiteX324" fmla="*/ 3903761 w 3945979"/>
                <a:gd name="connsiteY324" fmla="*/ 2321305 h 4007653"/>
                <a:gd name="connsiteX325" fmla="*/ 3931641 w 3945979"/>
                <a:gd name="connsiteY325" fmla="*/ 1989597 h 4007653"/>
                <a:gd name="connsiteX326" fmla="*/ 1955248 w 3945979"/>
                <a:gd name="connsiteY326" fmla="*/ 14435 h 4007653"/>
                <a:gd name="connsiteX327" fmla="*/ 1955248 w 3945979"/>
                <a:gd name="connsiteY327" fmla="*/ 0 h 4007653"/>
                <a:gd name="connsiteX328" fmla="*/ 3945979 w 3945979"/>
                <a:gd name="connsiteY328" fmla="*/ 1989500 h 4007653"/>
                <a:gd name="connsiteX329" fmla="*/ 3917134 w 3945979"/>
                <a:gd name="connsiteY329" fmla="*/ 2328039 h 4007653"/>
                <a:gd name="connsiteX330" fmla="*/ 3916386 w 3945979"/>
                <a:gd name="connsiteY330" fmla="*/ 2332481 h 4007653"/>
                <a:gd name="connsiteX331" fmla="*/ 3912089 w 3945979"/>
                <a:gd name="connsiteY331" fmla="*/ 2333736 h 4007653"/>
                <a:gd name="connsiteX332" fmla="*/ 3468886 w 3945979"/>
                <a:gd name="connsiteY332" fmla="*/ 2451048 h 4007653"/>
                <a:gd name="connsiteX333" fmla="*/ 3459521 w 3945979"/>
                <a:gd name="connsiteY333" fmla="*/ 2453269 h 4007653"/>
                <a:gd name="connsiteX334" fmla="*/ 3460076 w 3945979"/>
                <a:gd name="connsiteY334" fmla="*/ 2443662 h 4007653"/>
                <a:gd name="connsiteX335" fmla="*/ 3517815 w 3945979"/>
                <a:gd name="connsiteY335" fmla="*/ 1447717 h 4007653"/>
                <a:gd name="connsiteX336" fmla="*/ 3522280 w 3945979"/>
                <a:gd name="connsiteY336" fmla="*/ 1446100 h 4007653"/>
                <a:gd name="connsiteX337" fmla="*/ 3579971 w 3945979"/>
                <a:gd name="connsiteY337" fmla="*/ 1423216 h 4007653"/>
                <a:gd name="connsiteX338" fmla="*/ 3623202 w 3945979"/>
                <a:gd name="connsiteY338" fmla="*/ 1402023 h 4007653"/>
                <a:gd name="connsiteX339" fmla="*/ 3664575 w 3945979"/>
                <a:gd name="connsiteY339" fmla="*/ 1309549 h 4007653"/>
                <a:gd name="connsiteX340" fmla="*/ 3649151 w 3945979"/>
                <a:gd name="connsiteY340" fmla="*/ 1273463 h 4007653"/>
                <a:gd name="connsiteX341" fmla="*/ 3621995 w 3945979"/>
                <a:gd name="connsiteY341" fmla="*/ 1216062 h 4007653"/>
                <a:gd name="connsiteX342" fmla="*/ 3561529 w 3945979"/>
                <a:gd name="connsiteY342" fmla="*/ 1090615 h 4007653"/>
                <a:gd name="connsiteX343" fmla="*/ 3542967 w 3945979"/>
                <a:gd name="connsiteY343" fmla="*/ 1052525 h 4007653"/>
                <a:gd name="connsiteX344" fmla="*/ 3424134 w 3945979"/>
                <a:gd name="connsiteY344" fmla="*/ 808560 h 4007653"/>
                <a:gd name="connsiteX345" fmla="*/ 3349547 w 3945979"/>
                <a:gd name="connsiteY345" fmla="*/ 762528 h 4007653"/>
                <a:gd name="connsiteX346" fmla="*/ 3317636 w 3945979"/>
                <a:gd name="connsiteY346" fmla="*/ 768925 h 4007653"/>
                <a:gd name="connsiteX347" fmla="*/ 3001666 w 3945979"/>
                <a:gd name="connsiteY347" fmla="*/ 901299 h 4007653"/>
                <a:gd name="connsiteX348" fmla="*/ 2957396 w 3945979"/>
                <a:gd name="connsiteY348" fmla="*/ 946510 h 4007653"/>
                <a:gd name="connsiteX349" fmla="*/ 2957614 w 3945979"/>
                <a:gd name="connsiteY349" fmla="*/ 1009873 h 4007653"/>
                <a:gd name="connsiteX350" fmla="*/ 2958627 w 3945979"/>
                <a:gd name="connsiteY350" fmla="*/ 1012818 h 4007653"/>
                <a:gd name="connsiteX351" fmla="*/ 3195182 w 3945979"/>
                <a:gd name="connsiteY351" fmla="*/ 1477479 h 4007653"/>
                <a:gd name="connsiteX352" fmla="*/ 3268442 w 3945979"/>
                <a:gd name="connsiteY352" fmla="*/ 1522497 h 4007653"/>
                <a:gd name="connsiteX353" fmla="*/ 3290504 w 3945979"/>
                <a:gd name="connsiteY353" fmla="*/ 1519335 h 4007653"/>
                <a:gd name="connsiteX354" fmla="*/ 3339119 w 3945979"/>
                <a:gd name="connsiteY354" fmla="*/ 1505794 h 4007653"/>
                <a:gd name="connsiteX355" fmla="*/ 3348943 w 3945979"/>
                <a:gd name="connsiteY355" fmla="*/ 1502849 h 4007653"/>
                <a:gd name="connsiteX356" fmla="*/ 3348364 w 3945979"/>
                <a:gd name="connsiteY356" fmla="*/ 1513083 h 4007653"/>
                <a:gd name="connsiteX357" fmla="*/ 3291398 w 3945979"/>
                <a:gd name="connsiteY357" fmla="*/ 2490611 h 4007653"/>
                <a:gd name="connsiteX358" fmla="*/ 3286039 w 3945979"/>
                <a:gd name="connsiteY358" fmla="*/ 2491770 h 4007653"/>
                <a:gd name="connsiteX359" fmla="*/ 2829995 w 3945979"/>
                <a:gd name="connsiteY359" fmla="*/ 2572343 h 4007653"/>
                <a:gd name="connsiteX360" fmla="*/ 2821788 w 3945979"/>
                <a:gd name="connsiteY360" fmla="*/ 2573550 h 4007653"/>
                <a:gd name="connsiteX361" fmla="*/ 2821739 w 3945979"/>
                <a:gd name="connsiteY361" fmla="*/ 2573598 h 4007653"/>
                <a:gd name="connsiteX362" fmla="*/ 2822584 w 3945979"/>
                <a:gd name="connsiteY362" fmla="*/ 2560298 h 4007653"/>
                <a:gd name="connsiteX363" fmla="*/ 2873637 w 3945979"/>
                <a:gd name="connsiteY363" fmla="*/ 2465410 h 4007653"/>
                <a:gd name="connsiteX364" fmla="*/ 2845757 w 3945979"/>
                <a:gd name="connsiteY364" fmla="*/ 2296443 h 4007653"/>
                <a:gd name="connsiteX365" fmla="*/ 2842257 w 3945979"/>
                <a:gd name="connsiteY365" fmla="*/ 2292315 h 4007653"/>
                <a:gd name="connsiteX366" fmla="*/ 2846891 w 3945979"/>
                <a:gd name="connsiteY366" fmla="*/ 2285411 h 4007653"/>
                <a:gd name="connsiteX367" fmla="*/ 2899778 w 3945979"/>
                <a:gd name="connsiteY367" fmla="*/ 2201483 h 4007653"/>
                <a:gd name="connsiteX368" fmla="*/ 2915203 w 3945979"/>
                <a:gd name="connsiteY368" fmla="*/ 2180362 h 4007653"/>
                <a:gd name="connsiteX369" fmla="*/ 2953293 w 3945979"/>
                <a:gd name="connsiteY369" fmla="*/ 2121223 h 4007653"/>
                <a:gd name="connsiteX370" fmla="*/ 2985276 w 3945979"/>
                <a:gd name="connsiteY370" fmla="*/ 1842474 h 4007653"/>
                <a:gd name="connsiteX371" fmla="*/ 2984649 w 3945979"/>
                <a:gd name="connsiteY371" fmla="*/ 1831395 h 4007653"/>
                <a:gd name="connsiteX372" fmla="*/ 3004297 w 3945979"/>
                <a:gd name="connsiteY372" fmla="*/ 1838926 h 4007653"/>
                <a:gd name="connsiteX373" fmla="*/ 2985373 w 3945979"/>
                <a:gd name="connsiteY373" fmla="*/ 1712345 h 4007653"/>
                <a:gd name="connsiteX374" fmla="*/ 2910665 w 3945979"/>
                <a:gd name="connsiteY374" fmla="*/ 1396230 h 4007653"/>
                <a:gd name="connsiteX375" fmla="*/ 2641523 w 3945979"/>
                <a:gd name="connsiteY375" fmla="*/ 1089771 h 4007653"/>
                <a:gd name="connsiteX376" fmla="*/ 2639447 w 3945979"/>
                <a:gd name="connsiteY376" fmla="*/ 1088467 h 4007653"/>
                <a:gd name="connsiteX377" fmla="*/ 2612871 w 3945979"/>
                <a:gd name="connsiteY377" fmla="*/ 1014773 h 4007653"/>
                <a:gd name="connsiteX378" fmla="*/ 2629599 w 3945979"/>
                <a:gd name="connsiteY378" fmla="*/ 979628 h 4007653"/>
                <a:gd name="connsiteX379" fmla="*/ 2662427 w 3945979"/>
                <a:gd name="connsiteY379" fmla="*/ 697910 h 4007653"/>
                <a:gd name="connsiteX380" fmla="*/ 2615695 w 3945979"/>
                <a:gd name="connsiteY380" fmla="*/ 674182 h 4007653"/>
                <a:gd name="connsiteX381" fmla="*/ 2609950 w 3945979"/>
                <a:gd name="connsiteY381" fmla="*/ 658806 h 4007653"/>
                <a:gd name="connsiteX382" fmla="*/ 2396954 w 3945979"/>
                <a:gd name="connsiteY382" fmla="*/ 458265 h 4007653"/>
                <a:gd name="connsiteX383" fmla="*/ 2259535 w 3945979"/>
                <a:gd name="connsiteY383" fmla="*/ 450493 h 4007653"/>
                <a:gd name="connsiteX384" fmla="*/ 2133992 w 3945979"/>
                <a:gd name="connsiteY384" fmla="*/ 499517 h 4007653"/>
                <a:gd name="connsiteX385" fmla="*/ 2023028 w 3945979"/>
                <a:gd name="connsiteY385" fmla="*/ 696510 h 4007653"/>
                <a:gd name="connsiteX386" fmla="*/ 2022859 w 3945979"/>
                <a:gd name="connsiteY386" fmla="*/ 699913 h 4007653"/>
                <a:gd name="connsiteX387" fmla="*/ 2020108 w 3945979"/>
                <a:gd name="connsiteY387" fmla="*/ 701941 h 4007653"/>
                <a:gd name="connsiteX388" fmla="*/ 1994231 w 3945979"/>
                <a:gd name="connsiteY388" fmla="*/ 824274 h 4007653"/>
                <a:gd name="connsiteX389" fmla="*/ 2000097 w 3945979"/>
                <a:gd name="connsiteY389" fmla="*/ 834919 h 4007653"/>
                <a:gd name="connsiteX390" fmla="*/ 1989887 w 3945979"/>
                <a:gd name="connsiteY390" fmla="*/ 834919 h 4007653"/>
                <a:gd name="connsiteX391" fmla="*/ 1936396 w 3945979"/>
                <a:gd name="connsiteY391" fmla="*/ 878392 h 4007653"/>
                <a:gd name="connsiteX392" fmla="*/ 2043884 w 3945979"/>
                <a:gd name="connsiteY392" fmla="*/ 1022449 h 4007653"/>
                <a:gd name="connsiteX393" fmla="*/ 2026215 w 3945979"/>
                <a:gd name="connsiteY393" fmla="*/ 1022256 h 4007653"/>
                <a:gd name="connsiteX394" fmla="*/ 1801246 w 3945979"/>
                <a:gd name="connsiteY394" fmla="*/ 1004562 h 4007653"/>
                <a:gd name="connsiteX395" fmla="*/ 1785098 w 3945979"/>
                <a:gd name="connsiteY395" fmla="*/ 1000700 h 4007653"/>
                <a:gd name="connsiteX396" fmla="*/ 1780729 w 3945979"/>
                <a:gd name="connsiteY396" fmla="*/ 1000073 h 4007653"/>
                <a:gd name="connsiteX397" fmla="*/ 1779908 w 3945979"/>
                <a:gd name="connsiteY397" fmla="*/ 997562 h 4007653"/>
                <a:gd name="connsiteX398" fmla="*/ 1737062 w 3945979"/>
                <a:gd name="connsiteY398" fmla="*/ 990321 h 4007653"/>
                <a:gd name="connsiteX399" fmla="*/ 1662692 w 3945979"/>
                <a:gd name="connsiteY399" fmla="*/ 975452 h 4007653"/>
                <a:gd name="connsiteX400" fmla="*/ 1663296 w 3945979"/>
                <a:gd name="connsiteY400" fmla="*/ 980810 h 4007653"/>
                <a:gd name="connsiteX401" fmla="*/ 1639158 w 3945979"/>
                <a:gd name="connsiteY401" fmla="*/ 980810 h 4007653"/>
                <a:gd name="connsiteX402" fmla="*/ 1636985 w 3945979"/>
                <a:gd name="connsiteY402" fmla="*/ 978252 h 4007653"/>
                <a:gd name="connsiteX403" fmla="*/ 1517790 w 3945979"/>
                <a:gd name="connsiteY403" fmla="*/ 851960 h 4007653"/>
                <a:gd name="connsiteX404" fmla="*/ 1367723 w 3945979"/>
                <a:gd name="connsiteY404" fmla="*/ 675558 h 4007653"/>
                <a:gd name="connsiteX405" fmla="*/ 1362968 w 3945979"/>
                <a:gd name="connsiteY405" fmla="*/ 668799 h 4007653"/>
                <a:gd name="connsiteX406" fmla="*/ 1366226 w 3945979"/>
                <a:gd name="connsiteY406" fmla="*/ 667158 h 4007653"/>
                <a:gd name="connsiteX407" fmla="*/ 1348557 w 3945979"/>
                <a:gd name="connsiteY407" fmla="*/ 620547 h 4007653"/>
                <a:gd name="connsiteX408" fmla="*/ 1305374 w 3945979"/>
                <a:gd name="connsiteY408" fmla="*/ 554384 h 4007653"/>
                <a:gd name="connsiteX409" fmla="*/ 1302308 w 3945979"/>
                <a:gd name="connsiteY409" fmla="*/ 552091 h 4007653"/>
                <a:gd name="connsiteX410" fmla="*/ 1282225 w 3945979"/>
                <a:gd name="connsiteY410" fmla="*/ 534349 h 4007653"/>
                <a:gd name="connsiteX411" fmla="*/ 1279860 w 3945979"/>
                <a:gd name="connsiteY411" fmla="*/ 532514 h 4007653"/>
                <a:gd name="connsiteX412" fmla="*/ 1279473 w 3945979"/>
                <a:gd name="connsiteY412" fmla="*/ 529570 h 4007653"/>
                <a:gd name="connsiteX413" fmla="*/ 1196510 w 3945979"/>
                <a:gd name="connsiteY413" fmla="*/ 359467 h 4007653"/>
                <a:gd name="connsiteX414" fmla="*/ 1193179 w 3945979"/>
                <a:gd name="connsiteY414" fmla="*/ 356836 h 4007653"/>
                <a:gd name="connsiteX415" fmla="*/ 1190114 w 3945979"/>
                <a:gd name="connsiteY415" fmla="*/ 354446 h 4007653"/>
                <a:gd name="connsiteX416" fmla="*/ 1185672 w 3945979"/>
                <a:gd name="connsiteY416" fmla="*/ 351501 h 4007653"/>
                <a:gd name="connsiteX417" fmla="*/ 1187193 w 3945979"/>
                <a:gd name="connsiteY417" fmla="*/ 346384 h 4007653"/>
                <a:gd name="connsiteX418" fmla="*/ 1249373 w 3945979"/>
                <a:gd name="connsiteY418" fmla="*/ 132012 h 4007653"/>
                <a:gd name="connsiteX419" fmla="*/ 1250363 w 3945979"/>
                <a:gd name="connsiteY419" fmla="*/ 128512 h 4007653"/>
                <a:gd name="connsiteX420" fmla="*/ 1253766 w 3945979"/>
                <a:gd name="connsiteY420" fmla="*/ 127233 h 4007653"/>
                <a:gd name="connsiteX421" fmla="*/ 1955248 w 3945979"/>
                <a:gd name="connsiteY421" fmla="*/ 0 h 40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945979" h="4007653">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4" name="Freeform: Shape 23">
              <a:extLst>
                <a:ext uri="{FF2B5EF4-FFF2-40B4-BE49-F238E27FC236}">
                  <a16:creationId xmlns:a16="http://schemas.microsoft.com/office/drawing/2014/main" id="{D979E296-318D-DAC2-C117-6C95564069ED}"/>
                </a:ext>
              </a:extLst>
            </p:cNvPr>
            <p:cNvSpPr/>
            <p:nvPr/>
          </p:nvSpPr>
          <p:spPr>
            <a:xfrm>
              <a:off x="8963806" y="3091067"/>
              <a:ext cx="23969" cy="31765"/>
            </a:xfrm>
            <a:custGeom>
              <a:avLst/>
              <a:gdLst>
                <a:gd name="connsiteX0" fmla="*/ 23969 w 23969"/>
                <a:gd name="connsiteY0" fmla="*/ 31766 h 31765"/>
                <a:gd name="connsiteX1" fmla="*/ 0 w 23969"/>
                <a:gd name="connsiteY1" fmla="*/ 31766 h 31765"/>
                <a:gd name="connsiteX2" fmla="*/ 0 w 23969"/>
                <a:gd name="connsiteY2" fmla="*/ 0 h 31765"/>
                <a:gd name="connsiteX3" fmla="*/ 23969 w 23969"/>
                <a:gd name="connsiteY3" fmla="*/ 31766 h 31765"/>
              </a:gdLst>
              <a:ahLst/>
              <a:cxnLst>
                <a:cxn ang="0">
                  <a:pos x="connsiteX0" y="connsiteY0"/>
                </a:cxn>
                <a:cxn ang="0">
                  <a:pos x="connsiteX1" y="connsiteY1"/>
                </a:cxn>
                <a:cxn ang="0">
                  <a:pos x="connsiteX2" y="connsiteY2"/>
                </a:cxn>
                <a:cxn ang="0">
                  <a:pos x="connsiteX3" y="connsiteY3"/>
                </a:cxn>
              </a:cxnLst>
              <a:rect l="l" t="t" r="r" b="b"/>
              <a:pathLst>
                <a:path w="23969" h="31765">
                  <a:moveTo>
                    <a:pt x="23969" y="31766"/>
                  </a:moveTo>
                  <a:lnTo>
                    <a:pt x="0" y="31766"/>
                  </a:lnTo>
                  <a:lnTo>
                    <a:pt x="0" y="0"/>
                  </a:lnTo>
                  <a:lnTo>
                    <a:pt x="23969" y="31766"/>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5" name="Freeform: Shape 24">
              <a:extLst>
                <a:ext uri="{FF2B5EF4-FFF2-40B4-BE49-F238E27FC236}">
                  <a16:creationId xmlns:a16="http://schemas.microsoft.com/office/drawing/2014/main" id="{9A8916A0-A1F0-FCD9-E3F1-BAA6B1F81B08}"/>
                </a:ext>
              </a:extLst>
            </p:cNvPr>
            <p:cNvSpPr/>
            <p:nvPr/>
          </p:nvSpPr>
          <p:spPr>
            <a:xfrm>
              <a:off x="6992989" y="2268074"/>
              <a:ext cx="3617168" cy="3381842"/>
            </a:xfrm>
            <a:custGeom>
              <a:avLst/>
              <a:gdLst>
                <a:gd name="connsiteX0" fmla="*/ 3617167 w 3617167"/>
                <a:gd name="connsiteY0" fmla="*/ 3161799 h 3381843"/>
                <a:gd name="connsiteX1" fmla="*/ 3605629 w 3617167"/>
                <a:gd name="connsiteY1" fmla="*/ 3175799 h 3381843"/>
                <a:gd name="connsiteX2" fmla="*/ 3411846 w 3617167"/>
                <a:gd name="connsiteY2" fmla="*/ 3379864 h 3381843"/>
                <a:gd name="connsiteX3" fmla="*/ 3409746 w 3617167"/>
                <a:gd name="connsiteY3" fmla="*/ 3381843 h 3381843"/>
                <a:gd name="connsiteX4" fmla="*/ 3406850 w 3617167"/>
                <a:gd name="connsiteY4" fmla="*/ 3381771 h 3381843"/>
                <a:gd name="connsiteX5" fmla="*/ 2808414 w 3617167"/>
                <a:gd name="connsiteY5" fmla="*/ 3369533 h 3381843"/>
                <a:gd name="connsiteX6" fmla="*/ 2781331 w 3617167"/>
                <a:gd name="connsiteY6" fmla="*/ 3369002 h 3381843"/>
                <a:gd name="connsiteX7" fmla="*/ 2781596 w 3617167"/>
                <a:gd name="connsiteY7" fmla="*/ 3354664 h 3381843"/>
                <a:gd name="connsiteX8" fmla="*/ 2808680 w 3617167"/>
                <a:gd name="connsiteY8" fmla="*/ 3355195 h 3381843"/>
                <a:gd name="connsiteX9" fmla="*/ 3404267 w 3617167"/>
                <a:gd name="connsiteY9" fmla="*/ 3367336 h 3381843"/>
                <a:gd name="connsiteX10" fmla="*/ 3582914 w 3617167"/>
                <a:gd name="connsiteY10" fmla="*/ 3180675 h 3381843"/>
                <a:gd name="connsiteX11" fmla="*/ 2818576 w 3617167"/>
                <a:gd name="connsiteY11" fmla="*/ 3251786 h 3381843"/>
                <a:gd name="connsiteX12" fmla="*/ 2817756 w 3617167"/>
                <a:gd name="connsiteY12" fmla="*/ 3237448 h 3381843"/>
                <a:gd name="connsiteX13" fmla="*/ 3599184 w 3617167"/>
                <a:gd name="connsiteY13" fmla="*/ 3164116 h 3381843"/>
                <a:gd name="connsiteX14" fmla="*/ 263710 w 3617167"/>
                <a:gd name="connsiteY14" fmla="*/ 2711645 h 3381843"/>
                <a:gd name="connsiteX15" fmla="*/ 326253 w 3617167"/>
                <a:gd name="connsiteY15" fmla="*/ 2838709 h 3381843"/>
                <a:gd name="connsiteX16" fmla="*/ 326277 w 3617167"/>
                <a:gd name="connsiteY16" fmla="*/ 2838709 h 3381843"/>
                <a:gd name="connsiteX17" fmla="*/ 1612436 w 3617167"/>
                <a:gd name="connsiteY17" fmla="*/ 2988342 h 3381843"/>
                <a:gd name="connsiteX18" fmla="*/ 1617408 w 3617167"/>
                <a:gd name="connsiteY18" fmla="*/ 2943759 h 3381843"/>
                <a:gd name="connsiteX19" fmla="*/ 1633364 w 3617167"/>
                <a:gd name="connsiteY19" fmla="*/ 2893937 h 3381843"/>
                <a:gd name="connsiteX20" fmla="*/ 263710 w 3617167"/>
                <a:gd name="connsiteY20" fmla="*/ 2711645 h 3381843"/>
                <a:gd name="connsiteX21" fmla="*/ 239041 w 3617167"/>
                <a:gd name="connsiteY21" fmla="*/ 2691538 h 3381843"/>
                <a:gd name="connsiteX22" fmla="*/ 252896 w 3617167"/>
                <a:gd name="connsiteY22" fmla="*/ 2694604 h 3381843"/>
                <a:gd name="connsiteX23" fmla="*/ 1646398 w 3617167"/>
                <a:gd name="connsiteY23" fmla="*/ 2880227 h 3381843"/>
                <a:gd name="connsiteX24" fmla="*/ 1659578 w 3617167"/>
                <a:gd name="connsiteY24" fmla="*/ 2880855 h 3381843"/>
                <a:gd name="connsiteX25" fmla="*/ 1651926 w 3617167"/>
                <a:gd name="connsiteY25" fmla="*/ 2891572 h 3381843"/>
                <a:gd name="connsiteX26" fmla="*/ 1631650 w 3617167"/>
                <a:gd name="connsiteY26" fmla="*/ 2945617 h 3381843"/>
                <a:gd name="connsiteX27" fmla="*/ 1626533 w 3617167"/>
                <a:gd name="connsiteY27" fmla="*/ 2991818 h 3381843"/>
                <a:gd name="connsiteX28" fmla="*/ 1625446 w 3617167"/>
                <a:gd name="connsiteY28" fmla="*/ 3003332 h 3381843"/>
                <a:gd name="connsiteX29" fmla="*/ 1625422 w 3617167"/>
                <a:gd name="connsiteY29" fmla="*/ 3003308 h 3381843"/>
                <a:gd name="connsiteX30" fmla="*/ 1618591 w 3617167"/>
                <a:gd name="connsiteY30" fmla="*/ 3003018 h 3381843"/>
                <a:gd name="connsiteX31" fmla="*/ 320194 w 3617167"/>
                <a:gd name="connsiteY31" fmla="*/ 2852202 h 3381843"/>
                <a:gd name="connsiteX32" fmla="*/ 316863 w 3617167"/>
                <a:gd name="connsiteY32" fmla="*/ 2851551 h 3381843"/>
                <a:gd name="connsiteX33" fmla="*/ 315270 w 3617167"/>
                <a:gd name="connsiteY33" fmla="*/ 2848558 h 3381843"/>
                <a:gd name="connsiteX34" fmla="*/ 244786 w 3617167"/>
                <a:gd name="connsiteY34" fmla="*/ 2704500 h 3381843"/>
                <a:gd name="connsiteX35" fmla="*/ 1841194 w 3617167"/>
                <a:gd name="connsiteY35" fmla="*/ 2486362 h 3381843"/>
                <a:gd name="connsiteX36" fmla="*/ 1841218 w 3617167"/>
                <a:gd name="connsiteY36" fmla="*/ 2486362 h 3381843"/>
                <a:gd name="connsiteX37" fmla="*/ 1841194 w 3617167"/>
                <a:gd name="connsiteY37" fmla="*/ 2486362 h 3381843"/>
                <a:gd name="connsiteX38" fmla="*/ 1254465 w 3617167"/>
                <a:gd name="connsiteY38" fmla="*/ 898716 h 3381843"/>
                <a:gd name="connsiteX39" fmla="*/ 1263758 w 3617167"/>
                <a:gd name="connsiteY39" fmla="*/ 916023 h 3381843"/>
                <a:gd name="connsiteX40" fmla="*/ 1314762 w 3617167"/>
                <a:gd name="connsiteY40" fmla="*/ 1009173 h 3381843"/>
                <a:gd name="connsiteX41" fmla="*/ 1427126 w 3617167"/>
                <a:gd name="connsiteY41" fmla="*/ 1164237 h 3381843"/>
                <a:gd name="connsiteX42" fmla="*/ 1612315 w 3617167"/>
                <a:gd name="connsiteY42" fmla="*/ 1267742 h 3381843"/>
                <a:gd name="connsiteX43" fmla="*/ 1621246 w 3617167"/>
                <a:gd name="connsiteY43" fmla="*/ 1271845 h 3381843"/>
                <a:gd name="connsiteX44" fmla="*/ 1558148 w 3617167"/>
                <a:gd name="connsiteY44" fmla="*/ 1341098 h 3381843"/>
                <a:gd name="connsiteX45" fmla="*/ 1722023 w 3617167"/>
                <a:gd name="connsiteY45" fmla="*/ 1381312 h 3381843"/>
                <a:gd name="connsiteX46" fmla="*/ 1758231 w 3617167"/>
                <a:gd name="connsiteY46" fmla="*/ 1455900 h 3381843"/>
                <a:gd name="connsiteX47" fmla="*/ 1828763 w 3617167"/>
                <a:gd name="connsiteY47" fmla="*/ 1409385 h 3381843"/>
                <a:gd name="connsiteX48" fmla="*/ 1836704 w 3617167"/>
                <a:gd name="connsiteY48" fmla="*/ 1421358 h 3381843"/>
                <a:gd name="connsiteX49" fmla="*/ 1752486 w 3617167"/>
                <a:gd name="connsiteY49" fmla="*/ 1476900 h 3381843"/>
                <a:gd name="connsiteX50" fmla="*/ 1712078 w 3617167"/>
                <a:gd name="connsiteY50" fmla="*/ 1393599 h 3381843"/>
                <a:gd name="connsiteX51" fmla="*/ 1531283 w 3617167"/>
                <a:gd name="connsiteY51" fmla="*/ 1349281 h 3381843"/>
                <a:gd name="connsiteX52" fmla="*/ 1597445 w 3617167"/>
                <a:gd name="connsiteY52" fmla="*/ 1276625 h 3381843"/>
                <a:gd name="connsiteX53" fmla="*/ 1418098 w 3617167"/>
                <a:gd name="connsiteY53" fmla="*/ 1175341 h 3381843"/>
                <a:gd name="connsiteX54" fmla="*/ 1302259 w 3617167"/>
                <a:gd name="connsiteY54" fmla="*/ 1016173 h 3381843"/>
                <a:gd name="connsiteX55" fmla="*/ 1260451 w 3617167"/>
                <a:gd name="connsiteY55" fmla="*/ 940041 h 3381843"/>
                <a:gd name="connsiteX56" fmla="*/ 1245703 w 3617167"/>
                <a:gd name="connsiteY56" fmla="*/ 1010331 h 3381843"/>
                <a:gd name="connsiteX57" fmla="*/ 1192405 w 3617167"/>
                <a:gd name="connsiteY57" fmla="*/ 1009559 h 3381843"/>
                <a:gd name="connsiteX58" fmla="*/ 1183305 w 3617167"/>
                <a:gd name="connsiteY58" fmla="*/ 1035797 h 3381843"/>
                <a:gd name="connsiteX59" fmla="*/ 1182195 w 3617167"/>
                <a:gd name="connsiteY59" fmla="*/ 1040118 h 3381843"/>
                <a:gd name="connsiteX60" fmla="*/ 1135077 w 3617167"/>
                <a:gd name="connsiteY60" fmla="*/ 1132205 h 3381843"/>
                <a:gd name="connsiteX61" fmla="*/ 1069566 w 3617167"/>
                <a:gd name="connsiteY61" fmla="*/ 1475041 h 3381843"/>
                <a:gd name="connsiteX62" fmla="*/ 1046803 w 3617167"/>
                <a:gd name="connsiteY62" fmla="*/ 1306653 h 3381843"/>
                <a:gd name="connsiteX63" fmla="*/ 943130 w 3617167"/>
                <a:gd name="connsiteY63" fmla="*/ 1509487 h 3381843"/>
                <a:gd name="connsiteX64" fmla="*/ 786207 w 3617167"/>
                <a:gd name="connsiteY64" fmla="*/ 1606136 h 3381843"/>
                <a:gd name="connsiteX65" fmla="*/ 784952 w 3617167"/>
                <a:gd name="connsiteY65" fmla="*/ 1606112 h 3381843"/>
                <a:gd name="connsiteX66" fmla="*/ 763758 w 3617167"/>
                <a:gd name="connsiteY66" fmla="*/ 2358478 h 3381843"/>
                <a:gd name="connsiteX67" fmla="*/ 1832287 w 3617167"/>
                <a:gd name="connsiteY67" fmla="*/ 2471855 h 3381843"/>
                <a:gd name="connsiteX68" fmla="*/ 1897629 w 3617167"/>
                <a:gd name="connsiteY68" fmla="*/ 2350198 h 3381843"/>
                <a:gd name="connsiteX69" fmla="*/ 1941899 w 3617167"/>
                <a:gd name="connsiteY69" fmla="*/ 2281863 h 3381843"/>
                <a:gd name="connsiteX70" fmla="*/ 1973785 w 3617167"/>
                <a:gd name="connsiteY70" fmla="*/ 2208290 h 3381843"/>
                <a:gd name="connsiteX71" fmla="*/ 1976609 w 3617167"/>
                <a:gd name="connsiteY71" fmla="*/ 1684417 h 3381843"/>
                <a:gd name="connsiteX72" fmla="*/ 1971685 w 3617167"/>
                <a:gd name="connsiteY72" fmla="*/ 1650020 h 3381843"/>
                <a:gd name="connsiteX73" fmla="*/ 1985879 w 3617167"/>
                <a:gd name="connsiteY73" fmla="*/ 1647992 h 3381843"/>
                <a:gd name="connsiteX74" fmla="*/ 1990779 w 3617167"/>
                <a:gd name="connsiteY74" fmla="*/ 1682365 h 3381843"/>
                <a:gd name="connsiteX75" fmla="*/ 1986916 w 3617167"/>
                <a:gd name="connsiteY75" fmla="*/ 2214083 h 3381843"/>
                <a:gd name="connsiteX76" fmla="*/ 1954209 w 3617167"/>
                <a:gd name="connsiteY76" fmla="*/ 2289008 h 3381843"/>
                <a:gd name="connsiteX77" fmla="*/ 1909939 w 3617167"/>
                <a:gd name="connsiteY77" fmla="*/ 2357536 h 3381843"/>
                <a:gd name="connsiteX78" fmla="*/ 1843221 w 3617167"/>
                <a:gd name="connsiteY78" fmla="*/ 2482235 h 3381843"/>
                <a:gd name="connsiteX79" fmla="*/ 1841194 w 3617167"/>
                <a:gd name="connsiteY79" fmla="*/ 2486362 h 3381843"/>
                <a:gd name="connsiteX80" fmla="*/ 1836656 w 3617167"/>
                <a:gd name="connsiteY80" fmla="*/ 2486290 h 3381843"/>
                <a:gd name="connsiteX81" fmla="*/ 754948 w 3617167"/>
                <a:gd name="connsiteY81" fmla="*/ 2371343 h 3381843"/>
                <a:gd name="connsiteX82" fmla="*/ 749058 w 3617167"/>
                <a:gd name="connsiteY82" fmla="*/ 2370112 h 3381843"/>
                <a:gd name="connsiteX83" fmla="*/ 749251 w 3617167"/>
                <a:gd name="connsiteY83" fmla="*/ 2364126 h 3381843"/>
                <a:gd name="connsiteX84" fmla="*/ 770976 w 3617167"/>
                <a:gd name="connsiteY84" fmla="*/ 1591291 h 3381843"/>
                <a:gd name="connsiteX85" fmla="*/ 778314 w 3617167"/>
                <a:gd name="connsiteY85" fmla="*/ 1591653 h 3381843"/>
                <a:gd name="connsiteX86" fmla="*/ 930312 w 3617167"/>
                <a:gd name="connsiteY86" fmla="*/ 1503114 h 3381843"/>
                <a:gd name="connsiteX87" fmla="*/ 1054842 w 3617167"/>
                <a:gd name="connsiteY87" fmla="*/ 1259390 h 3381843"/>
                <a:gd name="connsiteX88" fmla="*/ 1071980 w 3617167"/>
                <a:gd name="connsiteY88" fmla="*/ 1385971 h 3381843"/>
                <a:gd name="connsiteX89" fmla="*/ 1121825 w 3617167"/>
                <a:gd name="connsiteY89" fmla="*/ 1126654 h 3381843"/>
                <a:gd name="connsiteX90" fmla="*/ 1168895 w 3617167"/>
                <a:gd name="connsiteY90" fmla="*/ 1034952 h 3381843"/>
                <a:gd name="connsiteX91" fmla="*/ 1169981 w 3617167"/>
                <a:gd name="connsiteY91" fmla="*/ 1030680 h 3381843"/>
                <a:gd name="connsiteX92" fmla="*/ 1179395 w 3617167"/>
                <a:gd name="connsiteY92" fmla="*/ 1001255 h 3381843"/>
                <a:gd name="connsiteX93" fmla="*/ 1180312 w 3617167"/>
                <a:gd name="connsiteY93" fmla="*/ 995076 h 3381843"/>
                <a:gd name="connsiteX94" fmla="*/ 1234116 w 3617167"/>
                <a:gd name="connsiteY94" fmla="*/ 995897 h 3381843"/>
                <a:gd name="connsiteX95" fmla="*/ 1158588 w 3617167"/>
                <a:gd name="connsiteY95" fmla="*/ 51752 h 3381843"/>
                <a:gd name="connsiteX96" fmla="*/ 1164913 w 3617167"/>
                <a:gd name="connsiteY96" fmla="*/ 64618 h 3381843"/>
                <a:gd name="connsiteX97" fmla="*/ 14386 w 3617167"/>
                <a:gd name="connsiteY97" fmla="*/ 1909747 h 3381843"/>
                <a:gd name="connsiteX98" fmla="*/ 119653 w 3617167"/>
                <a:gd name="connsiteY98" fmla="*/ 2560804 h 3381843"/>
                <a:gd name="connsiteX99" fmla="*/ 1805035 w 3617167"/>
                <a:gd name="connsiteY99" fmla="*/ 2785314 h 3381843"/>
                <a:gd name="connsiteX100" fmla="*/ 1815173 w 3617167"/>
                <a:gd name="connsiteY100" fmla="*/ 2785580 h 3381843"/>
                <a:gd name="connsiteX101" fmla="*/ 1803563 w 3617167"/>
                <a:gd name="connsiteY101" fmla="*/ 2815777 h 3381843"/>
                <a:gd name="connsiteX102" fmla="*/ 1790166 w 3617167"/>
                <a:gd name="connsiteY102" fmla="*/ 2810635 h 3381843"/>
                <a:gd name="connsiteX103" fmla="*/ 1794487 w 3617167"/>
                <a:gd name="connsiteY103" fmla="*/ 2799363 h 3381843"/>
                <a:gd name="connsiteX104" fmla="*/ 112412 w 3617167"/>
                <a:gd name="connsiteY104" fmla="*/ 2573815 h 3381843"/>
                <a:gd name="connsiteX105" fmla="*/ 108574 w 3617167"/>
                <a:gd name="connsiteY105" fmla="*/ 2572873 h 3381843"/>
                <a:gd name="connsiteX106" fmla="*/ 107319 w 3617167"/>
                <a:gd name="connsiteY106" fmla="*/ 2569132 h 3381843"/>
                <a:gd name="connsiteX107" fmla="*/ 0 w 3617167"/>
                <a:gd name="connsiteY107" fmla="*/ 1909747 h 3381843"/>
                <a:gd name="connsiteX108" fmla="*/ 322004 w 3617167"/>
                <a:gd name="connsiteY108" fmla="*/ 801294 h 3381843"/>
                <a:gd name="connsiteX109" fmla="*/ 1158588 w 3617167"/>
                <a:gd name="connsiteY109" fmla="*/ 51752 h 3381843"/>
                <a:gd name="connsiteX110" fmla="*/ 2070579 w 3617167"/>
                <a:gd name="connsiteY110" fmla="*/ 14290 h 3381843"/>
                <a:gd name="connsiteX111" fmla="*/ 1442985 w 3617167"/>
                <a:gd name="connsiteY111" fmla="*/ 120305 h 3381843"/>
                <a:gd name="connsiteX112" fmla="*/ 1408974 w 3617167"/>
                <a:gd name="connsiteY112" fmla="*/ 239645 h 3381843"/>
                <a:gd name="connsiteX113" fmla="*/ 1415177 w 3617167"/>
                <a:gd name="connsiteY113" fmla="*/ 249324 h 3381843"/>
                <a:gd name="connsiteX114" fmla="*/ 1793496 w 3617167"/>
                <a:gd name="connsiteY114" fmla="*/ 802766 h 3381843"/>
                <a:gd name="connsiteX115" fmla="*/ 1869339 w 3617167"/>
                <a:gd name="connsiteY115" fmla="*/ 818215 h 3381843"/>
                <a:gd name="connsiteX116" fmla="*/ 1960509 w 3617167"/>
                <a:gd name="connsiteY116" fmla="*/ 832843 h 3381843"/>
                <a:gd name="connsiteX117" fmla="*/ 1942019 w 3617167"/>
                <a:gd name="connsiteY117" fmla="*/ 808873 h 3381843"/>
                <a:gd name="connsiteX118" fmla="*/ 1923650 w 3617167"/>
                <a:gd name="connsiteY118" fmla="*/ 782418 h 3381843"/>
                <a:gd name="connsiteX119" fmla="*/ 2003909 w 3617167"/>
                <a:gd name="connsiteY119" fmla="*/ 717003 h 3381843"/>
                <a:gd name="connsiteX120" fmla="*/ 2048662 w 3617167"/>
                <a:gd name="connsiteY120" fmla="*/ 574829 h 3381843"/>
                <a:gd name="connsiteX121" fmla="*/ 2196605 w 3617167"/>
                <a:gd name="connsiteY121" fmla="*/ 341677 h 3381843"/>
                <a:gd name="connsiteX122" fmla="*/ 2359828 w 3617167"/>
                <a:gd name="connsiteY122" fmla="*/ 277542 h 3381843"/>
                <a:gd name="connsiteX123" fmla="*/ 2537679 w 3617167"/>
                <a:gd name="connsiteY123" fmla="*/ 288114 h 3381843"/>
                <a:gd name="connsiteX124" fmla="*/ 2806217 w 3617167"/>
                <a:gd name="connsiteY124" fmla="*/ 526600 h 3381843"/>
                <a:gd name="connsiteX125" fmla="*/ 2881166 w 3617167"/>
                <a:gd name="connsiteY125" fmla="*/ 564449 h 3381843"/>
                <a:gd name="connsiteX126" fmla="*/ 2880346 w 3617167"/>
                <a:gd name="connsiteY126" fmla="*/ 569639 h 3381843"/>
                <a:gd name="connsiteX127" fmla="*/ 2893718 w 3617167"/>
                <a:gd name="connsiteY127" fmla="*/ 762190 h 3381843"/>
                <a:gd name="connsiteX128" fmla="*/ 2984792 w 3617167"/>
                <a:gd name="connsiteY128" fmla="*/ 776118 h 3381843"/>
                <a:gd name="connsiteX129" fmla="*/ 2917784 w 3617167"/>
                <a:gd name="connsiteY129" fmla="*/ 825456 h 3381843"/>
                <a:gd name="connsiteX130" fmla="*/ 2961354 w 3617167"/>
                <a:gd name="connsiteY130" fmla="*/ 942793 h 3381843"/>
                <a:gd name="connsiteX131" fmla="*/ 2853552 w 3617167"/>
                <a:gd name="connsiteY131" fmla="*/ 888409 h 3381843"/>
                <a:gd name="connsiteX132" fmla="*/ 2829969 w 3617167"/>
                <a:gd name="connsiteY132" fmla="*/ 939582 h 3381843"/>
                <a:gd name="connsiteX133" fmla="*/ 2832914 w 3617167"/>
                <a:gd name="connsiteY133" fmla="*/ 947403 h 3381843"/>
                <a:gd name="connsiteX134" fmla="*/ 3114632 w 3617167"/>
                <a:gd name="connsiteY134" fmla="*/ 1286232 h 3381843"/>
                <a:gd name="connsiteX135" fmla="*/ 3193129 w 3617167"/>
                <a:gd name="connsiteY135" fmla="*/ 1619243 h 3381843"/>
                <a:gd name="connsiteX136" fmla="*/ 3236482 w 3617167"/>
                <a:gd name="connsiteY136" fmla="*/ 1908372 h 3381843"/>
                <a:gd name="connsiteX137" fmla="*/ 3195109 w 3617167"/>
                <a:gd name="connsiteY137" fmla="*/ 1891523 h 3381843"/>
                <a:gd name="connsiteX138" fmla="*/ 3153398 w 3617167"/>
                <a:gd name="connsiteY138" fmla="*/ 2083543 h 3381843"/>
                <a:gd name="connsiteX139" fmla="*/ 3105556 w 3617167"/>
                <a:gd name="connsiteY139" fmla="*/ 2156827 h 3381843"/>
                <a:gd name="connsiteX140" fmla="*/ 3091049 w 3617167"/>
                <a:gd name="connsiteY140" fmla="*/ 2176548 h 3381843"/>
                <a:gd name="connsiteX141" fmla="*/ 3068335 w 3617167"/>
                <a:gd name="connsiteY141" fmla="*/ 2207735 h 3381843"/>
                <a:gd name="connsiteX142" fmla="*/ 3069831 w 3617167"/>
                <a:gd name="connsiteY142" fmla="*/ 2210510 h 3381843"/>
                <a:gd name="connsiteX143" fmla="*/ 3070507 w 3617167"/>
                <a:gd name="connsiteY143" fmla="*/ 2211765 h 3381843"/>
                <a:gd name="connsiteX144" fmla="*/ 3183136 w 3617167"/>
                <a:gd name="connsiteY144" fmla="*/ 2168800 h 3381843"/>
                <a:gd name="connsiteX145" fmla="*/ 3095586 w 3617167"/>
                <a:gd name="connsiteY145" fmla="*/ 2279160 h 3381843"/>
                <a:gd name="connsiteX146" fmla="*/ 3095563 w 3617167"/>
                <a:gd name="connsiteY146" fmla="*/ 2279160 h 3381843"/>
                <a:gd name="connsiteX147" fmla="*/ 3093849 w 3617167"/>
                <a:gd name="connsiteY147" fmla="*/ 2374433 h 3381843"/>
                <a:gd name="connsiteX148" fmla="*/ 3317224 w 3617167"/>
                <a:gd name="connsiteY148" fmla="*/ 2333591 h 3381843"/>
                <a:gd name="connsiteX149" fmla="*/ 3363545 w 3617167"/>
                <a:gd name="connsiteY149" fmla="*/ 1535097 h 3381843"/>
                <a:gd name="connsiteX150" fmla="*/ 3226682 w 3617167"/>
                <a:gd name="connsiteY150" fmla="*/ 1440137 h 3381843"/>
                <a:gd name="connsiteX151" fmla="*/ 2986361 w 3617167"/>
                <a:gd name="connsiteY151" fmla="*/ 966038 h 3381843"/>
                <a:gd name="connsiteX152" fmla="*/ 2985902 w 3617167"/>
                <a:gd name="connsiteY152" fmla="*/ 831129 h 3381843"/>
                <a:gd name="connsiteX153" fmla="*/ 3080331 w 3617167"/>
                <a:gd name="connsiteY153" fmla="*/ 734890 h 3381843"/>
                <a:gd name="connsiteX154" fmla="*/ 3396301 w 3617167"/>
                <a:gd name="connsiteY154" fmla="*/ 602539 h 3381843"/>
                <a:gd name="connsiteX155" fmla="*/ 3433570 w 3617167"/>
                <a:gd name="connsiteY155" fmla="*/ 591194 h 3381843"/>
                <a:gd name="connsiteX156" fmla="*/ 2070579 w 3617167"/>
                <a:gd name="connsiteY156" fmla="*/ 14290 h 3381843"/>
                <a:gd name="connsiteX157" fmla="*/ 2070652 w 3617167"/>
                <a:gd name="connsiteY157" fmla="*/ 0 h 3381843"/>
                <a:gd name="connsiteX158" fmla="*/ 3453822 w 3617167"/>
                <a:gd name="connsiteY158" fmla="*/ 591484 h 3381843"/>
                <a:gd name="connsiteX159" fmla="*/ 3464033 w 3617167"/>
                <a:gd name="connsiteY159" fmla="*/ 602153 h 3381843"/>
                <a:gd name="connsiteX160" fmla="*/ 3449309 w 3617167"/>
                <a:gd name="connsiteY160" fmla="*/ 603577 h 3381843"/>
                <a:gd name="connsiteX161" fmla="*/ 3402119 w 3617167"/>
                <a:gd name="connsiteY161" fmla="*/ 615743 h 3381843"/>
                <a:gd name="connsiteX162" fmla="*/ 3086028 w 3617167"/>
                <a:gd name="connsiteY162" fmla="*/ 748190 h 3381843"/>
                <a:gd name="connsiteX163" fmla="*/ 2999275 w 3617167"/>
                <a:gd name="connsiteY163" fmla="*/ 836584 h 3381843"/>
                <a:gd name="connsiteX164" fmla="*/ 2999661 w 3617167"/>
                <a:gd name="connsiteY164" fmla="*/ 960486 h 3381843"/>
                <a:gd name="connsiteX165" fmla="*/ 3002051 w 3617167"/>
                <a:gd name="connsiteY165" fmla="*/ 966038 h 3381843"/>
                <a:gd name="connsiteX166" fmla="*/ 3239620 w 3617167"/>
                <a:gd name="connsiteY166" fmla="*/ 1433668 h 3381843"/>
                <a:gd name="connsiteX167" fmla="*/ 3371752 w 3617167"/>
                <a:gd name="connsiteY167" fmla="*/ 1521459 h 3381843"/>
                <a:gd name="connsiteX168" fmla="*/ 3378849 w 3617167"/>
                <a:gd name="connsiteY168" fmla="*/ 1521942 h 3381843"/>
                <a:gd name="connsiteX169" fmla="*/ 3331055 w 3617167"/>
                <a:gd name="connsiteY169" fmla="*/ 2345540 h 3381843"/>
                <a:gd name="connsiteX170" fmla="*/ 3325624 w 3617167"/>
                <a:gd name="connsiteY170" fmla="*/ 2346602 h 3381843"/>
                <a:gd name="connsiteX171" fmla="*/ 3085207 w 3617167"/>
                <a:gd name="connsiteY171" fmla="*/ 2390485 h 3381843"/>
                <a:gd name="connsiteX172" fmla="*/ 3073717 w 3617167"/>
                <a:gd name="connsiteY172" fmla="*/ 2392392 h 3381843"/>
                <a:gd name="connsiteX173" fmla="*/ 3073549 w 3617167"/>
                <a:gd name="connsiteY173" fmla="*/ 2392392 h 3381843"/>
                <a:gd name="connsiteX174" fmla="*/ 3077000 w 3617167"/>
                <a:gd name="connsiteY174" fmla="*/ 2381264 h 3381843"/>
                <a:gd name="connsiteX175" fmla="*/ 3080838 w 3617167"/>
                <a:gd name="connsiteY175" fmla="*/ 2278822 h 3381843"/>
                <a:gd name="connsiteX176" fmla="*/ 3080138 w 3617167"/>
                <a:gd name="connsiteY176" fmla="*/ 2275515 h 3381843"/>
                <a:gd name="connsiteX177" fmla="*/ 3139397 w 3617167"/>
                <a:gd name="connsiteY177" fmla="*/ 2200903 h 3381843"/>
                <a:gd name="connsiteX178" fmla="*/ 3063555 w 3617167"/>
                <a:gd name="connsiteY178" fmla="*/ 2229797 h 3381843"/>
                <a:gd name="connsiteX179" fmla="*/ 3060683 w 3617167"/>
                <a:gd name="connsiteY179" fmla="*/ 2223931 h 3381843"/>
                <a:gd name="connsiteX180" fmla="*/ 3057231 w 3617167"/>
                <a:gd name="connsiteY180" fmla="*/ 2217414 h 3381843"/>
                <a:gd name="connsiteX181" fmla="*/ 3053514 w 3617167"/>
                <a:gd name="connsiteY181" fmla="*/ 2210366 h 3381843"/>
                <a:gd name="connsiteX182" fmla="*/ 3051631 w 3617167"/>
                <a:gd name="connsiteY182" fmla="*/ 2206552 h 3381843"/>
                <a:gd name="connsiteX183" fmla="*/ 3054069 w 3617167"/>
                <a:gd name="connsiteY183" fmla="*/ 2203052 h 3381843"/>
                <a:gd name="connsiteX184" fmla="*/ 3079486 w 3617167"/>
                <a:gd name="connsiteY184" fmla="*/ 2168051 h 3381843"/>
                <a:gd name="connsiteX185" fmla="*/ 3093945 w 3617167"/>
                <a:gd name="connsiteY185" fmla="*/ 2148330 h 3381843"/>
                <a:gd name="connsiteX186" fmla="*/ 3140532 w 3617167"/>
                <a:gd name="connsiteY186" fmla="*/ 2077195 h 3381843"/>
                <a:gd name="connsiteX187" fmla="*/ 3181253 w 3617167"/>
                <a:gd name="connsiteY187" fmla="*/ 1880781 h 3381843"/>
                <a:gd name="connsiteX188" fmla="*/ 3181688 w 3617167"/>
                <a:gd name="connsiteY188" fmla="*/ 1870595 h 3381843"/>
                <a:gd name="connsiteX189" fmla="*/ 3218571 w 3617167"/>
                <a:gd name="connsiteY189" fmla="*/ 1885585 h 3381843"/>
                <a:gd name="connsiteX190" fmla="*/ 3178960 w 3617167"/>
                <a:gd name="connsiteY190" fmla="*/ 1621368 h 3381843"/>
                <a:gd name="connsiteX191" fmla="*/ 3101066 w 3617167"/>
                <a:gd name="connsiteY191" fmla="*/ 1290963 h 3381843"/>
                <a:gd name="connsiteX192" fmla="*/ 2822945 w 3617167"/>
                <a:gd name="connsiteY192" fmla="*/ 958000 h 3381843"/>
                <a:gd name="connsiteX193" fmla="*/ 2821062 w 3617167"/>
                <a:gd name="connsiteY193" fmla="*/ 956744 h 3381843"/>
                <a:gd name="connsiteX194" fmla="*/ 2814448 w 3617167"/>
                <a:gd name="connsiteY194" fmla="*/ 939075 h 3381843"/>
                <a:gd name="connsiteX195" fmla="*/ 2846745 w 3617167"/>
                <a:gd name="connsiteY195" fmla="*/ 868978 h 3381843"/>
                <a:gd name="connsiteX196" fmla="*/ 2935236 w 3617167"/>
                <a:gd name="connsiteY196" fmla="*/ 913561 h 3381843"/>
                <a:gd name="connsiteX197" fmla="*/ 2900598 w 3617167"/>
                <a:gd name="connsiteY197" fmla="*/ 820363 h 3381843"/>
                <a:gd name="connsiteX198" fmla="*/ 2948464 w 3617167"/>
                <a:gd name="connsiteY198" fmla="*/ 785146 h 3381843"/>
                <a:gd name="connsiteX199" fmla="*/ 2883194 w 3617167"/>
                <a:gd name="connsiteY199" fmla="*/ 775152 h 3381843"/>
                <a:gd name="connsiteX200" fmla="*/ 2881722 w 3617167"/>
                <a:gd name="connsiteY200" fmla="*/ 771121 h 3381843"/>
                <a:gd name="connsiteX201" fmla="*/ 2865404 w 3617167"/>
                <a:gd name="connsiteY201" fmla="*/ 572584 h 3381843"/>
                <a:gd name="connsiteX202" fmla="*/ 2795089 w 3617167"/>
                <a:gd name="connsiteY202" fmla="*/ 537101 h 3381843"/>
                <a:gd name="connsiteX203" fmla="*/ 2794100 w 3617167"/>
                <a:gd name="connsiteY203" fmla="*/ 534663 h 3381843"/>
                <a:gd name="connsiteX204" fmla="*/ 2533913 w 3617167"/>
                <a:gd name="connsiteY204" fmla="*/ 301970 h 3381843"/>
                <a:gd name="connsiteX205" fmla="*/ 2362121 w 3617167"/>
                <a:gd name="connsiteY205" fmla="*/ 291759 h 3381843"/>
                <a:gd name="connsiteX206" fmla="*/ 2204764 w 3617167"/>
                <a:gd name="connsiteY206" fmla="*/ 353601 h 3381843"/>
                <a:gd name="connsiteX207" fmla="*/ 2062590 w 3617167"/>
                <a:gd name="connsiteY207" fmla="*/ 579149 h 3381843"/>
                <a:gd name="connsiteX208" fmla="*/ 2062252 w 3617167"/>
                <a:gd name="connsiteY208" fmla="*/ 581346 h 3381843"/>
                <a:gd name="connsiteX209" fmla="*/ 2060755 w 3617167"/>
                <a:gd name="connsiteY209" fmla="*/ 582988 h 3381843"/>
                <a:gd name="connsiteX210" fmla="*/ 2018730 w 3617167"/>
                <a:gd name="connsiteY210" fmla="*/ 719103 h 3381843"/>
                <a:gd name="connsiteX211" fmla="*/ 2019286 w 3617167"/>
                <a:gd name="connsiteY211" fmla="*/ 723086 h 3381843"/>
                <a:gd name="connsiteX212" fmla="*/ 1943105 w 3617167"/>
                <a:gd name="connsiteY212" fmla="*/ 785218 h 3381843"/>
                <a:gd name="connsiteX213" fmla="*/ 1953702 w 3617167"/>
                <a:gd name="connsiteY213" fmla="*/ 800497 h 3381843"/>
                <a:gd name="connsiteX214" fmla="*/ 1994037 w 3617167"/>
                <a:gd name="connsiteY214" fmla="*/ 852853 h 3381843"/>
                <a:gd name="connsiteX215" fmla="*/ 1866853 w 3617167"/>
                <a:gd name="connsiteY215" fmla="*/ 832408 h 3381843"/>
                <a:gd name="connsiteX216" fmla="*/ 1786086 w 3617167"/>
                <a:gd name="connsiteY216" fmla="*/ 815970 h 3381843"/>
                <a:gd name="connsiteX217" fmla="*/ 1784493 w 3617167"/>
                <a:gd name="connsiteY217" fmla="*/ 814184 h 3381843"/>
                <a:gd name="connsiteX218" fmla="*/ 1403181 w 3617167"/>
                <a:gd name="connsiteY218" fmla="*/ 257121 h 3381843"/>
                <a:gd name="connsiteX219" fmla="*/ 1395360 w 3617167"/>
                <a:gd name="connsiteY219" fmla="*/ 244955 h 3381843"/>
                <a:gd name="connsiteX220" fmla="*/ 1392270 w 3617167"/>
                <a:gd name="connsiteY220" fmla="*/ 241938 h 3381843"/>
                <a:gd name="connsiteX221" fmla="*/ 1394346 w 3617167"/>
                <a:gd name="connsiteY221" fmla="*/ 238848 h 3381843"/>
                <a:gd name="connsiteX222" fmla="*/ 1430240 w 3617167"/>
                <a:gd name="connsiteY222" fmla="*/ 112895 h 3381843"/>
                <a:gd name="connsiteX223" fmla="*/ 1431229 w 3617167"/>
                <a:gd name="connsiteY223" fmla="*/ 109298 h 3381843"/>
                <a:gd name="connsiteX224" fmla="*/ 1434753 w 3617167"/>
                <a:gd name="connsiteY224" fmla="*/ 108067 h 3381843"/>
                <a:gd name="connsiteX225" fmla="*/ 2070652 w 3617167"/>
                <a:gd name="connsiteY225" fmla="*/ 0 h 338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617167" h="3381843">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6" name="Freeform: Shape 25">
              <a:extLst>
                <a:ext uri="{FF2B5EF4-FFF2-40B4-BE49-F238E27FC236}">
                  <a16:creationId xmlns:a16="http://schemas.microsoft.com/office/drawing/2014/main" id="{0F47C14F-EDC9-A323-B2B8-CEFE42A8A1FB}"/>
                </a:ext>
              </a:extLst>
            </p:cNvPr>
            <p:cNvSpPr/>
            <p:nvPr/>
          </p:nvSpPr>
          <p:spPr>
            <a:xfrm>
              <a:off x="7995861" y="1322288"/>
              <a:ext cx="2027279" cy="5323954"/>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7" name="Freeform: Shape 26">
              <a:extLst>
                <a:ext uri="{FF2B5EF4-FFF2-40B4-BE49-F238E27FC236}">
                  <a16:creationId xmlns:a16="http://schemas.microsoft.com/office/drawing/2014/main" id="{FC5136F0-1A81-C859-2349-B1608A975454}"/>
                </a:ext>
              </a:extLst>
            </p:cNvPr>
            <p:cNvSpPr/>
            <p:nvPr/>
          </p:nvSpPr>
          <p:spPr>
            <a:xfrm>
              <a:off x="7115781" y="2108544"/>
              <a:ext cx="4017498" cy="4010307"/>
            </a:xfrm>
            <a:custGeom>
              <a:avLst/>
              <a:gdLst>
                <a:gd name="connsiteX0" fmla="*/ 1420897 w 4017498"/>
                <a:gd name="connsiteY0" fmla="*/ 3841195 h 4010308"/>
                <a:gd name="connsiteX1" fmla="*/ 1276646 w 4017498"/>
                <a:gd name="connsiteY1" fmla="*/ 3843030 h 4010308"/>
                <a:gd name="connsiteX2" fmla="*/ 1276622 w 4017498"/>
                <a:gd name="connsiteY2" fmla="*/ 3843030 h 4010308"/>
                <a:gd name="connsiteX3" fmla="*/ 1419086 w 4017498"/>
                <a:gd name="connsiteY3" fmla="*/ 3890679 h 4010308"/>
                <a:gd name="connsiteX4" fmla="*/ 1435766 w 4017498"/>
                <a:gd name="connsiteY4" fmla="*/ 3826640 h 4010308"/>
                <a:gd name="connsiteX5" fmla="*/ 1432748 w 4017498"/>
                <a:gd name="connsiteY5" fmla="*/ 3909603 h 4010308"/>
                <a:gd name="connsiteX6" fmla="*/ 1423938 w 4017498"/>
                <a:gd name="connsiteY6" fmla="*/ 3907020 h 4010308"/>
                <a:gd name="connsiteX7" fmla="*/ 1237325 w 4017498"/>
                <a:gd name="connsiteY7" fmla="*/ 3842957 h 4010308"/>
                <a:gd name="connsiteX8" fmla="*/ 1204497 w 4017498"/>
                <a:gd name="connsiteY8" fmla="*/ 3829561 h 4010308"/>
                <a:gd name="connsiteX9" fmla="*/ 2673624 w 4017498"/>
                <a:gd name="connsiteY9" fmla="*/ 3768733 h 4010308"/>
                <a:gd name="connsiteX10" fmla="*/ 2677390 w 4017498"/>
                <a:gd name="connsiteY10" fmla="*/ 3814234 h 4010308"/>
                <a:gd name="connsiteX11" fmla="*/ 2684317 w 4017498"/>
                <a:gd name="connsiteY11" fmla="*/ 3902556 h 4010308"/>
                <a:gd name="connsiteX12" fmla="*/ 2941728 w 4017498"/>
                <a:gd name="connsiteY12" fmla="*/ 3776554 h 4010308"/>
                <a:gd name="connsiteX13" fmla="*/ 2673624 w 4017498"/>
                <a:gd name="connsiteY13" fmla="*/ 3768733 h 4010308"/>
                <a:gd name="connsiteX14" fmla="*/ 1500939 w 4017498"/>
                <a:gd name="connsiteY14" fmla="*/ 3760573 h 4010308"/>
                <a:gd name="connsiteX15" fmla="*/ 941800 w 4017498"/>
                <a:gd name="connsiteY15" fmla="*/ 3770325 h 4010308"/>
                <a:gd name="connsiteX16" fmla="*/ 1495677 w 4017498"/>
                <a:gd name="connsiteY16" fmla="*/ 3992421 h 4010308"/>
                <a:gd name="connsiteX17" fmla="*/ 1501590 w 4017498"/>
                <a:gd name="connsiteY17" fmla="*/ 3760573 h 4010308"/>
                <a:gd name="connsiteX18" fmla="*/ 2658103 w 4017498"/>
                <a:gd name="connsiteY18" fmla="*/ 3754009 h 4010308"/>
                <a:gd name="connsiteX19" fmla="*/ 2666045 w 4017498"/>
                <a:gd name="connsiteY19" fmla="*/ 3754202 h 4010308"/>
                <a:gd name="connsiteX20" fmla="*/ 2966928 w 4017498"/>
                <a:gd name="connsiteY20" fmla="*/ 3763013 h 4010308"/>
                <a:gd name="connsiteX21" fmla="*/ 2991308 w 4017498"/>
                <a:gd name="connsiteY21" fmla="*/ 3763785 h 4010308"/>
                <a:gd name="connsiteX22" fmla="*/ 2970380 w 4017498"/>
                <a:gd name="connsiteY22" fmla="*/ 3776337 h 4010308"/>
                <a:gd name="connsiteX23" fmla="*/ 2680503 w 4017498"/>
                <a:gd name="connsiteY23" fmla="*/ 3919573 h 4010308"/>
                <a:gd name="connsiteX24" fmla="*/ 2671307 w 4017498"/>
                <a:gd name="connsiteY24" fmla="*/ 3923218 h 4010308"/>
                <a:gd name="connsiteX25" fmla="*/ 2671283 w 4017498"/>
                <a:gd name="connsiteY25" fmla="*/ 3923218 h 4010308"/>
                <a:gd name="connsiteX26" fmla="*/ 2670679 w 4017498"/>
                <a:gd name="connsiteY26" fmla="*/ 3913370 h 4010308"/>
                <a:gd name="connsiteX27" fmla="*/ 2663076 w 4017498"/>
                <a:gd name="connsiteY27" fmla="*/ 3815441 h 4010308"/>
                <a:gd name="connsiteX28" fmla="*/ 2658706 w 4017498"/>
                <a:gd name="connsiteY28" fmla="*/ 3761926 h 4010308"/>
                <a:gd name="connsiteX29" fmla="*/ 1500842 w 4017498"/>
                <a:gd name="connsiteY29" fmla="*/ 3746235 h 4010308"/>
                <a:gd name="connsiteX30" fmla="*/ 1516218 w 4017498"/>
                <a:gd name="connsiteY30" fmla="*/ 3746235 h 4010308"/>
                <a:gd name="connsiteX31" fmla="*/ 1516073 w 4017498"/>
                <a:gd name="connsiteY31" fmla="*/ 3753549 h 4010308"/>
                <a:gd name="connsiteX32" fmla="*/ 1509701 w 4017498"/>
                <a:gd name="connsiteY32" fmla="*/ 4001642 h 4010308"/>
                <a:gd name="connsiteX33" fmla="*/ 1509363 w 4017498"/>
                <a:gd name="connsiteY33" fmla="*/ 4010284 h 4010308"/>
                <a:gd name="connsiteX34" fmla="*/ 1509363 w 4017498"/>
                <a:gd name="connsiteY34" fmla="*/ 4010308 h 4010308"/>
                <a:gd name="connsiteX35" fmla="*/ 1500939 w 4017498"/>
                <a:gd name="connsiteY35" fmla="*/ 4008401 h 4010308"/>
                <a:gd name="connsiteX36" fmla="*/ 913148 w 4017498"/>
                <a:gd name="connsiteY36" fmla="*/ 3769891 h 4010308"/>
                <a:gd name="connsiteX37" fmla="*/ 892220 w 4017498"/>
                <a:gd name="connsiteY37" fmla="*/ 3757194 h 4010308"/>
                <a:gd name="connsiteX38" fmla="*/ 916696 w 4017498"/>
                <a:gd name="connsiteY38" fmla="*/ 3756590 h 4010308"/>
                <a:gd name="connsiteX39" fmla="*/ 1500842 w 4017498"/>
                <a:gd name="connsiteY39" fmla="*/ 3746235 h 4010308"/>
                <a:gd name="connsiteX40" fmla="*/ 1992008 w 4017498"/>
                <a:gd name="connsiteY40" fmla="*/ 3596433 h 4010308"/>
                <a:gd name="connsiteX41" fmla="*/ 1992973 w 4017498"/>
                <a:gd name="connsiteY41" fmla="*/ 3602781 h 4010308"/>
                <a:gd name="connsiteX42" fmla="*/ 1992998 w 4017498"/>
                <a:gd name="connsiteY42" fmla="*/ 3602781 h 4010308"/>
                <a:gd name="connsiteX43" fmla="*/ 2149341 w 4017498"/>
                <a:gd name="connsiteY43" fmla="*/ 3605002 h 4010308"/>
                <a:gd name="connsiteX44" fmla="*/ 2149824 w 4017498"/>
                <a:gd name="connsiteY44" fmla="*/ 3598605 h 4010308"/>
                <a:gd name="connsiteX45" fmla="*/ 1975280 w 4017498"/>
                <a:gd name="connsiteY45" fmla="*/ 3581805 h 4010308"/>
                <a:gd name="connsiteX46" fmla="*/ 2165321 w 4017498"/>
                <a:gd name="connsiteY46" fmla="*/ 3584460 h 4010308"/>
                <a:gd name="connsiteX47" fmla="*/ 2162641 w 4017498"/>
                <a:gd name="connsiteY47" fmla="*/ 3619533 h 4010308"/>
                <a:gd name="connsiteX48" fmla="*/ 2162641 w 4017498"/>
                <a:gd name="connsiteY48" fmla="*/ 3619557 h 4010308"/>
                <a:gd name="connsiteX49" fmla="*/ 1980663 w 4017498"/>
                <a:gd name="connsiteY49" fmla="*/ 3616950 h 4010308"/>
                <a:gd name="connsiteX50" fmla="*/ 3253111 w 4017498"/>
                <a:gd name="connsiteY50" fmla="*/ 3444651 h 4010308"/>
                <a:gd name="connsiteX51" fmla="*/ 3239449 w 4017498"/>
                <a:gd name="connsiteY51" fmla="*/ 3446124 h 4010308"/>
                <a:gd name="connsiteX52" fmla="*/ 3251229 w 4017498"/>
                <a:gd name="connsiteY52" fmla="*/ 3446341 h 4010308"/>
                <a:gd name="connsiteX53" fmla="*/ 3253111 w 4017498"/>
                <a:gd name="connsiteY53" fmla="*/ 3444651 h 4010308"/>
                <a:gd name="connsiteX54" fmla="*/ 2107099 w 4017498"/>
                <a:gd name="connsiteY54" fmla="*/ 3429710 h 4010308"/>
                <a:gd name="connsiteX55" fmla="*/ 2084313 w 4017498"/>
                <a:gd name="connsiteY55" fmla="*/ 3429855 h 4010308"/>
                <a:gd name="connsiteX56" fmla="*/ 2023267 w 4017498"/>
                <a:gd name="connsiteY56" fmla="*/ 3429807 h 4010308"/>
                <a:gd name="connsiteX57" fmla="*/ 2023919 w 4017498"/>
                <a:gd name="connsiteY57" fmla="*/ 3502270 h 4010308"/>
                <a:gd name="connsiteX58" fmla="*/ 2025174 w 4017498"/>
                <a:gd name="connsiteY58" fmla="*/ 3502270 h 4010308"/>
                <a:gd name="connsiteX59" fmla="*/ 2025222 w 4017498"/>
                <a:gd name="connsiteY59" fmla="*/ 3503187 h 4010308"/>
                <a:gd name="connsiteX60" fmla="*/ 2025222 w 4017498"/>
                <a:gd name="connsiteY60" fmla="*/ 3503163 h 4010308"/>
                <a:gd name="connsiteX61" fmla="*/ 2107968 w 4017498"/>
                <a:gd name="connsiteY61" fmla="*/ 3504539 h 4010308"/>
                <a:gd name="connsiteX62" fmla="*/ 2108741 w 4017498"/>
                <a:gd name="connsiteY62" fmla="*/ 3501401 h 4010308"/>
                <a:gd name="connsiteX63" fmla="*/ 2107703 w 4017498"/>
                <a:gd name="connsiteY63" fmla="*/ 3498166 h 4010308"/>
                <a:gd name="connsiteX64" fmla="*/ 2105892 w 4017498"/>
                <a:gd name="connsiteY64" fmla="*/ 3491649 h 4010308"/>
                <a:gd name="connsiteX65" fmla="*/ 2105723 w 4017498"/>
                <a:gd name="connsiteY65" fmla="*/ 3490394 h 4010308"/>
                <a:gd name="connsiteX66" fmla="*/ 2107099 w 4017498"/>
                <a:gd name="connsiteY66" fmla="*/ 3429710 h 4010308"/>
                <a:gd name="connsiteX67" fmla="*/ 3292505 w 4017498"/>
                <a:gd name="connsiteY67" fmla="*/ 3425896 h 4010308"/>
                <a:gd name="connsiteX68" fmla="*/ 3278167 w 4017498"/>
                <a:gd name="connsiteY68" fmla="*/ 3440282 h 4010308"/>
                <a:gd name="connsiteX69" fmla="*/ 3258663 w 4017498"/>
                <a:gd name="connsiteY69" fmla="*/ 3458941 h 4010308"/>
                <a:gd name="connsiteX70" fmla="*/ 3256587 w 4017498"/>
                <a:gd name="connsiteY70" fmla="*/ 3460776 h 4010308"/>
                <a:gd name="connsiteX71" fmla="*/ 3256539 w 4017498"/>
                <a:gd name="connsiteY71" fmla="*/ 3460800 h 4010308"/>
                <a:gd name="connsiteX72" fmla="*/ 3120496 w 4017498"/>
                <a:gd name="connsiteY72" fmla="*/ 3458338 h 4010308"/>
                <a:gd name="connsiteX73" fmla="*/ 3119989 w 4017498"/>
                <a:gd name="connsiteY73" fmla="*/ 3444024 h 4010308"/>
                <a:gd name="connsiteX74" fmla="*/ 3258977 w 4017498"/>
                <a:gd name="connsiteY74" fmla="*/ 3429565 h 4010308"/>
                <a:gd name="connsiteX75" fmla="*/ 2012864 w 4017498"/>
                <a:gd name="connsiteY75" fmla="*/ 3415179 h 4010308"/>
                <a:gd name="connsiteX76" fmla="*/ 2018150 w 4017498"/>
                <a:gd name="connsiteY76" fmla="*/ 3415324 h 4010308"/>
                <a:gd name="connsiteX77" fmla="*/ 2084216 w 4017498"/>
                <a:gd name="connsiteY77" fmla="*/ 3415493 h 4010308"/>
                <a:gd name="connsiteX78" fmla="*/ 2116924 w 4017498"/>
                <a:gd name="connsiteY78" fmla="*/ 3415324 h 4010308"/>
                <a:gd name="connsiteX79" fmla="*/ 2127110 w 4017498"/>
                <a:gd name="connsiteY79" fmla="*/ 3415324 h 4010308"/>
                <a:gd name="connsiteX80" fmla="*/ 2123682 w 4017498"/>
                <a:gd name="connsiteY80" fmla="*/ 3424906 h 4010308"/>
                <a:gd name="connsiteX81" fmla="*/ 2119917 w 4017498"/>
                <a:gd name="connsiteY81" fmla="*/ 3487666 h 4010308"/>
                <a:gd name="connsiteX82" fmla="*/ 2120158 w 4017498"/>
                <a:gd name="connsiteY82" fmla="*/ 3489476 h 4010308"/>
                <a:gd name="connsiteX83" fmla="*/ 2121365 w 4017498"/>
                <a:gd name="connsiteY83" fmla="*/ 3493628 h 4010308"/>
                <a:gd name="connsiteX84" fmla="*/ 2123176 w 4017498"/>
                <a:gd name="connsiteY84" fmla="*/ 3499976 h 4010308"/>
                <a:gd name="connsiteX85" fmla="*/ 2123513 w 4017498"/>
                <a:gd name="connsiteY85" fmla="*/ 3501570 h 4010308"/>
                <a:gd name="connsiteX86" fmla="*/ 2123127 w 4017498"/>
                <a:gd name="connsiteY86" fmla="*/ 3503139 h 4010308"/>
                <a:gd name="connsiteX87" fmla="*/ 2120810 w 4017498"/>
                <a:gd name="connsiteY87" fmla="*/ 3513204 h 4010308"/>
                <a:gd name="connsiteX88" fmla="*/ 2119627 w 4017498"/>
                <a:gd name="connsiteY88" fmla="*/ 3519094 h 4010308"/>
                <a:gd name="connsiteX89" fmla="*/ 2119579 w 4017498"/>
                <a:gd name="connsiteY89" fmla="*/ 3519094 h 4010308"/>
                <a:gd name="connsiteX90" fmla="*/ 2011608 w 4017498"/>
                <a:gd name="connsiteY90" fmla="*/ 3517284 h 4010308"/>
                <a:gd name="connsiteX91" fmla="*/ 2010957 w 4017498"/>
                <a:gd name="connsiteY91" fmla="*/ 3510766 h 4010308"/>
                <a:gd name="connsiteX92" fmla="*/ 2011174 w 4017498"/>
                <a:gd name="connsiteY92" fmla="*/ 3420224 h 4010308"/>
                <a:gd name="connsiteX93" fmla="*/ 401103 w 4017498"/>
                <a:gd name="connsiteY93" fmla="*/ 3299510 h 4010308"/>
                <a:gd name="connsiteX94" fmla="*/ 564737 w 4017498"/>
                <a:gd name="connsiteY94" fmla="*/ 3479943 h 4010308"/>
                <a:gd name="connsiteX95" fmla="*/ 1384979 w 4017498"/>
                <a:gd name="connsiteY95" fmla="*/ 3492423 h 4010308"/>
                <a:gd name="connsiteX96" fmla="*/ 1319251 w 4017498"/>
                <a:gd name="connsiteY96" fmla="*/ 3405525 h 4010308"/>
                <a:gd name="connsiteX97" fmla="*/ 401103 w 4017498"/>
                <a:gd name="connsiteY97" fmla="*/ 3299510 h 4010308"/>
                <a:gd name="connsiteX98" fmla="*/ 366803 w 4017498"/>
                <a:gd name="connsiteY98" fmla="*/ 3279185 h 4010308"/>
                <a:gd name="connsiteX99" fmla="*/ 385076 w 4017498"/>
                <a:gd name="connsiteY99" fmla="*/ 3282275 h 4010308"/>
                <a:gd name="connsiteX100" fmla="*/ 1323499 w 4017498"/>
                <a:gd name="connsiteY100" fmla="*/ 3391428 h 4010308"/>
                <a:gd name="connsiteX101" fmla="*/ 1326758 w 4017498"/>
                <a:gd name="connsiteY101" fmla="*/ 3391669 h 4010308"/>
                <a:gd name="connsiteX102" fmla="*/ 1414211 w 4017498"/>
                <a:gd name="connsiteY102" fmla="*/ 3507243 h 4010308"/>
                <a:gd name="connsiteX103" fmla="*/ 1399486 w 4017498"/>
                <a:gd name="connsiteY103" fmla="*/ 3507002 h 4010308"/>
                <a:gd name="connsiteX104" fmla="*/ 561744 w 4017498"/>
                <a:gd name="connsiteY104" fmla="*/ 3494257 h 4010308"/>
                <a:gd name="connsiteX105" fmla="*/ 558895 w 4017498"/>
                <a:gd name="connsiteY105" fmla="*/ 3494257 h 4010308"/>
                <a:gd name="connsiteX106" fmla="*/ 556844 w 4017498"/>
                <a:gd name="connsiteY106" fmla="*/ 3492254 h 4010308"/>
                <a:gd name="connsiteX107" fmla="*/ 378245 w 4017498"/>
                <a:gd name="connsiteY107" fmla="*/ 3293789 h 4010308"/>
                <a:gd name="connsiteX108" fmla="*/ 2175362 w 4017498"/>
                <a:gd name="connsiteY108" fmla="*/ 3249638 h 4010308"/>
                <a:gd name="connsiteX109" fmla="*/ 2085471 w 4017498"/>
                <a:gd name="connsiteY109" fmla="*/ 3251762 h 4010308"/>
                <a:gd name="connsiteX110" fmla="*/ 2085471 w 4017498"/>
                <a:gd name="connsiteY110" fmla="*/ 3251787 h 4010308"/>
                <a:gd name="connsiteX111" fmla="*/ 2080812 w 4017498"/>
                <a:gd name="connsiteY111" fmla="*/ 3258159 h 4010308"/>
                <a:gd name="connsiteX112" fmla="*/ 2174831 w 4017498"/>
                <a:gd name="connsiteY112" fmla="*/ 3256107 h 4010308"/>
                <a:gd name="connsiteX113" fmla="*/ 2190907 w 4017498"/>
                <a:gd name="connsiteY113" fmla="*/ 3234914 h 4010308"/>
                <a:gd name="connsiteX114" fmla="*/ 2188204 w 4017498"/>
                <a:gd name="connsiteY114" fmla="*/ 3269914 h 4010308"/>
                <a:gd name="connsiteX115" fmla="*/ 2181831 w 4017498"/>
                <a:gd name="connsiteY115" fmla="*/ 3270180 h 4010308"/>
                <a:gd name="connsiteX116" fmla="*/ 2066619 w 4017498"/>
                <a:gd name="connsiteY116" fmla="*/ 3272545 h 4010308"/>
                <a:gd name="connsiteX117" fmla="*/ 2052474 w 4017498"/>
                <a:gd name="connsiteY117" fmla="*/ 3272545 h 4010308"/>
                <a:gd name="connsiteX118" fmla="*/ 2078085 w 4017498"/>
                <a:gd name="connsiteY118" fmla="*/ 3237593 h 4010308"/>
                <a:gd name="connsiteX119" fmla="*/ 3420171 w 4017498"/>
                <a:gd name="connsiteY119" fmla="*/ 2980662 h 4010308"/>
                <a:gd name="connsiteX120" fmla="*/ 3420172 w 4017498"/>
                <a:gd name="connsiteY120" fmla="*/ 2980666 h 4010308"/>
                <a:gd name="connsiteX121" fmla="*/ 3420148 w 4017498"/>
                <a:gd name="connsiteY121" fmla="*/ 2980666 h 4010308"/>
                <a:gd name="connsiteX122" fmla="*/ 3665465 w 4017498"/>
                <a:gd name="connsiteY122" fmla="*/ 2906899 h 4010308"/>
                <a:gd name="connsiteX123" fmla="*/ 3658441 w 4017498"/>
                <a:gd name="connsiteY123" fmla="*/ 2920972 h 4010308"/>
                <a:gd name="connsiteX124" fmla="*/ 3653734 w 4017498"/>
                <a:gd name="connsiteY124" fmla="*/ 2929999 h 4010308"/>
                <a:gd name="connsiteX125" fmla="*/ 3648882 w 4017498"/>
                <a:gd name="connsiteY125" fmla="*/ 2939269 h 4010308"/>
                <a:gd name="connsiteX126" fmla="*/ 3647289 w 4017498"/>
                <a:gd name="connsiteY126" fmla="*/ 2942503 h 4010308"/>
                <a:gd name="connsiteX127" fmla="*/ 3643741 w 4017498"/>
                <a:gd name="connsiteY127" fmla="*/ 2943155 h 4010308"/>
                <a:gd name="connsiteX128" fmla="*/ 3420171 w 4017498"/>
                <a:gd name="connsiteY128" fmla="*/ 2980662 h 4010308"/>
                <a:gd name="connsiteX129" fmla="*/ 3417493 w 4017498"/>
                <a:gd name="connsiteY129" fmla="*/ 2966569 h 4010308"/>
                <a:gd name="connsiteX130" fmla="*/ 3650234 w 4017498"/>
                <a:gd name="connsiteY130" fmla="*/ 2910809 h 4010308"/>
                <a:gd name="connsiteX131" fmla="*/ 722168 w 4017498"/>
                <a:gd name="connsiteY131" fmla="*/ 2459376 h 4010308"/>
                <a:gd name="connsiteX132" fmla="*/ 722190 w 4017498"/>
                <a:gd name="connsiteY132" fmla="*/ 2459376 h 4010308"/>
                <a:gd name="connsiteX133" fmla="*/ 722166 w 4017498"/>
                <a:gd name="connsiteY133" fmla="*/ 2459425 h 4010308"/>
                <a:gd name="connsiteX134" fmla="*/ 1576676 w 4017498"/>
                <a:gd name="connsiteY134" fmla="*/ 2403544 h 4010308"/>
                <a:gd name="connsiteX135" fmla="*/ 1576685 w 4017498"/>
                <a:gd name="connsiteY135" fmla="*/ 2403544 h 4010308"/>
                <a:gd name="connsiteX136" fmla="*/ 1576661 w 4017498"/>
                <a:gd name="connsiteY136" fmla="*/ 2403568 h 4010308"/>
                <a:gd name="connsiteX137" fmla="*/ 3121075 w 4017498"/>
                <a:gd name="connsiteY137" fmla="*/ 2379213 h 4010308"/>
                <a:gd name="connsiteX138" fmla="*/ 3121074 w 4017498"/>
                <a:gd name="connsiteY138" fmla="*/ 2379239 h 4010308"/>
                <a:gd name="connsiteX139" fmla="*/ 3077457 w 4017498"/>
                <a:gd name="connsiteY139" fmla="*/ 2434369 h 4010308"/>
                <a:gd name="connsiteX140" fmla="*/ 3118565 w 4017498"/>
                <a:gd name="connsiteY140" fmla="*/ 2426862 h 4010308"/>
                <a:gd name="connsiteX141" fmla="*/ 3121074 w 4017498"/>
                <a:gd name="connsiteY141" fmla="*/ 2379239 h 4010308"/>
                <a:gd name="connsiteX142" fmla="*/ 3121075 w 4017498"/>
                <a:gd name="connsiteY142" fmla="*/ 2379237 h 4010308"/>
                <a:gd name="connsiteX143" fmla="*/ 3137755 w 4017498"/>
                <a:gd name="connsiteY143" fmla="*/ 2335016 h 4010308"/>
                <a:gd name="connsiteX144" fmla="*/ 3132275 w 4017498"/>
                <a:gd name="connsiteY144" fmla="*/ 2438980 h 4010308"/>
                <a:gd name="connsiteX145" fmla="*/ 3042481 w 4017498"/>
                <a:gd name="connsiteY145" fmla="*/ 2455394 h 4010308"/>
                <a:gd name="connsiteX146" fmla="*/ 3101753 w 4017498"/>
                <a:gd name="connsiteY146" fmla="*/ 2242769 h 4010308"/>
                <a:gd name="connsiteX147" fmla="*/ 3101740 w 4017498"/>
                <a:gd name="connsiteY147" fmla="*/ 2242808 h 4010308"/>
                <a:gd name="connsiteX148" fmla="*/ 3101716 w 4017498"/>
                <a:gd name="connsiteY148" fmla="*/ 2242784 h 4010308"/>
                <a:gd name="connsiteX149" fmla="*/ 3131455 w 4017498"/>
                <a:gd name="connsiteY149" fmla="*/ 2202136 h 4010308"/>
                <a:gd name="connsiteX150" fmla="*/ 3129306 w 4017498"/>
                <a:gd name="connsiteY150" fmla="*/ 2204066 h 4010308"/>
                <a:gd name="connsiteX151" fmla="*/ 3129330 w 4017498"/>
                <a:gd name="connsiteY151" fmla="*/ 2204066 h 4010308"/>
                <a:gd name="connsiteX152" fmla="*/ 3128558 w 4017498"/>
                <a:gd name="connsiteY152" fmla="*/ 2206432 h 4010308"/>
                <a:gd name="connsiteX153" fmla="*/ 3124961 w 4017498"/>
                <a:gd name="connsiteY153" fmla="*/ 2218067 h 4010308"/>
                <a:gd name="connsiteX154" fmla="*/ 3130513 w 4017498"/>
                <a:gd name="connsiteY154" fmla="*/ 2215846 h 4010308"/>
                <a:gd name="connsiteX155" fmla="*/ 3148086 w 4017498"/>
                <a:gd name="connsiteY155" fmla="*/ 2167666 h 4010308"/>
                <a:gd name="connsiteX156" fmla="*/ 3144248 w 4017498"/>
                <a:gd name="connsiteY156" fmla="*/ 2225767 h 4010308"/>
                <a:gd name="connsiteX157" fmla="*/ 3101753 w 4017498"/>
                <a:gd name="connsiteY157" fmla="*/ 2242769 h 4010308"/>
                <a:gd name="connsiteX158" fmla="*/ 3106664 w 4017498"/>
                <a:gd name="connsiteY158" fmla="*/ 2228108 h 4010308"/>
                <a:gd name="connsiteX159" fmla="*/ 3114872 w 4017498"/>
                <a:gd name="connsiteY159" fmla="*/ 2202160 h 4010308"/>
                <a:gd name="connsiteX160" fmla="*/ 3116730 w 4017498"/>
                <a:gd name="connsiteY160" fmla="*/ 2196053 h 4010308"/>
                <a:gd name="connsiteX161" fmla="*/ 1275922 w 4017498"/>
                <a:gd name="connsiteY161" fmla="*/ 2106764 h 4010308"/>
                <a:gd name="connsiteX162" fmla="*/ 1223898 w 4017498"/>
                <a:gd name="connsiteY162" fmla="*/ 2110726 h 4010308"/>
                <a:gd name="connsiteX163" fmla="*/ 1182342 w 4017498"/>
                <a:gd name="connsiteY163" fmla="*/ 2120799 h 4010308"/>
                <a:gd name="connsiteX164" fmla="*/ 1180190 w 4017498"/>
                <a:gd name="connsiteY164" fmla="*/ 2131481 h 4010308"/>
                <a:gd name="connsiteX165" fmla="*/ 1326999 w 4017498"/>
                <a:gd name="connsiteY165" fmla="*/ 2278194 h 4010308"/>
                <a:gd name="connsiteX166" fmla="*/ 1462254 w 4017498"/>
                <a:gd name="connsiteY166" fmla="*/ 2188530 h 4010308"/>
                <a:gd name="connsiteX167" fmla="*/ 1464721 w 4017498"/>
                <a:gd name="connsiteY167" fmla="*/ 2176351 h 4010308"/>
                <a:gd name="connsiteX168" fmla="*/ 1434829 w 4017498"/>
                <a:gd name="connsiteY168" fmla="*/ 2150430 h 4010308"/>
                <a:gd name="connsiteX169" fmla="*/ 1275922 w 4017498"/>
                <a:gd name="connsiteY169" fmla="*/ 2106764 h 4010308"/>
                <a:gd name="connsiteX170" fmla="*/ 1284709 w 4017498"/>
                <a:gd name="connsiteY170" fmla="*/ 2066864 h 4010308"/>
                <a:gd name="connsiteX171" fmla="*/ 1233180 w 4017498"/>
                <a:gd name="connsiteY171" fmla="*/ 2070786 h 4010308"/>
                <a:gd name="connsiteX172" fmla="*/ 1190292 w 4017498"/>
                <a:gd name="connsiteY172" fmla="*/ 2081322 h 4010308"/>
                <a:gd name="connsiteX173" fmla="*/ 1185450 w 4017498"/>
                <a:gd name="connsiteY173" fmla="*/ 2105364 h 4010308"/>
                <a:gd name="connsiteX174" fmla="*/ 1221581 w 4017498"/>
                <a:gd name="connsiteY174" fmla="*/ 2096596 h 4010308"/>
                <a:gd name="connsiteX175" fmla="*/ 1275946 w 4017498"/>
                <a:gd name="connsiteY175" fmla="*/ 2092450 h 4010308"/>
                <a:gd name="connsiteX176" fmla="*/ 1443472 w 4017498"/>
                <a:gd name="connsiteY176" fmla="*/ 2139019 h 4010308"/>
                <a:gd name="connsiteX177" fmla="*/ 1467961 w 4017498"/>
                <a:gd name="connsiteY177" fmla="*/ 2160350 h 4010308"/>
                <a:gd name="connsiteX178" fmla="*/ 1472929 w 4017498"/>
                <a:gd name="connsiteY178" fmla="*/ 2135820 h 4010308"/>
                <a:gd name="connsiteX179" fmla="*/ 1441356 w 4017498"/>
                <a:gd name="connsiteY179" fmla="*/ 2109217 h 4010308"/>
                <a:gd name="connsiteX180" fmla="*/ 1284709 w 4017498"/>
                <a:gd name="connsiteY180" fmla="*/ 2066864 h 4010308"/>
                <a:gd name="connsiteX181" fmla="*/ 1326999 w 4017498"/>
                <a:gd name="connsiteY181" fmla="*/ 1983948 h 4010308"/>
                <a:gd name="connsiteX182" fmla="*/ 1213754 w 4017498"/>
                <a:gd name="connsiteY182" fmla="*/ 2037692 h 4010308"/>
                <a:gd name="connsiteX183" fmla="*/ 1197325 w 4017498"/>
                <a:gd name="connsiteY183" fmla="*/ 2064876 h 4010308"/>
                <a:gd name="connsiteX184" fmla="*/ 1230802 w 4017498"/>
                <a:gd name="connsiteY184" fmla="*/ 2056635 h 4010308"/>
                <a:gd name="connsiteX185" fmla="*/ 1284685 w 4017498"/>
                <a:gd name="connsiteY185" fmla="*/ 2052526 h 4010308"/>
                <a:gd name="connsiteX186" fmla="*/ 1449777 w 4017498"/>
                <a:gd name="connsiteY186" fmla="*/ 2097669 h 4010308"/>
                <a:gd name="connsiteX187" fmla="*/ 1470520 w 4017498"/>
                <a:gd name="connsiteY187" fmla="*/ 2115209 h 4010308"/>
                <a:gd name="connsiteX188" fmla="*/ 1462254 w 4017498"/>
                <a:gd name="connsiteY188" fmla="*/ 2074305 h 4010308"/>
                <a:gd name="connsiteX189" fmla="*/ 1326999 w 4017498"/>
                <a:gd name="connsiteY189" fmla="*/ 1983948 h 4010308"/>
                <a:gd name="connsiteX190" fmla="*/ 1326999 w 4017498"/>
                <a:gd name="connsiteY190" fmla="*/ 1969634 h 4010308"/>
                <a:gd name="connsiteX191" fmla="*/ 1475485 w 4017498"/>
                <a:gd name="connsiteY191" fmla="*/ 2068565 h 4010308"/>
                <a:gd name="connsiteX192" fmla="*/ 1487837 w 4017498"/>
                <a:gd name="connsiteY192" fmla="*/ 2129852 h 4010308"/>
                <a:gd name="connsiteX193" fmla="*/ 1487881 w 4017498"/>
                <a:gd name="connsiteY193" fmla="*/ 2129889 h 4010308"/>
                <a:gd name="connsiteX194" fmla="*/ 1487850 w 4017498"/>
                <a:gd name="connsiteY194" fmla="*/ 2129917 h 4010308"/>
                <a:gd name="connsiteX195" fmla="*/ 1488170 w 4017498"/>
                <a:gd name="connsiteY195" fmla="*/ 2131505 h 4010308"/>
                <a:gd name="connsiteX196" fmla="*/ 1480192 w 4017498"/>
                <a:gd name="connsiteY196" fmla="*/ 2171003 h 4010308"/>
                <a:gd name="connsiteX197" fmla="*/ 1481652 w 4017498"/>
                <a:gd name="connsiteY197" fmla="*/ 2172275 h 4010308"/>
                <a:gd name="connsiteX198" fmla="*/ 1479572 w 4017498"/>
                <a:gd name="connsiteY198" fmla="*/ 2174069 h 4010308"/>
                <a:gd name="connsiteX199" fmla="*/ 1475482 w 4017498"/>
                <a:gd name="connsiteY199" fmla="*/ 2194317 h 4010308"/>
                <a:gd name="connsiteX200" fmla="*/ 1326999 w 4017498"/>
                <a:gd name="connsiteY200" fmla="*/ 2292556 h 4010308"/>
                <a:gd name="connsiteX201" fmla="*/ 1165804 w 4017498"/>
                <a:gd name="connsiteY201" fmla="*/ 2131505 h 4010308"/>
                <a:gd name="connsiteX202" fmla="*/ 1326999 w 4017498"/>
                <a:gd name="connsiteY202" fmla="*/ 1969634 h 4010308"/>
                <a:gd name="connsiteX203" fmla="*/ 1426810 w 4017498"/>
                <a:gd name="connsiteY203" fmla="*/ 1765063 h 4010308"/>
                <a:gd name="connsiteX204" fmla="*/ 1151272 w 4017498"/>
                <a:gd name="connsiteY204" fmla="*/ 1833519 h 4010308"/>
                <a:gd name="connsiteX205" fmla="*/ 1053029 w 4017498"/>
                <a:gd name="connsiteY205" fmla="*/ 2345395 h 4010308"/>
                <a:gd name="connsiteX206" fmla="*/ 1053005 w 4017498"/>
                <a:gd name="connsiteY206" fmla="*/ 2345419 h 4010308"/>
                <a:gd name="connsiteX207" fmla="*/ 1568816 w 4017498"/>
                <a:gd name="connsiteY207" fmla="*/ 2388868 h 4010308"/>
                <a:gd name="connsiteX208" fmla="*/ 1632468 w 4017498"/>
                <a:gd name="connsiteY208" fmla="*/ 1982307 h 4010308"/>
                <a:gd name="connsiteX209" fmla="*/ 1624623 w 4017498"/>
                <a:gd name="connsiteY209" fmla="*/ 1926041 h 4010308"/>
                <a:gd name="connsiteX210" fmla="*/ 1533960 w 4017498"/>
                <a:gd name="connsiteY210" fmla="*/ 1985662 h 4010308"/>
                <a:gd name="connsiteX211" fmla="*/ 3146565 w 4017498"/>
                <a:gd name="connsiteY211" fmla="*/ 1748336 h 4010308"/>
                <a:gd name="connsiteX212" fmla="*/ 3154941 w 4017498"/>
                <a:gd name="connsiteY212" fmla="*/ 1803758 h 4010308"/>
                <a:gd name="connsiteX213" fmla="*/ 3157837 w 4017498"/>
                <a:gd name="connsiteY213" fmla="*/ 1753381 h 4010308"/>
                <a:gd name="connsiteX214" fmla="*/ 3146565 w 4017498"/>
                <a:gd name="connsiteY214" fmla="*/ 1748336 h 4010308"/>
                <a:gd name="connsiteX215" fmla="*/ 1434607 w 4017498"/>
                <a:gd name="connsiteY215" fmla="*/ 1748335 h 4010308"/>
                <a:gd name="connsiteX216" fmla="*/ 1539705 w 4017498"/>
                <a:gd name="connsiteY216" fmla="*/ 1964735 h 4010308"/>
                <a:gd name="connsiteX217" fmla="*/ 1635775 w 4017498"/>
                <a:gd name="connsiteY217" fmla="*/ 1901565 h 4010308"/>
                <a:gd name="connsiteX218" fmla="*/ 1637272 w 4017498"/>
                <a:gd name="connsiteY218" fmla="*/ 1912862 h 4010308"/>
                <a:gd name="connsiteX219" fmla="*/ 1646637 w 4017498"/>
                <a:gd name="connsiteY219" fmla="*/ 1980304 h 4010308"/>
                <a:gd name="connsiteX220" fmla="*/ 1578857 w 4017498"/>
                <a:gd name="connsiteY220" fmla="*/ 2399947 h 4010308"/>
                <a:gd name="connsiteX221" fmla="*/ 1576676 w 4017498"/>
                <a:gd name="connsiteY221" fmla="*/ 2403544 h 4010308"/>
                <a:gd name="connsiteX222" fmla="*/ 1572461 w 4017498"/>
                <a:gd name="connsiteY222" fmla="*/ 2403375 h 4010308"/>
                <a:gd name="connsiteX223" fmla="*/ 1043591 w 4017498"/>
                <a:gd name="connsiteY223" fmla="*/ 2358671 h 4010308"/>
                <a:gd name="connsiteX224" fmla="*/ 1036036 w 4017498"/>
                <a:gd name="connsiteY224" fmla="*/ 2357657 h 4010308"/>
                <a:gd name="connsiteX225" fmla="*/ 1138865 w 4017498"/>
                <a:gd name="connsiteY225" fmla="*/ 1821836 h 4010308"/>
                <a:gd name="connsiteX226" fmla="*/ 3128099 w 4017498"/>
                <a:gd name="connsiteY226" fmla="*/ 1720722 h 4010308"/>
                <a:gd name="connsiteX227" fmla="*/ 3141254 w 4017498"/>
                <a:gd name="connsiteY227" fmla="*/ 1729098 h 4010308"/>
                <a:gd name="connsiteX228" fmla="*/ 3168072 w 4017498"/>
                <a:gd name="connsiteY228" fmla="*/ 1742085 h 4010308"/>
                <a:gd name="connsiteX229" fmla="*/ 3172779 w 4017498"/>
                <a:gd name="connsiteY229" fmla="*/ 1744064 h 4010308"/>
                <a:gd name="connsiteX230" fmla="*/ 3161337 w 4017498"/>
                <a:gd name="connsiteY230" fmla="*/ 1940839 h 4010308"/>
                <a:gd name="connsiteX231" fmla="*/ 671910 w 4017498"/>
                <a:gd name="connsiteY231" fmla="*/ 1460028 h 4010308"/>
                <a:gd name="connsiteX232" fmla="*/ 669882 w 4017498"/>
                <a:gd name="connsiteY232" fmla="*/ 1461235 h 4010308"/>
                <a:gd name="connsiteX233" fmla="*/ 668699 w 4017498"/>
                <a:gd name="connsiteY233" fmla="*/ 1467221 h 4010308"/>
                <a:gd name="connsiteX234" fmla="*/ 669858 w 4017498"/>
                <a:gd name="connsiteY234" fmla="*/ 1472387 h 4010308"/>
                <a:gd name="connsiteX235" fmla="*/ 669858 w 4017498"/>
                <a:gd name="connsiteY235" fmla="*/ 1472411 h 4010308"/>
                <a:gd name="connsiteX236" fmla="*/ 672054 w 4017498"/>
                <a:gd name="connsiteY236" fmla="*/ 1473618 h 4010308"/>
                <a:gd name="connsiteX237" fmla="*/ 674347 w 4017498"/>
                <a:gd name="connsiteY237" fmla="*/ 1472652 h 4010308"/>
                <a:gd name="connsiteX238" fmla="*/ 675917 w 4017498"/>
                <a:gd name="connsiteY238" fmla="*/ 1467221 h 4010308"/>
                <a:gd name="connsiteX239" fmla="*/ 674323 w 4017498"/>
                <a:gd name="connsiteY239" fmla="*/ 1460993 h 4010308"/>
                <a:gd name="connsiteX240" fmla="*/ 671910 w 4017498"/>
                <a:gd name="connsiteY240" fmla="*/ 1460028 h 4010308"/>
                <a:gd name="connsiteX241" fmla="*/ 612880 w 4017498"/>
                <a:gd name="connsiteY241" fmla="*/ 1457655 h 4010308"/>
                <a:gd name="connsiteX242" fmla="*/ 612891 w 4017498"/>
                <a:gd name="connsiteY242" fmla="*/ 1457661 h 4010308"/>
                <a:gd name="connsiteX243" fmla="*/ 612867 w 4017498"/>
                <a:gd name="connsiteY243" fmla="*/ 1457661 h 4010308"/>
                <a:gd name="connsiteX244" fmla="*/ 1351137 w 4017498"/>
                <a:gd name="connsiteY244" fmla="*/ 1453655 h 4010308"/>
                <a:gd name="connsiteX245" fmla="*/ 1361830 w 4017498"/>
                <a:gd name="connsiteY245" fmla="*/ 1463238 h 4010308"/>
                <a:gd name="connsiteX246" fmla="*/ 1287677 w 4017498"/>
                <a:gd name="connsiteY246" fmla="*/ 1546008 h 4010308"/>
                <a:gd name="connsiteX247" fmla="*/ 1333347 w 4017498"/>
                <a:gd name="connsiteY247" fmla="*/ 1556943 h 4010308"/>
                <a:gd name="connsiteX248" fmla="*/ 1237494 w 4017498"/>
                <a:gd name="connsiteY248" fmla="*/ 1633340 h 4010308"/>
                <a:gd name="connsiteX249" fmla="*/ 1438638 w 4017498"/>
                <a:gd name="connsiteY249" fmla="*/ 1583422 h 4010308"/>
                <a:gd name="connsiteX250" fmla="*/ 1544195 w 4017498"/>
                <a:gd name="connsiteY250" fmla="*/ 1609371 h 4010308"/>
                <a:gd name="connsiteX251" fmla="*/ 1603526 w 4017498"/>
                <a:gd name="connsiteY251" fmla="*/ 1731800 h 4010308"/>
                <a:gd name="connsiteX252" fmla="*/ 1723663 w 4017498"/>
                <a:gd name="connsiteY252" fmla="*/ 1652554 h 4010308"/>
                <a:gd name="connsiteX253" fmla="*/ 1726607 w 4017498"/>
                <a:gd name="connsiteY253" fmla="*/ 1653158 h 4010308"/>
                <a:gd name="connsiteX254" fmla="*/ 1759122 w 4017498"/>
                <a:gd name="connsiteY254" fmla="*/ 1661292 h 4010308"/>
                <a:gd name="connsiteX255" fmla="*/ 1763563 w 4017498"/>
                <a:gd name="connsiteY255" fmla="*/ 1662668 h 4010308"/>
                <a:gd name="connsiteX256" fmla="*/ 1764167 w 4017498"/>
                <a:gd name="connsiteY256" fmla="*/ 1667255 h 4010308"/>
                <a:gd name="connsiteX257" fmla="*/ 1784515 w 4017498"/>
                <a:gd name="connsiteY257" fmla="*/ 1815319 h 4010308"/>
                <a:gd name="connsiteX258" fmla="*/ 1784877 w 4017498"/>
                <a:gd name="connsiteY258" fmla="*/ 1817853 h 4010308"/>
                <a:gd name="connsiteX259" fmla="*/ 1790598 w 4017498"/>
                <a:gd name="connsiteY259" fmla="*/ 1859347 h 4010308"/>
                <a:gd name="connsiteX260" fmla="*/ 1791539 w 4017498"/>
                <a:gd name="connsiteY260" fmla="*/ 2341702 h 4010308"/>
                <a:gd name="connsiteX261" fmla="*/ 1759629 w 4017498"/>
                <a:gd name="connsiteY261" fmla="*/ 2414237 h 4010308"/>
                <a:gd name="connsiteX262" fmla="*/ 1670027 w 4017498"/>
                <a:gd name="connsiteY262" fmla="*/ 2561433 h 4010308"/>
                <a:gd name="connsiteX263" fmla="*/ 1670052 w 4017498"/>
                <a:gd name="connsiteY263" fmla="*/ 2561457 h 4010308"/>
                <a:gd name="connsiteX264" fmla="*/ 1657355 w 4017498"/>
                <a:gd name="connsiteY264" fmla="*/ 2554722 h 4010308"/>
                <a:gd name="connsiteX265" fmla="*/ 1747222 w 4017498"/>
                <a:gd name="connsiteY265" fmla="*/ 2407213 h 4010308"/>
                <a:gd name="connsiteX266" fmla="*/ 1778408 w 4017498"/>
                <a:gd name="connsiteY266" fmla="*/ 2335909 h 4010308"/>
                <a:gd name="connsiteX267" fmla="*/ 1776381 w 4017498"/>
                <a:gd name="connsiteY267" fmla="*/ 1861374 h 4010308"/>
                <a:gd name="connsiteX268" fmla="*/ 1770684 w 4017498"/>
                <a:gd name="connsiteY268" fmla="*/ 1819857 h 4010308"/>
                <a:gd name="connsiteX269" fmla="*/ 1770298 w 4017498"/>
                <a:gd name="connsiteY269" fmla="*/ 1817370 h 4010308"/>
                <a:gd name="connsiteX270" fmla="*/ 1750504 w 4017498"/>
                <a:gd name="connsiteY270" fmla="*/ 1673748 h 4010308"/>
                <a:gd name="connsiteX271" fmla="*/ 1726559 w 4017498"/>
                <a:gd name="connsiteY271" fmla="*/ 1667882 h 4010308"/>
                <a:gd name="connsiteX272" fmla="*/ 1597757 w 4017498"/>
                <a:gd name="connsiteY272" fmla="*/ 1752849 h 4010308"/>
                <a:gd name="connsiteX273" fmla="*/ 1534201 w 4017498"/>
                <a:gd name="connsiteY273" fmla="*/ 1621730 h 4010308"/>
                <a:gd name="connsiteX274" fmla="*/ 1438711 w 4017498"/>
                <a:gd name="connsiteY274" fmla="*/ 1598243 h 4010308"/>
                <a:gd name="connsiteX275" fmla="*/ 1177100 w 4017498"/>
                <a:gd name="connsiteY275" fmla="*/ 1663151 h 4010308"/>
                <a:gd name="connsiteX276" fmla="*/ 1301460 w 4017498"/>
                <a:gd name="connsiteY276" fmla="*/ 1564088 h 4010308"/>
                <a:gd name="connsiteX277" fmla="*/ 1260956 w 4017498"/>
                <a:gd name="connsiteY277" fmla="*/ 1554336 h 4010308"/>
                <a:gd name="connsiteX278" fmla="*/ 379571 w 4017498"/>
                <a:gd name="connsiteY278" fmla="*/ 1451651 h 4010308"/>
                <a:gd name="connsiteX279" fmla="*/ 366440 w 4017498"/>
                <a:gd name="connsiteY279" fmla="*/ 1480183 h 4010308"/>
                <a:gd name="connsiteX280" fmla="*/ 491935 w 4017498"/>
                <a:gd name="connsiteY280" fmla="*/ 1520711 h 4010308"/>
                <a:gd name="connsiteX281" fmla="*/ 501421 w 4017498"/>
                <a:gd name="connsiteY281" fmla="*/ 1523752 h 4010308"/>
                <a:gd name="connsiteX282" fmla="*/ 580450 w 4017498"/>
                <a:gd name="connsiteY282" fmla="*/ 1546732 h 4010308"/>
                <a:gd name="connsiteX283" fmla="*/ 653782 w 4017498"/>
                <a:gd name="connsiteY283" fmla="*/ 1567974 h 4010308"/>
                <a:gd name="connsiteX284" fmla="*/ 661072 w 4017498"/>
                <a:gd name="connsiteY284" fmla="*/ 1553467 h 4010308"/>
                <a:gd name="connsiteX285" fmla="*/ 388720 w 4017498"/>
                <a:gd name="connsiteY285" fmla="*/ 1458869 h 4010308"/>
                <a:gd name="connsiteX286" fmla="*/ 379571 w 4017498"/>
                <a:gd name="connsiteY286" fmla="*/ 1451651 h 4010308"/>
                <a:gd name="connsiteX287" fmla="*/ 671910 w 4017498"/>
                <a:gd name="connsiteY287" fmla="*/ 1445714 h 4010308"/>
                <a:gd name="connsiteX288" fmla="*/ 683930 w 4017498"/>
                <a:gd name="connsiteY288" fmla="*/ 1450155 h 4010308"/>
                <a:gd name="connsiteX289" fmla="*/ 685499 w 4017498"/>
                <a:gd name="connsiteY289" fmla="*/ 1451193 h 4010308"/>
                <a:gd name="connsiteX290" fmla="*/ 686344 w 4017498"/>
                <a:gd name="connsiteY290" fmla="*/ 1452907 h 4010308"/>
                <a:gd name="connsiteX291" fmla="*/ 690279 w 4017498"/>
                <a:gd name="connsiteY291" fmla="*/ 1467245 h 4010308"/>
                <a:gd name="connsiteX292" fmla="*/ 686368 w 4017498"/>
                <a:gd name="connsiteY292" fmla="*/ 1480739 h 4010308"/>
                <a:gd name="connsiteX293" fmla="*/ 685524 w 4017498"/>
                <a:gd name="connsiteY293" fmla="*/ 1482452 h 4010308"/>
                <a:gd name="connsiteX294" fmla="*/ 683882 w 4017498"/>
                <a:gd name="connsiteY294" fmla="*/ 1483611 h 4010308"/>
                <a:gd name="connsiteX295" fmla="*/ 671934 w 4017498"/>
                <a:gd name="connsiteY295" fmla="*/ 1487956 h 4010308"/>
                <a:gd name="connsiteX296" fmla="*/ 671910 w 4017498"/>
                <a:gd name="connsiteY296" fmla="*/ 1487956 h 4010308"/>
                <a:gd name="connsiteX297" fmla="*/ 660782 w 4017498"/>
                <a:gd name="connsiteY297" fmla="*/ 1483587 h 4010308"/>
                <a:gd name="connsiteX298" fmla="*/ 658996 w 4017498"/>
                <a:gd name="connsiteY298" fmla="*/ 1481921 h 4010308"/>
                <a:gd name="connsiteX299" fmla="*/ 654361 w 4017498"/>
                <a:gd name="connsiteY299" fmla="*/ 1467245 h 4010308"/>
                <a:gd name="connsiteX300" fmla="*/ 658996 w 4017498"/>
                <a:gd name="connsiteY300" fmla="*/ 1451797 h 4010308"/>
                <a:gd name="connsiteX301" fmla="*/ 660709 w 4017498"/>
                <a:gd name="connsiteY301" fmla="*/ 1450155 h 4010308"/>
                <a:gd name="connsiteX302" fmla="*/ 671910 w 4017498"/>
                <a:gd name="connsiteY302" fmla="*/ 1445714 h 4010308"/>
                <a:gd name="connsiteX303" fmla="*/ 534671 w 4017498"/>
                <a:gd name="connsiteY303" fmla="*/ 1432963 h 4010308"/>
                <a:gd name="connsiteX304" fmla="*/ 534684 w 4017498"/>
                <a:gd name="connsiteY304" fmla="*/ 1432968 h 4010308"/>
                <a:gd name="connsiteX305" fmla="*/ 534659 w 4017498"/>
                <a:gd name="connsiteY305" fmla="*/ 1432968 h 4010308"/>
                <a:gd name="connsiteX306" fmla="*/ 612891 w 4017498"/>
                <a:gd name="connsiteY306" fmla="*/ 1429758 h 4010308"/>
                <a:gd name="connsiteX307" fmla="*/ 612481 w 4017498"/>
                <a:gd name="connsiteY307" fmla="*/ 1430361 h 4010308"/>
                <a:gd name="connsiteX308" fmla="*/ 610767 w 4017498"/>
                <a:gd name="connsiteY308" fmla="*/ 1430892 h 4010308"/>
                <a:gd name="connsiteX309" fmla="*/ 608909 w 4017498"/>
                <a:gd name="connsiteY309" fmla="*/ 1436154 h 4010308"/>
                <a:gd name="connsiteX310" fmla="*/ 610767 w 4017498"/>
                <a:gd name="connsiteY310" fmla="*/ 1441441 h 4010308"/>
                <a:gd name="connsiteX311" fmla="*/ 612795 w 4017498"/>
                <a:gd name="connsiteY311" fmla="*/ 1443275 h 4010308"/>
                <a:gd name="connsiteX312" fmla="*/ 615016 w 4017498"/>
                <a:gd name="connsiteY312" fmla="*/ 1441441 h 4010308"/>
                <a:gd name="connsiteX313" fmla="*/ 616874 w 4017498"/>
                <a:gd name="connsiteY313" fmla="*/ 1436154 h 4010308"/>
                <a:gd name="connsiteX314" fmla="*/ 615016 w 4017498"/>
                <a:gd name="connsiteY314" fmla="*/ 1430892 h 4010308"/>
                <a:gd name="connsiteX315" fmla="*/ 612916 w 4017498"/>
                <a:gd name="connsiteY315" fmla="*/ 1429782 h 4010308"/>
                <a:gd name="connsiteX316" fmla="*/ 612665 w 4017498"/>
                <a:gd name="connsiteY316" fmla="*/ 1415848 h 4010308"/>
                <a:gd name="connsiteX317" fmla="*/ 626023 w 4017498"/>
                <a:gd name="connsiteY317" fmla="*/ 1421816 h 4010308"/>
                <a:gd name="connsiteX318" fmla="*/ 631212 w 4017498"/>
                <a:gd name="connsiteY318" fmla="*/ 1436130 h 4010308"/>
                <a:gd name="connsiteX319" fmla="*/ 625105 w 4017498"/>
                <a:gd name="connsiteY319" fmla="*/ 1451579 h 4010308"/>
                <a:gd name="connsiteX320" fmla="*/ 612880 w 4017498"/>
                <a:gd name="connsiteY320" fmla="*/ 1457655 h 4010308"/>
                <a:gd name="connsiteX321" fmla="*/ 599760 w 4017498"/>
                <a:gd name="connsiteY321" fmla="*/ 1450492 h 4010308"/>
                <a:gd name="connsiteX322" fmla="*/ 594498 w 4017498"/>
                <a:gd name="connsiteY322" fmla="*/ 1436130 h 4010308"/>
                <a:gd name="connsiteX323" fmla="*/ 600629 w 4017498"/>
                <a:gd name="connsiteY323" fmla="*/ 1420706 h 4010308"/>
                <a:gd name="connsiteX324" fmla="*/ 612665 w 4017498"/>
                <a:gd name="connsiteY324" fmla="*/ 1415848 h 4010308"/>
                <a:gd name="connsiteX325" fmla="*/ 3741260 w 4017498"/>
                <a:gd name="connsiteY325" fmla="*/ 1409168 h 4010308"/>
                <a:gd name="connsiteX326" fmla="*/ 3750529 w 4017498"/>
                <a:gd name="connsiteY326" fmla="*/ 1435310 h 4010308"/>
                <a:gd name="connsiteX327" fmla="*/ 3858644 w 4017498"/>
                <a:gd name="connsiteY327" fmla="*/ 2069253 h 4010308"/>
                <a:gd name="connsiteX328" fmla="*/ 3838609 w 4017498"/>
                <a:gd name="connsiteY328" fmla="*/ 2345419 h 4010308"/>
                <a:gd name="connsiteX329" fmla="*/ 3824440 w 4017498"/>
                <a:gd name="connsiteY329" fmla="*/ 2343295 h 4010308"/>
                <a:gd name="connsiteX330" fmla="*/ 3844306 w 4017498"/>
                <a:gd name="connsiteY330" fmla="*/ 2069253 h 4010308"/>
                <a:gd name="connsiteX331" fmla="*/ 3744929 w 4017498"/>
                <a:gd name="connsiteY331" fmla="*/ 1462876 h 4010308"/>
                <a:gd name="connsiteX332" fmla="*/ 3665441 w 4017498"/>
                <a:gd name="connsiteY332" fmla="*/ 1560974 h 4010308"/>
                <a:gd name="connsiteX333" fmla="*/ 3610189 w 4017498"/>
                <a:gd name="connsiteY333" fmla="*/ 1589433 h 4010308"/>
                <a:gd name="connsiteX334" fmla="*/ 3601330 w 4017498"/>
                <a:gd name="connsiteY334" fmla="*/ 1592981 h 4010308"/>
                <a:gd name="connsiteX335" fmla="*/ 3600679 w 4017498"/>
                <a:gd name="connsiteY335" fmla="*/ 1593271 h 4010308"/>
                <a:gd name="connsiteX336" fmla="*/ 3552281 w 4017498"/>
                <a:gd name="connsiteY336" fmla="*/ 2422131 h 4010308"/>
                <a:gd name="connsiteX337" fmla="*/ 3552281 w 4017498"/>
                <a:gd name="connsiteY337" fmla="*/ 2422179 h 4010308"/>
                <a:gd name="connsiteX338" fmla="*/ 3537943 w 4017498"/>
                <a:gd name="connsiteY338" fmla="*/ 2421358 h 4010308"/>
                <a:gd name="connsiteX339" fmla="*/ 3586895 w 4017498"/>
                <a:gd name="connsiteY339" fmla="*/ 1583470 h 4010308"/>
                <a:gd name="connsiteX340" fmla="*/ 3595537 w 4017498"/>
                <a:gd name="connsiteY340" fmla="*/ 1579874 h 4010308"/>
                <a:gd name="connsiteX341" fmla="*/ 3605096 w 4017498"/>
                <a:gd name="connsiteY341" fmla="*/ 1576036 h 4010308"/>
                <a:gd name="connsiteX342" fmla="*/ 3657814 w 4017498"/>
                <a:gd name="connsiteY342" fmla="*/ 1548832 h 4010308"/>
                <a:gd name="connsiteX343" fmla="*/ 3736698 w 4017498"/>
                <a:gd name="connsiteY343" fmla="*/ 1436541 h 4010308"/>
                <a:gd name="connsiteX344" fmla="*/ 534732 w 4017498"/>
                <a:gd name="connsiteY344" fmla="*/ 1405113 h 4010308"/>
                <a:gd name="connsiteX345" fmla="*/ 532535 w 4017498"/>
                <a:gd name="connsiteY345" fmla="*/ 1406947 h 4010308"/>
                <a:gd name="connsiteX346" fmla="*/ 531497 w 4017498"/>
                <a:gd name="connsiteY346" fmla="*/ 1412233 h 4010308"/>
                <a:gd name="connsiteX347" fmla="*/ 532608 w 4017498"/>
                <a:gd name="connsiteY347" fmla="*/ 1417375 h 4010308"/>
                <a:gd name="connsiteX348" fmla="*/ 532632 w 4017498"/>
                <a:gd name="connsiteY348" fmla="*/ 1417375 h 4010308"/>
                <a:gd name="connsiteX349" fmla="*/ 534853 w 4017498"/>
                <a:gd name="connsiteY349" fmla="*/ 1418630 h 4010308"/>
                <a:gd name="connsiteX350" fmla="*/ 536760 w 4017498"/>
                <a:gd name="connsiteY350" fmla="*/ 1417544 h 4010308"/>
                <a:gd name="connsiteX351" fmla="*/ 538666 w 4017498"/>
                <a:gd name="connsiteY351" fmla="*/ 1412233 h 4010308"/>
                <a:gd name="connsiteX352" fmla="*/ 536784 w 4017498"/>
                <a:gd name="connsiteY352" fmla="*/ 1406947 h 4010308"/>
                <a:gd name="connsiteX353" fmla="*/ 536639 w 4017498"/>
                <a:gd name="connsiteY353" fmla="*/ 1390735 h 4010308"/>
                <a:gd name="connsiteX354" fmla="*/ 547815 w 4017498"/>
                <a:gd name="connsiteY354" fmla="*/ 1397871 h 4010308"/>
                <a:gd name="connsiteX355" fmla="*/ 553005 w 4017498"/>
                <a:gd name="connsiteY355" fmla="*/ 1412209 h 4010308"/>
                <a:gd name="connsiteX356" fmla="*/ 547573 w 4017498"/>
                <a:gd name="connsiteY356" fmla="*/ 1426885 h 4010308"/>
                <a:gd name="connsiteX357" fmla="*/ 534671 w 4017498"/>
                <a:gd name="connsiteY357" fmla="*/ 1432963 h 4010308"/>
                <a:gd name="connsiteX358" fmla="*/ 523652 w 4017498"/>
                <a:gd name="connsiteY358" fmla="*/ 1428672 h 4010308"/>
                <a:gd name="connsiteX359" fmla="*/ 521770 w 4017498"/>
                <a:gd name="connsiteY359" fmla="*/ 1426885 h 4010308"/>
                <a:gd name="connsiteX360" fmla="*/ 517111 w 4017498"/>
                <a:gd name="connsiteY360" fmla="*/ 1412209 h 4010308"/>
                <a:gd name="connsiteX361" fmla="*/ 522421 w 4017498"/>
                <a:gd name="connsiteY361" fmla="*/ 1396761 h 4010308"/>
                <a:gd name="connsiteX362" fmla="*/ 536639 w 4017498"/>
                <a:gd name="connsiteY362" fmla="*/ 1390735 h 4010308"/>
                <a:gd name="connsiteX363" fmla="*/ 3252049 w 4017498"/>
                <a:gd name="connsiteY363" fmla="*/ 1390678 h 4010308"/>
                <a:gd name="connsiteX364" fmla="*/ 3250166 w 4017498"/>
                <a:gd name="connsiteY364" fmla="*/ 1391861 h 4010308"/>
                <a:gd name="connsiteX365" fmla="*/ 3248331 w 4017498"/>
                <a:gd name="connsiteY365" fmla="*/ 1397896 h 4010308"/>
                <a:gd name="connsiteX366" fmla="*/ 3250866 w 4017498"/>
                <a:gd name="connsiteY366" fmla="*/ 1403930 h 4010308"/>
                <a:gd name="connsiteX367" fmla="*/ 3252145 w 4017498"/>
                <a:gd name="connsiteY367" fmla="*/ 1404268 h 4010308"/>
                <a:gd name="connsiteX368" fmla="*/ 3254366 w 4017498"/>
                <a:gd name="connsiteY368" fmla="*/ 1403013 h 4010308"/>
                <a:gd name="connsiteX369" fmla="*/ 3255524 w 4017498"/>
                <a:gd name="connsiteY369" fmla="*/ 1397896 h 4010308"/>
                <a:gd name="connsiteX370" fmla="*/ 3254366 w 4017498"/>
                <a:gd name="connsiteY370" fmla="*/ 1391958 h 4010308"/>
                <a:gd name="connsiteX371" fmla="*/ 3252049 w 4017498"/>
                <a:gd name="connsiteY371" fmla="*/ 1390678 h 4010308"/>
                <a:gd name="connsiteX372" fmla="*/ 713258 w 4017498"/>
                <a:gd name="connsiteY372" fmla="*/ 1386720 h 4010308"/>
                <a:gd name="connsiteX373" fmla="*/ 711279 w 4017498"/>
                <a:gd name="connsiteY373" fmla="*/ 1388603 h 4010308"/>
                <a:gd name="connsiteX374" fmla="*/ 709420 w 4017498"/>
                <a:gd name="connsiteY374" fmla="*/ 1393889 h 4010308"/>
                <a:gd name="connsiteX375" fmla="*/ 711279 w 4017498"/>
                <a:gd name="connsiteY375" fmla="*/ 1399151 h 4010308"/>
                <a:gd name="connsiteX376" fmla="*/ 713403 w 4017498"/>
                <a:gd name="connsiteY376" fmla="*/ 1400286 h 4010308"/>
                <a:gd name="connsiteX377" fmla="*/ 714875 w 4017498"/>
                <a:gd name="connsiteY377" fmla="*/ 1399996 h 4010308"/>
                <a:gd name="connsiteX378" fmla="*/ 717362 w 4017498"/>
                <a:gd name="connsiteY378" fmla="*/ 1393913 h 4010308"/>
                <a:gd name="connsiteX379" fmla="*/ 715503 w 4017498"/>
                <a:gd name="connsiteY379" fmla="*/ 1388627 h 4010308"/>
                <a:gd name="connsiteX380" fmla="*/ 713234 w 4017498"/>
                <a:gd name="connsiteY380" fmla="*/ 1386744 h 4010308"/>
                <a:gd name="connsiteX381" fmla="*/ 3544653 w 4017498"/>
                <a:gd name="connsiteY381" fmla="*/ 1382206 h 4010308"/>
                <a:gd name="connsiteX382" fmla="*/ 3535094 w 4017498"/>
                <a:gd name="connsiteY382" fmla="*/ 1389616 h 4010308"/>
                <a:gd name="connsiteX383" fmla="*/ 3263128 w 4017498"/>
                <a:gd name="connsiteY383" fmla="*/ 1484094 h 4010308"/>
                <a:gd name="connsiteX384" fmla="*/ 3263152 w 4017498"/>
                <a:gd name="connsiteY384" fmla="*/ 1484118 h 4010308"/>
                <a:gd name="connsiteX385" fmla="*/ 3270394 w 4017498"/>
                <a:gd name="connsiteY385" fmla="*/ 1498552 h 4010308"/>
                <a:gd name="connsiteX386" fmla="*/ 3278552 w 4017498"/>
                <a:gd name="connsiteY386" fmla="*/ 1496211 h 4010308"/>
                <a:gd name="connsiteX387" fmla="*/ 3557760 w 4017498"/>
                <a:gd name="connsiteY387" fmla="*/ 1410882 h 4010308"/>
                <a:gd name="connsiteX388" fmla="*/ 3544653 w 4017498"/>
                <a:gd name="connsiteY388" fmla="*/ 1382206 h 4010308"/>
                <a:gd name="connsiteX389" fmla="*/ 3252368 w 4017498"/>
                <a:gd name="connsiteY389" fmla="*/ 1376914 h 4010308"/>
                <a:gd name="connsiteX390" fmla="*/ 3263393 w 4017498"/>
                <a:gd name="connsiteY390" fmla="*/ 1380758 h 4010308"/>
                <a:gd name="connsiteX391" fmla="*/ 3265180 w 4017498"/>
                <a:gd name="connsiteY391" fmla="*/ 1382399 h 4010308"/>
                <a:gd name="connsiteX392" fmla="*/ 3269838 w 4017498"/>
                <a:gd name="connsiteY392" fmla="*/ 1397920 h 4010308"/>
                <a:gd name="connsiteX393" fmla="*/ 3265180 w 4017498"/>
                <a:gd name="connsiteY393" fmla="*/ 1412620 h 4010308"/>
                <a:gd name="connsiteX394" fmla="*/ 3263418 w 4017498"/>
                <a:gd name="connsiteY394" fmla="*/ 1414237 h 4010308"/>
                <a:gd name="connsiteX395" fmla="*/ 3252290 w 4017498"/>
                <a:gd name="connsiteY395" fmla="*/ 1418655 h 4010308"/>
                <a:gd name="connsiteX396" fmla="*/ 3252314 w 4017498"/>
                <a:gd name="connsiteY396" fmla="*/ 1418606 h 4010308"/>
                <a:gd name="connsiteX397" fmla="*/ 3240076 w 4017498"/>
                <a:gd name="connsiteY397" fmla="*/ 1413344 h 4010308"/>
                <a:gd name="connsiteX398" fmla="*/ 3233969 w 4017498"/>
                <a:gd name="connsiteY398" fmla="*/ 1397896 h 4010308"/>
                <a:gd name="connsiteX399" fmla="*/ 3239352 w 4017498"/>
                <a:gd name="connsiteY399" fmla="*/ 1382447 h 4010308"/>
                <a:gd name="connsiteX400" fmla="*/ 3252368 w 4017498"/>
                <a:gd name="connsiteY400" fmla="*/ 1376914 h 4010308"/>
                <a:gd name="connsiteX401" fmla="*/ 713451 w 4017498"/>
                <a:gd name="connsiteY401" fmla="*/ 1372406 h 4010308"/>
                <a:gd name="connsiteX402" fmla="*/ 726583 w 4017498"/>
                <a:gd name="connsiteY402" fmla="*/ 1379551 h 4010308"/>
                <a:gd name="connsiteX403" fmla="*/ 731772 w 4017498"/>
                <a:gd name="connsiteY403" fmla="*/ 1393913 h 4010308"/>
                <a:gd name="connsiteX404" fmla="*/ 725665 w 4017498"/>
                <a:gd name="connsiteY404" fmla="*/ 1409338 h 4010308"/>
                <a:gd name="connsiteX405" fmla="*/ 713427 w 4017498"/>
                <a:gd name="connsiteY405" fmla="*/ 1414624 h 4010308"/>
                <a:gd name="connsiteX406" fmla="*/ 713427 w 4017498"/>
                <a:gd name="connsiteY406" fmla="*/ 1414600 h 4010308"/>
                <a:gd name="connsiteX407" fmla="*/ 700248 w 4017498"/>
                <a:gd name="connsiteY407" fmla="*/ 1408203 h 4010308"/>
                <a:gd name="connsiteX408" fmla="*/ 695058 w 4017498"/>
                <a:gd name="connsiteY408" fmla="*/ 1393889 h 4010308"/>
                <a:gd name="connsiteX409" fmla="*/ 701189 w 4017498"/>
                <a:gd name="connsiteY409" fmla="*/ 1378441 h 4010308"/>
                <a:gd name="connsiteX410" fmla="*/ 713451 w 4017498"/>
                <a:gd name="connsiteY410" fmla="*/ 1372406 h 4010308"/>
                <a:gd name="connsiteX411" fmla="*/ 460168 w 4017498"/>
                <a:gd name="connsiteY411" fmla="*/ 1369919 h 4010308"/>
                <a:gd name="connsiteX412" fmla="*/ 457586 w 4017498"/>
                <a:gd name="connsiteY412" fmla="*/ 1371826 h 4010308"/>
                <a:gd name="connsiteX413" fmla="*/ 456499 w 4017498"/>
                <a:gd name="connsiteY413" fmla="*/ 1377112 h 4010308"/>
                <a:gd name="connsiteX414" fmla="*/ 457875 w 4017498"/>
                <a:gd name="connsiteY414" fmla="*/ 1382374 h 4010308"/>
                <a:gd name="connsiteX415" fmla="*/ 457851 w 4017498"/>
                <a:gd name="connsiteY415" fmla="*/ 1382374 h 4010308"/>
                <a:gd name="connsiteX416" fmla="*/ 460313 w 4017498"/>
                <a:gd name="connsiteY416" fmla="*/ 1383485 h 4010308"/>
                <a:gd name="connsiteX417" fmla="*/ 462534 w 4017498"/>
                <a:gd name="connsiteY417" fmla="*/ 1382254 h 4010308"/>
                <a:gd name="connsiteX418" fmla="*/ 463668 w 4017498"/>
                <a:gd name="connsiteY418" fmla="*/ 1377112 h 4010308"/>
                <a:gd name="connsiteX419" fmla="*/ 462630 w 4017498"/>
                <a:gd name="connsiteY419" fmla="*/ 1371826 h 4010308"/>
                <a:gd name="connsiteX420" fmla="*/ 460168 w 4017498"/>
                <a:gd name="connsiteY420" fmla="*/ 1369919 h 4010308"/>
                <a:gd name="connsiteX421" fmla="*/ 3389528 w 4017498"/>
                <a:gd name="connsiteY421" fmla="*/ 1363566 h 4010308"/>
                <a:gd name="connsiteX422" fmla="*/ 3389540 w 4017498"/>
                <a:gd name="connsiteY422" fmla="*/ 1363571 h 4010308"/>
                <a:gd name="connsiteX423" fmla="*/ 3389516 w 4017498"/>
                <a:gd name="connsiteY423" fmla="*/ 1363571 h 4010308"/>
                <a:gd name="connsiteX424" fmla="*/ 3308363 w 4017498"/>
                <a:gd name="connsiteY424" fmla="*/ 1362268 h 4010308"/>
                <a:gd name="connsiteX425" fmla="*/ 3308387 w 4017498"/>
                <a:gd name="connsiteY425" fmla="*/ 1362268 h 4010308"/>
                <a:gd name="connsiteX426" fmla="*/ 3308363 w 4017498"/>
                <a:gd name="connsiteY426" fmla="*/ 1362273 h 4010308"/>
                <a:gd name="connsiteX427" fmla="*/ 3311356 w 4017498"/>
                <a:gd name="connsiteY427" fmla="*/ 1360409 h 4010308"/>
                <a:gd name="connsiteX428" fmla="*/ 3308267 w 4017498"/>
                <a:gd name="connsiteY428" fmla="*/ 1362292 h 4010308"/>
                <a:gd name="connsiteX429" fmla="*/ 3308363 w 4017498"/>
                <a:gd name="connsiteY429" fmla="*/ 1362273 h 4010308"/>
                <a:gd name="connsiteX430" fmla="*/ 3308122 w 4017498"/>
                <a:gd name="connsiteY430" fmla="*/ 1366782 h 4010308"/>
                <a:gd name="connsiteX431" fmla="*/ 3309256 w 4017498"/>
                <a:gd name="connsiteY431" fmla="*/ 1372116 h 4010308"/>
                <a:gd name="connsiteX432" fmla="*/ 3311550 w 4017498"/>
                <a:gd name="connsiteY432" fmla="*/ 1373951 h 4010308"/>
                <a:gd name="connsiteX433" fmla="*/ 3312515 w 4017498"/>
                <a:gd name="connsiteY433" fmla="*/ 1373202 h 4010308"/>
                <a:gd name="connsiteX434" fmla="*/ 3315339 w 4017498"/>
                <a:gd name="connsiteY434" fmla="*/ 1366782 h 4010308"/>
                <a:gd name="connsiteX435" fmla="*/ 3313408 w 4017498"/>
                <a:gd name="connsiteY435" fmla="*/ 1361447 h 4010308"/>
                <a:gd name="connsiteX436" fmla="*/ 3311356 w 4017498"/>
                <a:gd name="connsiteY436" fmla="*/ 1360409 h 4010308"/>
                <a:gd name="connsiteX437" fmla="*/ 653564 w 4017498"/>
                <a:gd name="connsiteY437" fmla="*/ 1356378 h 4010308"/>
                <a:gd name="connsiteX438" fmla="*/ 651971 w 4017498"/>
                <a:gd name="connsiteY438" fmla="*/ 1357319 h 4010308"/>
                <a:gd name="connsiteX439" fmla="*/ 650378 w 4017498"/>
                <a:gd name="connsiteY439" fmla="*/ 1362799 h 4010308"/>
                <a:gd name="connsiteX440" fmla="*/ 651971 w 4017498"/>
                <a:gd name="connsiteY440" fmla="*/ 1369026 h 4010308"/>
                <a:gd name="connsiteX441" fmla="*/ 653733 w 4017498"/>
                <a:gd name="connsiteY441" fmla="*/ 1369968 h 4010308"/>
                <a:gd name="connsiteX442" fmla="*/ 655978 w 4017498"/>
                <a:gd name="connsiteY442" fmla="*/ 1369002 h 4010308"/>
                <a:gd name="connsiteX443" fmla="*/ 657571 w 4017498"/>
                <a:gd name="connsiteY443" fmla="*/ 1362799 h 4010308"/>
                <a:gd name="connsiteX444" fmla="*/ 656002 w 4017498"/>
                <a:gd name="connsiteY444" fmla="*/ 1357343 h 4010308"/>
                <a:gd name="connsiteX445" fmla="*/ 653564 w 4017498"/>
                <a:gd name="connsiteY445" fmla="*/ 1356378 h 4010308"/>
                <a:gd name="connsiteX446" fmla="*/ 457975 w 4017498"/>
                <a:gd name="connsiteY446" fmla="*/ 1356103 h 4010308"/>
                <a:gd name="connsiteX447" fmla="*/ 472744 w 4017498"/>
                <a:gd name="connsiteY447" fmla="*/ 1361688 h 4010308"/>
                <a:gd name="connsiteX448" fmla="*/ 478055 w 4017498"/>
                <a:gd name="connsiteY448" fmla="*/ 1377161 h 4010308"/>
                <a:gd name="connsiteX449" fmla="*/ 473396 w 4017498"/>
                <a:gd name="connsiteY449" fmla="*/ 1391837 h 4010308"/>
                <a:gd name="connsiteX450" fmla="*/ 471682 w 4017498"/>
                <a:gd name="connsiteY450" fmla="*/ 1393454 h 4010308"/>
                <a:gd name="connsiteX451" fmla="*/ 460482 w 4017498"/>
                <a:gd name="connsiteY451" fmla="*/ 1397919 h 4010308"/>
                <a:gd name="connsiteX452" fmla="*/ 460482 w 4017498"/>
                <a:gd name="connsiteY452" fmla="*/ 1397871 h 4010308"/>
                <a:gd name="connsiteX453" fmla="*/ 448485 w 4017498"/>
                <a:gd name="connsiteY453" fmla="*/ 1393406 h 4010308"/>
                <a:gd name="connsiteX454" fmla="*/ 446578 w 4017498"/>
                <a:gd name="connsiteY454" fmla="*/ 1391523 h 4010308"/>
                <a:gd name="connsiteX455" fmla="*/ 442137 w 4017498"/>
                <a:gd name="connsiteY455" fmla="*/ 1377136 h 4010308"/>
                <a:gd name="connsiteX456" fmla="*/ 446554 w 4017498"/>
                <a:gd name="connsiteY456" fmla="*/ 1362774 h 4010308"/>
                <a:gd name="connsiteX457" fmla="*/ 457975 w 4017498"/>
                <a:gd name="connsiteY457" fmla="*/ 1356103 h 4010308"/>
                <a:gd name="connsiteX458" fmla="*/ 3311356 w 4017498"/>
                <a:gd name="connsiteY458" fmla="*/ 1346071 h 4010308"/>
                <a:gd name="connsiteX459" fmla="*/ 3323595 w 4017498"/>
                <a:gd name="connsiteY459" fmla="*/ 1351357 h 4010308"/>
                <a:gd name="connsiteX460" fmla="*/ 3329702 w 4017498"/>
                <a:gd name="connsiteY460" fmla="*/ 1366782 h 4010308"/>
                <a:gd name="connsiteX461" fmla="*/ 3323667 w 4017498"/>
                <a:gd name="connsiteY461" fmla="*/ 1382182 h 4010308"/>
                <a:gd name="connsiteX462" fmla="*/ 3311381 w 4017498"/>
                <a:gd name="connsiteY462" fmla="*/ 1388313 h 4010308"/>
                <a:gd name="connsiteX463" fmla="*/ 3311356 w 4017498"/>
                <a:gd name="connsiteY463" fmla="*/ 1388313 h 4010308"/>
                <a:gd name="connsiteX464" fmla="*/ 3299094 w 4017498"/>
                <a:gd name="connsiteY464" fmla="*/ 1382206 h 4010308"/>
                <a:gd name="connsiteX465" fmla="*/ 3293784 w 4017498"/>
                <a:gd name="connsiteY465" fmla="*/ 1366782 h 4010308"/>
                <a:gd name="connsiteX466" fmla="*/ 3299046 w 4017498"/>
                <a:gd name="connsiteY466" fmla="*/ 1351381 h 4010308"/>
                <a:gd name="connsiteX467" fmla="*/ 3311356 w 4017498"/>
                <a:gd name="connsiteY467" fmla="*/ 1346071 h 4010308"/>
                <a:gd name="connsiteX468" fmla="*/ 3210785 w 4017498"/>
                <a:gd name="connsiteY468" fmla="*/ 1345220 h 4010308"/>
                <a:gd name="connsiteX469" fmla="*/ 3210796 w 4017498"/>
                <a:gd name="connsiteY469" fmla="*/ 1345226 h 4010308"/>
                <a:gd name="connsiteX470" fmla="*/ 3210772 w 4017498"/>
                <a:gd name="connsiteY470" fmla="*/ 1345226 h 4010308"/>
                <a:gd name="connsiteX471" fmla="*/ 653564 w 4017498"/>
                <a:gd name="connsiteY471" fmla="*/ 1342088 h 4010308"/>
                <a:gd name="connsiteX472" fmla="*/ 665513 w 4017498"/>
                <a:gd name="connsiteY472" fmla="*/ 1346433 h 4010308"/>
                <a:gd name="connsiteX473" fmla="*/ 667130 w 4017498"/>
                <a:gd name="connsiteY473" fmla="*/ 1347495 h 4010308"/>
                <a:gd name="connsiteX474" fmla="*/ 667951 w 4017498"/>
                <a:gd name="connsiteY474" fmla="*/ 1349209 h 4010308"/>
                <a:gd name="connsiteX475" fmla="*/ 671958 w 4017498"/>
                <a:gd name="connsiteY475" fmla="*/ 1362799 h 4010308"/>
                <a:gd name="connsiteX476" fmla="*/ 668047 w 4017498"/>
                <a:gd name="connsiteY476" fmla="*/ 1377064 h 4010308"/>
                <a:gd name="connsiteX477" fmla="*/ 667203 w 4017498"/>
                <a:gd name="connsiteY477" fmla="*/ 1378778 h 4010308"/>
                <a:gd name="connsiteX478" fmla="*/ 665537 w 4017498"/>
                <a:gd name="connsiteY478" fmla="*/ 1379961 h 4010308"/>
                <a:gd name="connsiteX479" fmla="*/ 653589 w 4017498"/>
                <a:gd name="connsiteY479" fmla="*/ 1384306 h 4010308"/>
                <a:gd name="connsiteX480" fmla="*/ 653564 w 4017498"/>
                <a:gd name="connsiteY480" fmla="*/ 1384306 h 4010308"/>
                <a:gd name="connsiteX481" fmla="*/ 642437 w 4017498"/>
                <a:gd name="connsiteY481" fmla="*/ 1379961 h 4010308"/>
                <a:gd name="connsiteX482" fmla="*/ 640819 w 4017498"/>
                <a:gd name="connsiteY482" fmla="*/ 1378875 h 4010308"/>
                <a:gd name="connsiteX483" fmla="*/ 639950 w 4017498"/>
                <a:gd name="connsiteY483" fmla="*/ 1377161 h 4010308"/>
                <a:gd name="connsiteX484" fmla="*/ 636040 w 4017498"/>
                <a:gd name="connsiteY484" fmla="*/ 1362823 h 4010308"/>
                <a:gd name="connsiteX485" fmla="*/ 639950 w 4017498"/>
                <a:gd name="connsiteY485" fmla="*/ 1349305 h 4010308"/>
                <a:gd name="connsiteX486" fmla="*/ 640795 w 4017498"/>
                <a:gd name="connsiteY486" fmla="*/ 1347592 h 4010308"/>
                <a:gd name="connsiteX487" fmla="*/ 642437 w 4017498"/>
                <a:gd name="connsiteY487" fmla="*/ 1346433 h 4010308"/>
                <a:gd name="connsiteX488" fmla="*/ 653564 w 4017498"/>
                <a:gd name="connsiteY488" fmla="*/ 1342088 h 4010308"/>
                <a:gd name="connsiteX489" fmla="*/ 3389371 w 4017498"/>
                <a:gd name="connsiteY489" fmla="*/ 1335643 h 4010308"/>
                <a:gd name="connsiteX490" fmla="*/ 3389395 w 4017498"/>
                <a:gd name="connsiteY490" fmla="*/ 1335667 h 4010308"/>
                <a:gd name="connsiteX491" fmla="*/ 3387416 w 4017498"/>
                <a:gd name="connsiteY491" fmla="*/ 1337550 h 4010308"/>
                <a:gd name="connsiteX492" fmla="*/ 3385533 w 4017498"/>
                <a:gd name="connsiteY492" fmla="*/ 1342836 h 4010308"/>
                <a:gd name="connsiteX493" fmla="*/ 3387416 w 4017498"/>
                <a:gd name="connsiteY493" fmla="*/ 1348171 h 4010308"/>
                <a:gd name="connsiteX494" fmla="*/ 3389444 w 4017498"/>
                <a:gd name="connsiteY494" fmla="*/ 1349233 h 4010308"/>
                <a:gd name="connsiteX495" fmla="*/ 3391688 w 4017498"/>
                <a:gd name="connsiteY495" fmla="*/ 1348098 h 4010308"/>
                <a:gd name="connsiteX496" fmla="*/ 3392726 w 4017498"/>
                <a:gd name="connsiteY496" fmla="*/ 1342812 h 4010308"/>
                <a:gd name="connsiteX497" fmla="*/ 3391592 w 4017498"/>
                <a:gd name="connsiteY497" fmla="*/ 1337502 h 4010308"/>
                <a:gd name="connsiteX498" fmla="*/ 576008 w 4017498"/>
                <a:gd name="connsiteY498" fmla="*/ 1331660 h 4010308"/>
                <a:gd name="connsiteX499" fmla="*/ 574101 w 4017498"/>
                <a:gd name="connsiteY499" fmla="*/ 1333543 h 4010308"/>
                <a:gd name="connsiteX500" fmla="*/ 572194 w 4017498"/>
                <a:gd name="connsiteY500" fmla="*/ 1338853 h 4010308"/>
                <a:gd name="connsiteX501" fmla="*/ 574101 w 4017498"/>
                <a:gd name="connsiteY501" fmla="*/ 1344164 h 4010308"/>
                <a:gd name="connsiteX502" fmla="*/ 576177 w 4017498"/>
                <a:gd name="connsiteY502" fmla="*/ 1345226 h 4010308"/>
                <a:gd name="connsiteX503" fmla="*/ 577673 w 4017498"/>
                <a:gd name="connsiteY503" fmla="*/ 1344936 h 4010308"/>
                <a:gd name="connsiteX504" fmla="*/ 580160 w 4017498"/>
                <a:gd name="connsiteY504" fmla="*/ 1338853 h 4010308"/>
                <a:gd name="connsiteX505" fmla="*/ 578253 w 4017498"/>
                <a:gd name="connsiteY505" fmla="*/ 1333543 h 4010308"/>
                <a:gd name="connsiteX506" fmla="*/ 3389540 w 4017498"/>
                <a:gd name="connsiteY506" fmla="*/ 1321329 h 4010308"/>
                <a:gd name="connsiteX507" fmla="*/ 3402696 w 4017498"/>
                <a:gd name="connsiteY507" fmla="*/ 1328498 h 4010308"/>
                <a:gd name="connsiteX508" fmla="*/ 3407064 w 4017498"/>
                <a:gd name="connsiteY508" fmla="*/ 1342836 h 4010308"/>
                <a:gd name="connsiteX509" fmla="*/ 3401802 w 4017498"/>
                <a:gd name="connsiteY509" fmla="*/ 1358261 h 4010308"/>
                <a:gd name="connsiteX510" fmla="*/ 3389528 w 4017498"/>
                <a:gd name="connsiteY510" fmla="*/ 1363566 h 4010308"/>
                <a:gd name="connsiteX511" fmla="*/ 3377302 w 4017498"/>
                <a:gd name="connsiteY511" fmla="*/ 1358285 h 4010308"/>
                <a:gd name="connsiteX512" fmla="*/ 3371195 w 4017498"/>
                <a:gd name="connsiteY512" fmla="*/ 1342836 h 4010308"/>
                <a:gd name="connsiteX513" fmla="*/ 3377302 w 4017498"/>
                <a:gd name="connsiteY513" fmla="*/ 1327436 h 4010308"/>
                <a:gd name="connsiteX514" fmla="*/ 3389540 w 4017498"/>
                <a:gd name="connsiteY514" fmla="*/ 1321329 h 4010308"/>
                <a:gd name="connsiteX515" fmla="*/ 576201 w 4017498"/>
                <a:gd name="connsiteY515" fmla="*/ 1317322 h 4010308"/>
                <a:gd name="connsiteX516" fmla="*/ 589332 w 4017498"/>
                <a:gd name="connsiteY516" fmla="*/ 1324491 h 4010308"/>
                <a:gd name="connsiteX517" fmla="*/ 594546 w 4017498"/>
                <a:gd name="connsiteY517" fmla="*/ 1338853 h 4010308"/>
                <a:gd name="connsiteX518" fmla="*/ 588439 w 4017498"/>
                <a:gd name="connsiteY518" fmla="*/ 1354278 h 4010308"/>
                <a:gd name="connsiteX519" fmla="*/ 576177 w 4017498"/>
                <a:gd name="connsiteY519" fmla="*/ 1359564 h 4010308"/>
                <a:gd name="connsiteX520" fmla="*/ 563022 w 4017498"/>
                <a:gd name="connsiteY520" fmla="*/ 1353191 h 4010308"/>
                <a:gd name="connsiteX521" fmla="*/ 557856 w 4017498"/>
                <a:gd name="connsiteY521" fmla="*/ 1338853 h 4010308"/>
                <a:gd name="connsiteX522" fmla="*/ 563939 w 4017498"/>
                <a:gd name="connsiteY522" fmla="*/ 1323429 h 4010308"/>
                <a:gd name="connsiteX523" fmla="*/ 576201 w 4017498"/>
                <a:gd name="connsiteY523" fmla="*/ 1317322 h 4010308"/>
                <a:gd name="connsiteX524" fmla="*/ 3210796 w 4017498"/>
                <a:gd name="connsiteY524" fmla="*/ 1317298 h 4010308"/>
                <a:gd name="connsiteX525" fmla="*/ 3210796 w 4017498"/>
                <a:gd name="connsiteY525" fmla="*/ 1317322 h 4010308"/>
                <a:gd name="connsiteX526" fmla="*/ 3208696 w 4017498"/>
                <a:gd name="connsiteY526" fmla="*/ 1319205 h 4010308"/>
                <a:gd name="connsiteX527" fmla="*/ 3206837 w 4017498"/>
                <a:gd name="connsiteY527" fmla="*/ 1324491 h 4010308"/>
                <a:gd name="connsiteX528" fmla="*/ 3208744 w 4017498"/>
                <a:gd name="connsiteY528" fmla="*/ 1329850 h 4010308"/>
                <a:gd name="connsiteX529" fmla="*/ 3210796 w 4017498"/>
                <a:gd name="connsiteY529" fmla="*/ 1330888 h 4010308"/>
                <a:gd name="connsiteX530" fmla="*/ 3212244 w 4017498"/>
                <a:gd name="connsiteY530" fmla="*/ 1330719 h 4010308"/>
                <a:gd name="connsiteX531" fmla="*/ 3214803 w 4017498"/>
                <a:gd name="connsiteY531" fmla="*/ 1324467 h 4010308"/>
                <a:gd name="connsiteX532" fmla="*/ 3212920 w 4017498"/>
                <a:gd name="connsiteY532" fmla="*/ 1319181 h 4010308"/>
                <a:gd name="connsiteX533" fmla="*/ 736552 w 4017498"/>
                <a:gd name="connsiteY533" fmla="*/ 1312543 h 4010308"/>
                <a:gd name="connsiteX534" fmla="*/ 736142 w 4017498"/>
                <a:gd name="connsiteY534" fmla="*/ 1313146 h 4010308"/>
                <a:gd name="connsiteX535" fmla="*/ 734452 w 4017498"/>
                <a:gd name="connsiteY535" fmla="*/ 1313678 h 4010308"/>
                <a:gd name="connsiteX536" fmla="*/ 732594 w 4017498"/>
                <a:gd name="connsiteY536" fmla="*/ 1318940 h 4010308"/>
                <a:gd name="connsiteX537" fmla="*/ 734452 w 4017498"/>
                <a:gd name="connsiteY537" fmla="*/ 1324274 h 4010308"/>
                <a:gd name="connsiteX538" fmla="*/ 736480 w 4017498"/>
                <a:gd name="connsiteY538" fmla="*/ 1326061 h 4010308"/>
                <a:gd name="connsiteX539" fmla="*/ 737904 w 4017498"/>
                <a:gd name="connsiteY539" fmla="*/ 1325023 h 4010308"/>
                <a:gd name="connsiteX540" fmla="*/ 739763 w 4017498"/>
                <a:gd name="connsiteY540" fmla="*/ 1318940 h 4010308"/>
                <a:gd name="connsiteX541" fmla="*/ 738676 w 4017498"/>
                <a:gd name="connsiteY541" fmla="*/ 1313678 h 4010308"/>
                <a:gd name="connsiteX542" fmla="*/ 736576 w 4017498"/>
                <a:gd name="connsiteY542" fmla="*/ 1312567 h 4010308"/>
                <a:gd name="connsiteX543" fmla="*/ 3210796 w 4017498"/>
                <a:gd name="connsiteY543" fmla="*/ 1302984 h 4010308"/>
                <a:gd name="connsiteX544" fmla="*/ 3223976 w 4017498"/>
                <a:gd name="connsiteY544" fmla="*/ 1310201 h 4010308"/>
                <a:gd name="connsiteX545" fmla="*/ 3229141 w 4017498"/>
                <a:gd name="connsiteY545" fmla="*/ 1324491 h 4010308"/>
                <a:gd name="connsiteX546" fmla="*/ 3223082 w 4017498"/>
                <a:gd name="connsiteY546" fmla="*/ 1339916 h 4010308"/>
                <a:gd name="connsiteX547" fmla="*/ 3210785 w 4017498"/>
                <a:gd name="connsiteY547" fmla="*/ 1345220 h 4010308"/>
                <a:gd name="connsiteX548" fmla="*/ 3197689 w 4017498"/>
                <a:gd name="connsiteY548" fmla="*/ 1338902 h 4010308"/>
                <a:gd name="connsiteX549" fmla="*/ 3192427 w 4017498"/>
                <a:gd name="connsiteY549" fmla="*/ 1324491 h 4010308"/>
                <a:gd name="connsiteX550" fmla="*/ 3198558 w 4017498"/>
                <a:gd name="connsiteY550" fmla="*/ 1309091 h 4010308"/>
                <a:gd name="connsiteX551" fmla="*/ 3210796 w 4017498"/>
                <a:gd name="connsiteY551" fmla="*/ 1302984 h 4010308"/>
                <a:gd name="connsiteX552" fmla="*/ 3463789 w 4017498"/>
                <a:gd name="connsiteY552" fmla="*/ 1300594 h 4010308"/>
                <a:gd name="connsiteX553" fmla="*/ 3461592 w 4017498"/>
                <a:gd name="connsiteY553" fmla="*/ 1302477 h 4010308"/>
                <a:gd name="connsiteX554" fmla="*/ 3460530 w 4017498"/>
                <a:gd name="connsiteY554" fmla="*/ 1307763 h 4010308"/>
                <a:gd name="connsiteX555" fmla="*/ 3461906 w 4017498"/>
                <a:gd name="connsiteY555" fmla="*/ 1313074 h 4010308"/>
                <a:gd name="connsiteX556" fmla="*/ 3463885 w 4017498"/>
                <a:gd name="connsiteY556" fmla="*/ 1314160 h 4010308"/>
                <a:gd name="connsiteX557" fmla="*/ 3466372 w 4017498"/>
                <a:gd name="connsiteY557" fmla="*/ 1313074 h 4010308"/>
                <a:gd name="connsiteX558" fmla="*/ 3467747 w 4017498"/>
                <a:gd name="connsiteY558" fmla="*/ 1307763 h 4010308"/>
                <a:gd name="connsiteX559" fmla="*/ 3465768 w 4017498"/>
                <a:gd name="connsiteY559" fmla="*/ 1301439 h 4010308"/>
                <a:gd name="connsiteX560" fmla="*/ 3463789 w 4017498"/>
                <a:gd name="connsiteY560" fmla="*/ 1300594 h 4010308"/>
                <a:gd name="connsiteX561" fmla="*/ 734884 w 4017498"/>
                <a:gd name="connsiteY561" fmla="*/ 1298398 h 4010308"/>
                <a:gd name="connsiteX562" fmla="*/ 748839 w 4017498"/>
                <a:gd name="connsiteY562" fmla="*/ 1303515 h 4010308"/>
                <a:gd name="connsiteX563" fmla="*/ 754101 w 4017498"/>
                <a:gd name="connsiteY563" fmla="*/ 1318916 h 4010308"/>
                <a:gd name="connsiteX564" fmla="*/ 748839 w 4017498"/>
                <a:gd name="connsiteY564" fmla="*/ 1334364 h 4010308"/>
                <a:gd name="connsiteX565" fmla="*/ 736552 w 4017498"/>
                <a:gd name="connsiteY565" fmla="*/ 1340447 h 4010308"/>
                <a:gd name="connsiteX566" fmla="*/ 723445 w 4017498"/>
                <a:gd name="connsiteY566" fmla="*/ 1333350 h 4010308"/>
                <a:gd name="connsiteX567" fmla="*/ 718183 w 4017498"/>
                <a:gd name="connsiteY567" fmla="*/ 1318916 h 4010308"/>
                <a:gd name="connsiteX568" fmla="*/ 724314 w 4017498"/>
                <a:gd name="connsiteY568" fmla="*/ 1303491 h 4010308"/>
                <a:gd name="connsiteX569" fmla="*/ 734884 w 4017498"/>
                <a:gd name="connsiteY569" fmla="*/ 1298398 h 4010308"/>
                <a:gd name="connsiteX570" fmla="*/ 501204 w 4017498"/>
                <a:gd name="connsiteY570" fmla="*/ 1296636 h 4010308"/>
                <a:gd name="connsiteX571" fmla="*/ 499080 w 4017498"/>
                <a:gd name="connsiteY571" fmla="*/ 1298470 h 4010308"/>
                <a:gd name="connsiteX572" fmla="*/ 497993 w 4017498"/>
                <a:gd name="connsiteY572" fmla="*/ 1303780 h 4010308"/>
                <a:gd name="connsiteX573" fmla="*/ 499080 w 4017498"/>
                <a:gd name="connsiteY573" fmla="*/ 1309091 h 4010308"/>
                <a:gd name="connsiteX574" fmla="*/ 501180 w 4017498"/>
                <a:gd name="connsiteY574" fmla="*/ 1310153 h 4010308"/>
                <a:gd name="connsiteX575" fmla="*/ 502628 w 4017498"/>
                <a:gd name="connsiteY575" fmla="*/ 1309984 h 4010308"/>
                <a:gd name="connsiteX576" fmla="*/ 505162 w 4017498"/>
                <a:gd name="connsiteY576" fmla="*/ 1303780 h 4010308"/>
                <a:gd name="connsiteX577" fmla="*/ 503280 w 4017498"/>
                <a:gd name="connsiteY577" fmla="*/ 1298470 h 4010308"/>
                <a:gd name="connsiteX578" fmla="*/ 3270370 w 4017498"/>
                <a:gd name="connsiteY578" fmla="*/ 1287004 h 4010308"/>
                <a:gd name="connsiteX579" fmla="*/ 3270382 w 4017498"/>
                <a:gd name="connsiteY579" fmla="*/ 1287011 h 4010308"/>
                <a:gd name="connsiteX580" fmla="*/ 3268535 w 4017498"/>
                <a:gd name="connsiteY580" fmla="*/ 1288090 h 4010308"/>
                <a:gd name="connsiteX581" fmla="*/ 3266652 w 4017498"/>
                <a:gd name="connsiteY581" fmla="*/ 1293401 h 4010308"/>
                <a:gd name="connsiteX582" fmla="*/ 3269187 w 4017498"/>
                <a:gd name="connsiteY582" fmla="*/ 1300232 h 4010308"/>
                <a:gd name="connsiteX583" fmla="*/ 3270490 w 4017498"/>
                <a:gd name="connsiteY583" fmla="*/ 1300570 h 4010308"/>
                <a:gd name="connsiteX584" fmla="*/ 3272711 w 4017498"/>
                <a:gd name="connsiteY584" fmla="*/ 1299339 h 4010308"/>
                <a:gd name="connsiteX585" fmla="*/ 3273821 w 4017498"/>
                <a:gd name="connsiteY585" fmla="*/ 1293401 h 4010308"/>
                <a:gd name="connsiteX586" fmla="*/ 3272663 w 4017498"/>
                <a:gd name="connsiteY586" fmla="*/ 1288259 h 4010308"/>
                <a:gd name="connsiteX587" fmla="*/ 3270382 w 4017498"/>
                <a:gd name="connsiteY587" fmla="*/ 1287011 h 4010308"/>
                <a:gd name="connsiteX588" fmla="*/ 3270394 w 4017498"/>
                <a:gd name="connsiteY588" fmla="*/ 1287004 h 4010308"/>
                <a:gd name="connsiteX589" fmla="*/ 3463740 w 4017498"/>
                <a:gd name="connsiteY589" fmla="*/ 1286256 h 4010308"/>
                <a:gd name="connsiteX590" fmla="*/ 3476823 w 4017498"/>
                <a:gd name="connsiteY590" fmla="*/ 1292387 h 4010308"/>
                <a:gd name="connsiteX591" fmla="*/ 3482086 w 4017498"/>
                <a:gd name="connsiteY591" fmla="*/ 1307763 h 4010308"/>
                <a:gd name="connsiteX592" fmla="*/ 3477668 w 4017498"/>
                <a:gd name="connsiteY592" fmla="*/ 1322150 h 4010308"/>
                <a:gd name="connsiteX593" fmla="*/ 3475665 w 4017498"/>
                <a:gd name="connsiteY593" fmla="*/ 1324129 h 4010308"/>
                <a:gd name="connsiteX594" fmla="*/ 3463740 w 4017498"/>
                <a:gd name="connsiteY594" fmla="*/ 1328498 h 4010308"/>
                <a:gd name="connsiteX595" fmla="*/ 3452685 w 4017498"/>
                <a:gd name="connsiteY595" fmla="*/ 1324201 h 4010308"/>
                <a:gd name="connsiteX596" fmla="*/ 3450561 w 4017498"/>
                <a:gd name="connsiteY596" fmla="*/ 1322101 h 4010308"/>
                <a:gd name="connsiteX597" fmla="*/ 3446216 w 4017498"/>
                <a:gd name="connsiteY597" fmla="*/ 1307763 h 4010308"/>
                <a:gd name="connsiteX598" fmla="*/ 3450585 w 4017498"/>
                <a:gd name="connsiteY598" fmla="*/ 1293449 h 4010308"/>
                <a:gd name="connsiteX599" fmla="*/ 3463740 w 4017498"/>
                <a:gd name="connsiteY599" fmla="*/ 1286256 h 4010308"/>
                <a:gd name="connsiteX600" fmla="*/ 503099 w 4017498"/>
                <a:gd name="connsiteY600" fmla="*/ 1282258 h 4010308"/>
                <a:gd name="connsiteX601" fmla="*/ 514335 w 4017498"/>
                <a:gd name="connsiteY601" fmla="*/ 1289418 h 4010308"/>
                <a:gd name="connsiteX602" fmla="*/ 519525 w 4017498"/>
                <a:gd name="connsiteY602" fmla="*/ 1303756 h 4010308"/>
                <a:gd name="connsiteX603" fmla="*/ 513442 w 4017498"/>
                <a:gd name="connsiteY603" fmla="*/ 1319181 h 4010308"/>
                <a:gd name="connsiteX604" fmla="*/ 501155 w 4017498"/>
                <a:gd name="connsiteY604" fmla="*/ 1324467 h 4010308"/>
                <a:gd name="connsiteX605" fmla="*/ 501180 w 4017498"/>
                <a:gd name="connsiteY605" fmla="*/ 1324491 h 4010308"/>
                <a:gd name="connsiteX606" fmla="*/ 488941 w 4017498"/>
                <a:gd name="connsiteY606" fmla="*/ 1319229 h 4010308"/>
                <a:gd name="connsiteX607" fmla="*/ 483631 w 4017498"/>
                <a:gd name="connsiteY607" fmla="*/ 1303756 h 4010308"/>
                <a:gd name="connsiteX608" fmla="*/ 488893 w 4017498"/>
                <a:gd name="connsiteY608" fmla="*/ 1288332 h 4010308"/>
                <a:gd name="connsiteX609" fmla="*/ 503099 w 4017498"/>
                <a:gd name="connsiteY609" fmla="*/ 1282258 h 4010308"/>
                <a:gd name="connsiteX610" fmla="*/ 676713 w 4017498"/>
                <a:gd name="connsiteY610" fmla="*/ 1281428 h 4010308"/>
                <a:gd name="connsiteX611" fmla="*/ 674637 w 4017498"/>
                <a:gd name="connsiteY611" fmla="*/ 1283311 h 4010308"/>
                <a:gd name="connsiteX612" fmla="*/ 672730 w 4017498"/>
                <a:gd name="connsiteY612" fmla="*/ 1288621 h 4010308"/>
                <a:gd name="connsiteX613" fmla="*/ 674637 w 4017498"/>
                <a:gd name="connsiteY613" fmla="*/ 1293932 h 4010308"/>
                <a:gd name="connsiteX614" fmla="*/ 676713 w 4017498"/>
                <a:gd name="connsiteY614" fmla="*/ 1294994 h 4010308"/>
                <a:gd name="connsiteX615" fmla="*/ 678185 w 4017498"/>
                <a:gd name="connsiteY615" fmla="*/ 1294825 h 4010308"/>
                <a:gd name="connsiteX616" fmla="*/ 680696 w 4017498"/>
                <a:gd name="connsiteY616" fmla="*/ 1288621 h 4010308"/>
                <a:gd name="connsiteX617" fmla="*/ 678789 w 4017498"/>
                <a:gd name="connsiteY617" fmla="*/ 1283311 h 4010308"/>
                <a:gd name="connsiteX618" fmla="*/ 3270635 w 4017498"/>
                <a:gd name="connsiteY618" fmla="*/ 1272666 h 4010308"/>
                <a:gd name="connsiteX619" fmla="*/ 3281594 w 4017498"/>
                <a:gd name="connsiteY619" fmla="*/ 1276914 h 4010308"/>
                <a:gd name="connsiteX620" fmla="*/ 3283597 w 4017498"/>
                <a:gd name="connsiteY620" fmla="*/ 1278773 h 4010308"/>
                <a:gd name="connsiteX621" fmla="*/ 3288184 w 4017498"/>
                <a:gd name="connsiteY621" fmla="*/ 1293401 h 4010308"/>
                <a:gd name="connsiteX622" fmla="*/ 3283597 w 4017498"/>
                <a:gd name="connsiteY622" fmla="*/ 1308849 h 4010308"/>
                <a:gd name="connsiteX623" fmla="*/ 3281787 w 4017498"/>
                <a:gd name="connsiteY623" fmla="*/ 1310539 h 4010308"/>
                <a:gd name="connsiteX624" fmla="*/ 3270659 w 4017498"/>
                <a:gd name="connsiteY624" fmla="*/ 1314884 h 4010308"/>
                <a:gd name="connsiteX625" fmla="*/ 3270635 w 4017498"/>
                <a:gd name="connsiteY625" fmla="*/ 1314908 h 4010308"/>
                <a:gd name="connsiteX626" fmla="*/ 3258397 w 4017498"/>
                <a:gd name="connsiteY626" fmla="*/ 1309622 h 4010308"/>
                <a:gd name="connsiteX627" fmla="*/ 3252290 w 4017498"/>
                <a:gd name="connsiteY627" fmla="*/ 1293401 h 4010308"/>
                <a:gd name="connsiteX628" fmla="*/ 3256707 w 4017498"/>
                <a:gd name="connsiteY628" fmla="*/ 1279835 h 4010308"/>
                <a:gd name="connsiteX629" fmla="*/ 3258397 w 4017498"/>
                <a:gd name="connsiteY629" fmla="*/ 1277976 h 4010308"/>
                <a:gd name="connsiteX630" fmla="*/ 3270635 w 4017498"/>
                <a:gd name="connsiteY630" fmla="*/ 1272666 h 4010308"/>
                <a:gd name="connsiteX631" fmla="*/ 676737 w 4017498"/>
                <a:gd name="connsiteY631" fmla="*/ 1267090 h 4010308"/>
                <a:gd name="connsiteX632" fmla="*/ 689868 w 4017498"/>
                <a:gd name="connsiteY632" fmla="*/ 1274259 h 4010308"/>
                <a:gd name="connsiteX633" fmla="*/ 695106 w 4017498"/>
                <a:gd name="connsiteY633" fmla="*/ 1288621 h 4010308"/>
                <a:gd name="connsiteX634" fmla="*/ 688999 w 4017498"/>
                <a:gd name="connsiteY634" fmla="*/ 1304046 h 4010308"/>
                <a:gd name="connsiteX635" fmla="*/ 676737 w 4017498"/>
                <a:gd name="connsiteY635" fmla="*/ 1309332 h 4010308"/>
                <a:gd name="connsiteX636" fmla="*/ 676713 w 4017498"/>
                <a:gd name="connsiteY636" fmla="*/ 1309332 h 4010308"/>
                <a:gd name="connsiteX637" fmla="*/ 663558 w 4017498"/>
                <a:gd name="connsiteY637" fmla="*/ 1302959 h 4010308"/>
                <a:gd name="connsiteX638" fmla="*/ 658392 w 4017498"/>
                <a:gd name="connsiteY638" fmla="*/ 1288621 h 4010308"/>
                <a:gd name="connsiteX639" fmla="*/ 664475 w 4017498"/>
                <a:gd name="connsiteY639" fmla="*/ 1273197 h 4010308"/>
                <a:gd name="connsiteX640" fmla="*/ 676737 w 4017498"/>
                <a:gd name="connsiteY640" fmla="*/ 1267090 h 4010308"/>
                <a:gd name="connsiteX641" fmla="*/ 3348046 w 4017498"/>
                <a:gd name="connsiteY641" fmla="*/ 1262311 h 4010308"/>
                <a:gd name="connsiteX642" fmla="*/ 3345922 w 4017498"/>
                <a:gd name="connsiteY642" fmla="*/ 1264194 h 4010308"/>
                <a:gd name="connsiteX643" fmla="*/ 3344063 w 4017498"/>
                <a:gd name="connsiteY643" fmla="*/ 1269504 h 4010308"/>
                <a:gd name="connsiteX644" fmla="*/ 3345922 w 4017498"/>
                <a:gd name="connsiteY644" fmla="*/ 1274791 h 4010308"/>
                <a:gd name="connsiteX645" fmla="*/ 3348046 w 4017498"/>
                <a:gd name="connsiteY645" fmla="*/ 1275877 h 4010308"/>
                <a:gd name="connsiteX646" fmla="*/ 3349470 w 4017498"/>
                <a:gd name="connsiteY646" fmla="*/ 1275708 h 4010308"/>
                <a:gd name="connsiteX647" fmla="*/ 3352053 w 4017498"/>
                <a:gd name="connsiteY647" fmla="*/ 1269504 h 4010308"/>
                <a:gd name="connsiteX648" fmla="*/ 3350194 w 4017498"/>
                <a:gd name="connsiteY648" fmla="*/ 1264242 h 4010308"/>
                <a:gd name="connsiteX649" fmla="*/ 3348070 w 4017498"/>
                <a:gd name="connsiteY649" fmla="*/ 1262311 h 4010308"/>
                <a:gd name="connsiteX650" fmla="*/ 599326 w 4017498"/>
                <a:gd name="connsiteY650" fmla="*/ 1257507 h 4010308"/>
                <a:gd name="connsiteX651" fmla="*/ 598940 w 4017498"/>
                <a:gd name="connsiteY651" fmla="*/ 1258086 h 4010308"/>
                <a:gd name="connsiteX652" fmla="*/ 597178 w 4017498"/>
                <a:gd name="connsiteY652" fmla="*/ 1258618 h 4010308"/>
                <a:gd name="connsiteX653" fmla="*/ 595319 w 4017498"/>
                <a:gd name="connsiteY653" fmla="*/ 1263928 h 4010308"/>
                <a:gd name="connsiteX654" fmla="*/ 597178 w 4017498"/>
                <a:gd name="connsiteY654" fmla="*/ 1269214 h 4010308"/>
                <a:gd name="connsiteX655" fmla="*/ 599205 w 4017498"/>
                <a:gd name="connsiteY655" fmla="*/ 1271025 h 4010308"/>
                <a:gd name="connsiteX656" fmla="*/ 601402 w 4017498"/>
                <a:gd name="connsiteY656" fmla="*/ 1269214 h 4010308"/>
                <a:gd name="connsiteX657" fmla="*/ 602488 w 4017498"/>
                <a:gd name="connsiteY657" fmla="*/ 1263928 h 4010308"/>
                <a:gd name="connsiteX658" fmla="*/ 601426 w 4017498"/>
                <a:gd name="connsiteY658" fmla="*/ 1258642 h 4010308"/>
                <a:gd name="connsiteX659" fmla="*/ 599326 w 4017498"/>
                <a:gd name="connsiteY659" fmla="*/ 1257507 h 4010308"/>
                <a:gd name="connsiteX660" fmla="*/ 3423033 w 4017498"/>
                <a:gd name="connsiteY660" fmla="*/ 1255112 h 4010308"/>
                <a:gd name="connsiteX661" fmla="*/ 3423044 w 4017498"/>
                <a:gd name="connsiteY661" fmla="*/ 1255118 h 4010308"/>
                <a:gd name="connsiteX662" fmla="*/ 3423020 w 4017498"/>
                <a:gd name="connsiteY662" fmla="*/ 1255118 h 4010308"/>
                <a:gd name="connsiteX663" fmla="*/ 3348070 w 4017498"/>
                <a:gd name="connsiteY663" fmla="*/ 1247973 h 4010308"/>
                <a:gd name="connsiteX664" fmla="*/ 3361201 w 4017498"/>
                <a:gd name="connsiteY664" fmla="*/ 1255166 h 4010308"/>
                <a:gd name="connsiteX665" fmla="*/ 3366391 w 4017498"/>
                <a:gd name="connsiteY665" fmla="*/ 1269504 h 4010308"/>
                <a:gd name="connsiteX666" fmla="*/ 3360260 w 4017498"/>
                <a:gd name="connsiteY666" fmla="*/ 1284953 h 4010308"/>
                <a:gd name="connsiteX667" fmla="*/ 3348046 w 4017498"/>
                <a:gd name="connsiteY667" fmla="*/ 1290215 h 4010308"/>
                <a:gd name="connsiteX668" fmla="*/ 3334890 w 4017498"/>
                <a:gd name="connsiteY668" fmla="*/ 1283843 h 4010308"/>
                <a:gd name="connsiteX669" fmla="*/ 3329725 w 4017498"/>
                <a:gd name="connsiteY669" fmla="*/ 1269504 h 4010308"/>
                <a:gd name="connsiteX670" fmla="*/ 3335808 w 4017498"/>
                <a:gd name="connsiteY670" fmla="*/ 1254080 h 4010308"/>
                <a:gd name="connsiteX671" fmla="*/ 3348070 w 4017498"/>
                <a:gd name="connsiteY671" fmla="*/ 1247973 h 4010308"/>
                <a:gd name="connsiteX672" fmla="*/ 597619 w 4017498"/>
                <a:gd name="connsiteY672" fmla="*/ 1243335 h 4010308"/>
                <a:gd name="connsiteX673" fmla="*/ 611588 w 4017498"/>
                <a:gd name="connsiteY673" fmla="*/ 1248455 h 4010308"/>
                <a:gd name="connsiteX674" fmla="*/ 616923 w 4017498"/>
                <a:gd name="connsiteY674" fmla="*/ 1263904 h 4010308"/>
                <a:gd name="connsiteX675" fmla="*/ 611588 w 4017498"/>
                <a:gd name="connsiteY675" fmla="*/ 1279328 h 4010308"/>
                <a:gd name="connsiteX676" fmla="*/ 599350 w 4017498"/>
                <a:gd name="connsiteY676" fmla="*/ 1285411 h 4010308"/>
                <a:gd name="connsiteX677" fmla="*/ 599326 w 4017498"/>
                <a:gd name="connsiteY677" fmla="*/ 1285411 h 4010308"/>
                <a:gd name="connsiteX678" fmla="*/ 586147 w 4017498"/>
                <a:gd name="connsiteY678" fmla="*/ 1278218 h 4010308"/>
                <a:gd name="connsiteX679" fmla="*/ 580981 w 4017498"/>
                <a:gd name="connsiteY679" fmla="*/ 1263904 h 4010308"/>
                <a:gd name="connsiteX680" fmla="*/ 587088 w 4017498"/>
                <a:gd name="connsiteY680" fmla="*/ 1248479 h 4010308"/>
                <a:gd name="connsiteX681" fmla="*/ 597619 w 4017498"/>
                <a:gd name="connsiteY681" fmla="*/ 1243335 h 4010308"/>
                <a:gd name="connsiteX682" fmla="*/ 3187671 w 4017498"/>
                <a:gd name="connsiteY682" fmla="*/ 1243170 h 4010308"/>
                <a:gd name="connsiteX683" fmla="*/ 3185547 w 4017498"/>
                <a:gd name="connsiteY683" fmla="*/ 1244280 h 4010308"/>
                <a:gd name="connsiteX684" fmla="*/ 3184509 w 4017498"/>
                <a:gd name="connsiteY684" fmla="*/ 1249542 h 4010308"/>
                <a:gd name="connsiteX685" fmla="*/ 3185596 w 4017498"/>
                <a:gd name="connsiteY685" fmla="*/ 1254877 h 4010308"/>
                <a:gd name="connsiteX686" fmla="*/ 3187889 w 4017498"/>
                <a:gd name="connsiteY686" fmla="*/ 1256711 h 4010308"/>
                <a:gd name="connsiteX687" fmla="*/ 3190520 w 4017498"/>
                <a:gd name="connsiteY687" fmla="*/ 1254877 h 4010308"/>
                <a:gd name="connsiteX688" fmla="*/ 3191654 w 4017498"/>
                <a:gd name="connsiteY688" fmla="*/ 1249542 h 4010308"/>
                <a:gd name="connsiteX689" fmla="*/ 3189651 w 4017498"/>
                <a:gd name="connsiteY689" fmla="*/ 1243170 h 4010308"/>
                <a:gd name="connsiteX690" fmla="*/ 774835 w 4017498"/>
                <a:gd name="connsiteY690" fmla="*/ 1240755 h 4010308"/>
                <a:gd name="connsiteX691" fmla="*/ 771939 w 4017498"/>
                <a:gd name="connsiteY691" fmla="*/ 1241866 h 4010308"/>
                <a:gd name="connsiteX692" fmla="*/ 770876 w 4017498"/>
                <a:gd name="connsiteY692" fmla="*/ 1247152 h 4010308"/>
                <a:gd name="connsiteX693" fmla="*/ 772856 w 4017498"/>
                <a:gd name="connsiteY693" fmla="*/ 1253524 h 4010308"/>
                <a:gd name="connsiteX694" fmla="*/ 774642 w 4017498"/>
                <a:gd name="connsiteY694" fmla="*/ 1254321 h 4010308"/>
                <a:gd name="connsiteX695" fmla="*/ 776959 w 4017498"/>
                <a:gd name="connsiteY695" fmla="*/ 1252438 h 4010308"/>
                <a:gd name="connsiteX696" fmla="*/ 778070 w 4017498"/>
                <a:gd name="connsiteY696" fmla="*/ 1247152 h 4010308"/>
                <a:gd name="connsiteX697" fmla="*/ 776090 w 4017498"/>
                <a:gd name="connsiteY697" fmla="*/ 1240779 h 4010308"/>
                <a:gd name="connsiteX698" fmla="*/ 774835 w 4017498"/>
                <a:gd name="connsiteY698" fmla="*/ 1240755 h 4010308"/>
                <a:gd name="connsiteX699" fmla="*/ 1114461 w 4017498"/>
                <a:gd name="connsiteY699" fmla="*/ 1235011 h 4010308"/>
                <a:gd name="connsiteX700" fmla="*/ 1138865 w 4017498"/>
                <a:gd name="connsiteY700" fmla="*/ 1236218 h 4010308"/>
                <a:gd name="connsiteX701" fmla="*/ 1140844 w 4017498"/>
                <a:gd name="connsiteY701" fmla="*/ 1239501 h 4010308"/>
                <a:gd name="connsiteX702" fmla="*/ 1254173 w 4017498"/>
                <a:gd name="connsiteY702" fmla="*/ 1385199 h 4010308"/>
                <a:gd name="connsiteX703" fmla="*/ 1245025 w 4017498"/>
                <a:gd name="connsiteY703" fmla="*/ 1396255 h 4010308"/>
                <a:gd name="connsiteX704" fmla="*/ 1130489 w 4017498"/>
                <a:gd name="connsiteY704" fmla="*/ 1250170 h 4010308"/>
                <a:gd name="connsiteX705" fmla="*/ 1123030 w 4017498"/>
                <a:gd name="connsiteY705" fmla="*/ 1249784 h 4010308"/>
                <a:gd name="connsiteX706" fmla="*/ 1088078 w 4017498"/>
                <a:gd name="connsiteY706" fmla="*/ 1318119 h 4010308"/>
                <a:gd name="connsiteX707" fmla="*/ 932338 w 4017498"/>
                <a:gd name="connsiteY707" fmla="*/ 2127524 h 4010308"/>
                <a:gd name="connsiteX708" fmla="*/ 878147 w 4017498"/>
                <a:gd name="connsiteY708" fmla="*/ 1721035 h 4010308"/>
                <a:gd name="connsiteX709" fmla="*/ 738870 w 4017498"/>
                <a:gd name="connsiteY709" fmla="*/ 1860265 h 4010308"/>
                <a:gd name="connsiteX710" fmla="*/ 722168 w 4017498"/>
                <a:gd name="connsiteY710" fmla="*/ 2459376 h 4010308"/>
                <a:gd name="connsiteX711" fmla="*/ 707852 w 4017498"/>
                <a:gd name="connsiteY711" fmla="*/ 2458990 h 4010308"/>
                <a:gd name="connsiteX712" fmla="*/ 724652 w 4017498"/>
                <a:gd name="connsiteY712" fmla="*/ 1854109 h 4010308"/>
                <a:gd name="connsiteX713" fmla="*/ 888551 w 4017498"/>
                <a:gd name="connsiteY713" fmla="*/ 1690307 h 4010308"/>
                <a:gd name="connsiteX714" fmla="*/ 934896 w 4017498"/>
                <a:gd name="connsiteY714" fmla="*/ 2038188 h 4010308"/>
                <a:gd name="connsiteX715" fmla="*/ 1074826 w 4017498"/>
                <a:gd name="connsiteY715" fmla="*/ 1312495 h 4010308"/>
                <a:gd name="connsiteX716" fmla="*/ 3188414 w 4017498"/>
                <a:gd name="connsiteY716" fmla="*/ 1228717 h 4010308"/>
                <a:gd name="connsiteX717" fmla="*/ 3200706 w 4017498"/>
                <a:gd name="connsiteY717" fmla="*/ 1234118 h 4010308"/>
                <a:gd name="connsiteX718" fmla="*/ 3206017 w 4017498"/>
                <a:gd name="connsiteY718" fmla="*/ 1249542 h 4010308"/>
                <a:gd name="connsiteX719" fmla="*/ 3201599 w 4017498"/>
                <a:gd name="connsiteY719" fmla="*/ 1263904 h 4010308"/>
                <a:gd name="connsiteX720" fmla="*/ 3187671 w 4017498"/>
                <a:gd name="connsiteY720" fmla="*/ 1271073 h 4010308"/>
                <a:gd name="connsiteX721" fmla="*/ 3175409 w 4017498"/>
                <a:gd name="connsiteY721" fmla="*/ 1264967 h 4010308"/>
                <a:gd name="connsiteX722" fmla="*/ 3170099 w 4017498"/>
                <a:gd name="connsiteY722" fmla="*/ 1249542 h 4010308"/>
                <a:gd name="connsiteX723" fmla="*/ 3175361 w 4017498"/>
                <a:gd name="connsiteY723" fmla="*/ 1234142 h 4010308"/>
                <a:gd name="connsiteX724" fmla="*/ 3188414 w 4017498"/>
                <a:gd name="connsiteY724" fmla="*/ 1228717 h 4010308"/>
                <a:gd name="connsiteX725" fmla="*/ 3422875 w 4017498"/>
                <a:gd name="connsiteY725" fmla="*/ 1227214 h 4010308"/>
                <a:gd name="connsiteX726" fmla="*/ 3420968 w 4017498"/>
                <a:gd name="connsiteY726" fmla="*/ 1229049 h 4010308"/>
                <a:gd name="connsiteX727" fmla="*/ 3419061 w 4017498"/>
                <a:gd name="connsiteY727" fmla="*/ 1234407 h 4010308"/>
                <a:gd name="connsiteX728" fmla="*/ 3420920 w 4017498"/>
                <a:gd name="connsiteY728" fmla="*/ 1239694 h 4010308"/>
                <a:gd name="connsiteX729" fmla="*/ 3423044 w 4017498"/>
                <a:gd name="connsiteY729" fmla="*/ 1240780 h 4010308"/>
                <a:gd name="connsiteX730" fmla="*/ 3424516 w 4017498"/>
                <a:gd name="connsiteY730" fmla="*/ 1240490 h 4010308"/>
                <a:gd name="connsiteX731" fmla="*/ 3427027 w 4017498"/>
                <a:gd name="connsiteY731" fmla="*/ 1234407 h 4010308"/>
                <a:gd name="connsiteX732" fmla="*/ 3425144 w 4017498"/>
                <a:gd name="connsiteY732" fmla="*/ 1229073 h 4010308"/>
                <a:gd name="connsiteX733" fmla="*/ 774835 w 4017498"/>
                <a:gd name="connsiteY733" fmla="*/ 1226417 h 4010308"/>
                <a:gd name="connsiteX734" fmla="*/ 787097 w 4017498"/>
                <a:gd name="connsiteY734" fmla="*/ 1231703 h 4010308"/>
                <a:gd name="connsiteX735" fmla="*/ 792408 w 4017498"/>
                <a:gd name="connsiteY735" fmla="*/ 1247152 h 4010308"/>
                <a:gd name="connsiteX736" fmla="*/ 787966 w 4017498"/>
                <a:gd name="connsiteY736" fmla="*/ 1261490 h 4010308"/>
                <a:gd name="connsiteX737" fmla="*/ 774835 w 4017498"/>
                <a:gd name="connsiteY737" fmla="*/ 1268659 h 4010308"/>
                <a:gd name="connsiteX738" fmla="*/ 761776 w 4017498"/>
                <a:gd name="connsiteY738" fmla="*/ 1262552 h 4010308"/>
                <a:gd name="connsiteX739" fmla="*/ 756490 w 4017498"/>
                <a:gd name="connsiteY739" fmla="*/ 1247152 h 4010308"/>
                <a:gd name="connsiteX740" fmla="*/ 760907 w 4017498"/>
                <a:gd name="connsiteY740" fmla="*/ 1232814 h 4010308"/>
                <a:gd name="connsiteX741" fmla="*/ 774835 w 4017498"/>
                <a:gd name="connsiteY741" fmla="*/ 1226417 h 4010308"/>
                <a:gd name="connsiteX742" fmla="*/ 524328 w 4017498"/>
                <a:gd name="connsiteY742" fmla="*/ 1222435 h 4010308"/>
                <a:gd name="connsiteX743" fmla="*/ 523942 w 4017498"/>
                <a:gd name="connsiteY743" fmla="*/ 1223014 h 4010308"/>
                <a:gd name="connsiteX744" fmla="*/ 522228 w 4017498"/>
                <a:gd name="connsiteY744" fmla="*/ 1223497 h 4010308"/>
                <a:gd name="connsiteX745" fmla="*/ 520345 w 4017498"/>
                <a:gd name="connsiteY745" fmla="*/ 1228831 h 4010308"/>
                <a:gd name="connsiteX746" fmla="*/ 522228 w 4017498"/>
                <a:gd name="connsiteY746" fmla="*/ 1234093 h 4010308"/>
                <a:gd name="connsiteX747" fmla="*/ 524256 w 4017498"/>
                <a:gd name="connsiteY747" fmla="*/ 1235928 h 4010308"/>
                <a:gd name="connsiteX748" fmla="*/ 526452 w 4017498"/>
                <a:gd name="connsiteY748" fmla="*/ 1234093 h 4010308"/>
                <a:gd name="connsiteX749" fmla="*/ 528311 w 4017498"/>
                <a:gd name="connsiteY749" fmla="*/ 1228831 h 4010308"/>
                <a:gd name="connsiteX750" fmla="*/ 526428 w 4017498"/>
                <a:gd name="connsiteY750" fmla="*/ 1223497 h 4010308"/>
                <a:gd name="connsiteX751" fmla="*/ 524352 w 4017498"/>
                <a:gd name="connsiteY751" fmla="*/ 1222435 h 4010308"/>
                <a:gd name="connsiteX752" fmla="*/ 3423044 w 4017498"/>
                <a:gd name="connsiteY752" fmla="*/ 1212876 h 4010308"/>
                <a:gd name="connsiteX753" fmla="*/ 3436151 w 4017498"/>
                <a:gd name="connsiteY753" fmla="*/ 1219997 h 4010308"/>
                <a:gd name="connsiteX754" fmla="*/ 3441365 w 4017498"/>
                <a:gd name="connsiteY754" fmla="*/ 1234407 h 4010308"/>
                <a:gd name="connsiteX755" fmla="*/ 3435234 w 4017498"/>
                <a:gd name="connsiteY755" fmla="*/ 1249856 h 4010308"/>
                <a:gd name="connsiteX756" fmla="*/ 3423033 w 4017498"/>
                <a:gd name="connsiteY756" fmla="*/ 1255112 h 4010308"/>
                <a:gd name="connsiteX757" fmla="*/ 3409889 w 4017498"/>
                <a:gd name="connsiteY757" fmla="*/ 1248745 h 4010308"/>
                <a:gd name="connsiteX758" fmla="*/ 3404723 w 4017498"/>
                <a:gd name="connsiteY758" fmla="*/ 1234407 h 4010308"/>
                <a:gd name="connsiteX759" fmla="*/ 3410733 w 4017498"/>
                <a:gd name="connsiteY759" fmla="*/ 1218983 h 4010308"/>
                <a:gd name="connsiteX760" fmla="*/ 3423044 w 4017498"/>
                <a:gd name="connsiteY760" fmla="*/ 1212876 h 4010308"/>
                <a:gd name="connsiteX761" fmla="*/ 3247342 w 4017498"/>
                <a:gd name="connsiteY761" fmla="*/ 1212079 h 4010308"/>
                <a:gd name="connsiteX762" fmla="*/ 3247355 w 4017498"/>
                <a:gd name="connsiteY762" fmla="*/ 1212089 h 4010308"/>
                <a:gd name="connsiteX763" fmla="*/ 3245363 w 4017498"/>
                <a:gd name="connsiteY763" fmla="*/ 1213938 h 4010308"/>
                <a:gd name="connsiteX764" fmla="*/ 3243504 w 4017498"/>
                <a:gd name="connsiteY764" fmla="*/ 1219248 h 4010308"/>
                <a:gd name="connsiteX765" fmla="*/ 3245363 w 4017498"/>
                <a:gd name="connsiteY765" fmla="*/ 1224535 h 4010308"/>
                <a:gd name="connsiteX766" fmla="*/ 3247487 w 4017498"/>
                <a:gd name="connsiteY766" fmla="*/ 1225621 h 4010308"/>
                <a:gd name="connsiteX767" fmla="*/ 3248959 w 4017498"/>
                <a:gd name="connsiteY767" fmla="*/ 1225331 h 4010308"/>
                <a:gd name="connsiteX768" fmla="*/ 3251470 w 4017498"/>
                <a:gd name="connsiteY768" fmla="*/ 1219248 h 4010308"/>
                <a:gd name="connsiteX769" fmla="*/ 3249611 w 4017498"/>
                <a:gd name="connsiteY769" fmla="*/ 1213962 h 4010308"/>
                <a:gd name="connsiteX770" fmla="*/ 3247355 w 4017498"/>
                <a:gd name="connsiteY770" fmla="*/ 1212089 h 4010308"/>
                <a:gd name="connsiteX771" fmla="*/ 3247366 w 4017498"/>
                <a:gd name="connsiteY771" fmla="*/ 1212079 h 4010308"/>
                <a:gd name="connsiteX772" fmla="*/ 714827 w 4017498"/>
                <a:gd name="connsiteY772" fmla="*/ 1209665 h 4010308"/>
                <a:gd name="connsiteX773" fmla="*/ 714851 w 4017498"/>
                <a:gd name="connsiteY773" fmla="*/ 1209689 h 4010308"/>
                <a:gd name="connsiteX774" fmla="*/ 712872 w 4017498"/>
                <a:gd name="connsiteY774" fmla="*/ 1211596 h 4010308"/>
                <a:gd name="connsiteX775" fmla="*/ 711013 w 4017498"/>
                <a:gd name="connsiteY775" fmla="*/ 1216858 h 4010308"/>
                <a:gd name="connsiteX776" fmla="*/ 712872 w 4017498"/>
                <a:gd name="connsiteY776" fmla="*/ 1222145 h 4010308"/>
                <a:gd name="connsiteX777" fmla="*/ 714996 w 4017498"/>
                <a:gd name="connsiteY777" fmla="*/ 1223255 h 4010308"/>
                <a:gd name="connsiteX778" fmla="*/ 716468 w 4017498"/>
                <a:gd name="connsiteY778" fmla="*/ 1222917 h 4010308"/>
                <a:gd name="connsiteX779" fmla="*/ 718979 w 4017498"/>
                <a:gd name="connsiteY779" fmla="*/ 1216834 h 4010308"/>
                <a:gd name="connsiteX780" fmla="*/ 717096 w 4017498"/>
                <a:gd name="connsiteY780" fmla="*/ 1211572 h 4010308"/>
                <a:gd name="connsiteX781" fmla="*/ 524129 w 4017498"/>
                <a:gd name="connsiteY781" fmla="*/ 1208543 h 4010308"/>
                <a:gd name="connsiteX782" fmla="*/ 537459 w 4017498"/>
                <a:gd name="connsiteY782" fmla="*/ 1214421 h 4010308"/>
                <a:gd name="connsiteX783" fmla="*/ 542721 w 4017498"/>
                <a:gd name="connsiteY783" fmla="*/ 1228831 h 4010308"/>
                <a:gd name="connsiteX784" fmla="*/ 536590 w 4017498"/>
                <a:gd name="connsiteY784" fmla="*/ 1244256 h 4010308"/>
                <a:gd name="connsiteX785" fmla="*/ 524352 w 4017498"/>
                <a:gd name="connsiteY785" fmla="*/ 1250338 h 4010308"/>
                <a:gd name="connsiteX786" fmla="*/ 524328 w 4017498"/>
                <a:gd name="connsiteY786" fmla="*/ 1250338 h 4010308"/>
                <a:gd name="connsiteX787" fmla="*/ 511173 w 4017498"/>
                <a:gd name="connsiteY787" fmla="*/ 1243121 h 4010308"/>
                <a:gd name="connsiteX788" fmla="*/ 505983 w 4017498"/>
                <a:gd name="connsiteY788" fmla="*/ 1228831 h 4010308"/>
                <a:gd name="connsiteX789" fmla="*/ 512066 w 4017498"/>
                <a:gd name="connsiteY789" fmla="*/ 1213383 h 4010308"/>
                <a:gd name="connsiteX790" fmla="*/ 524129 w 4017498"/>
                <a:gd name="connsiteY790" fmla="*/ 1208543 h 4010308"/>
                <a:gd name="connsiteX791" fmla="*/ 3247535 w 4017498"/>
                <a:gd name="connsiteY791" fmla="*/ 1197741 h 4010308"/>
                <a:gd name="connsiteX792" fmla="*/ 3260666 w 4017498"/>
                <a:gd name="connsiteY792" fmla="*/ 1204910 h 4010308"/>
                <a:gd name="connsiteX793" fmla="*/ 3265856 w 4017498"/>
                <a:gd name="connsiteY793" fmla="*/ 1219248 h 4010308"/>
                <a:gd name="connsiteX794" fmla="*/ 3259725 w 4017498"/>
                <a:gd name="connsiteY794" fmla="*/ 1234721 h 4010308"/>
                <a:gd name="connsiteX795" fmla="*/ 3247511 w 4017498"/>
                <a:gd name="connsiteY795" fmla="*/ 1239983 h 4010308"/>
                <a:gd name="connsiteX796" fmla="*/ 3247511 w 4017498"/>
                <a:gd name="connsiteY796" fmla="*/ 1239959 h 4010308"/>
                <a:gd name="connsiteX797" fmla="*/ 3234356 w 4017498"/>
                <a:gd name="connsiteY797" fmla="*/ 1233586 h 4010308"/>
                <a:gd name="connsiteX798" fmla="*/ 3229190 w 4017498"/>
                <a:gd name="connsiteY798" fmla="*/ 1219248 h 4010308"/>
                <a:gd name="connsiteX799" fmla="*/ 3235273 w 4017498"/>
                <a:gd name="connsiteY799" fmla="*/ 1203824 h 4010308"/>
                <a:gd name="connsiteX800" fmla="*/ 3247535 w 4017498"/>
                <a:gd name="connsiteY800" fmla="*/ 1197741 h 4010308"/>
                <a:gd name="connsiteX801" fmla="*/ 715044 w 4017498"/>
                <a:gd name="connsiteY801" fmla="*/ 1195351 h 4010308"/>
                <a:gd name="connsiteX802" fmla="*/ 728200 w 4017498"/>
                <a:gd name="connsiteY802" fmla="*/ 1202568 h 4010308"/>
                <a:gd name="connsiteX803" fmla="*/ 733365 w 4017498"/>
                <a:gd name="connsiteY803" fmla="*/ 1216858 h 4010308"/>
                <a:gd name="connsiteX804" fmla="*/ 727258 w 4017498"/>
                <a:gd name="connsiteY804" fmla="*/ 1232331 h 4010308"/>
                <a:gd name="connsiteX805" fmla="*/ 715020 w 4017498"/>
                <a:gd name="connsiteY805" fmla="*/ 1237617 h 4010308"/>
                <a:gd name="connsiteX806" fmla="*/ 715020 w 4017498"/>
                <a:gd name="connsiteY806" fmla="*/ 1237593 h 4010308"/>
                <a:gd name="connsiteX807" fmla="*/ 701889 w 4017498"/>
                <a:gd name="connsiteY807" fmla="*/ 1231196 h 4010308"/>
                <a:gd name="connsiteX808" fmla="*/ 696675 w 4017498"/>
                <a:gd name="connsiteY808" fmla="*/ 1216858 h 4010308"/>
                <a:gd name="connsiteX809" fmla="*/ 702782 w 4017498"/>
                <a:gd name="connsiteY809" fmla="*/ 1201434 h 4010308"/>
                <a:gd name="connsiteX810" fmla="*/ 715044 w 4017498"/>
                <a:gd name="connsiteY810" fmla="*/ 1195351 h 4010308"/>
                <a:gd name="connsiteX811" fmla="*/ 3325694 w 4017498"/>
                <a:gd name="connsiteY811" fmla="*/ 1188134 h 4010308"/>
                <a:gd name="connsiteX812" fmla="*/ 3322845 w 4017498"/>
                <a:gd name="connsiteY812" fmla="*/ 1189196 h 4010308"/>
                <a:gd name="connsiteX813" fmla="*/ 3321687 w 4017498"/>
                <a:gd name="connsiteY813" fmla="*/ 1194507 h 4010308"/>
                <a:gd name="connsiteX814" fmla="*/ 3323690 w 4017498"/>
                <a:gd name="connsiteY814" fmla="*/ 1200903 h 4010308"/>
                <a:gd name="connsiteX815" fmla="*/ 3325453 w 4017498"/>
                <a:gd name="connsiteY815" fmla="*/ 1201676 h 4010308"/>
                <a:gd name="connsiteX816" fmla="*/ 3327891 w 4017498"/>
                <a:gd name="connsiteY816" fmla="*/ 1199769 h 4010308"/>
                <a:gd name="connsiteX817" fmla="*/ 3328904 w 4017498"/>
                <a:gd name="connsiteY817" fmla="*/ 1194507 h 4010308"/>
                <a:gd name="connsiteX818" fmla="*/ 3326925 w 4017498"/>
                <a:gd name="connsiteY818" fmla="*/ 1188134 h 4010308"/>
                <a:gd name="connsiteX819" fmla="*/ 636764 w 4017498"/>
                <a:gd name="connsiteY819" fmla="*/ 1185768 h 4010308"/>
                <a:gd name="connsiteX820" fmla="*/ 633651 w 4017498"/>
                <a:gd name="connsiteY820" fmla="*/ 1187699 h 4010308"/>
                <a:gd name="connsiteX821" fmla="*/ 633795 w 4017498"/>
                <a:gd name="connsiteY821" fmla="*/ 1187651 h 4010308"/>
                <a:gd name="connsiteX822" fmla="*/ 633820 w 4017498"/>
                <a:gd name="connsiteY822" fmla="*/ 1187651 h 4010308"/>
                <a:gd name="connsiteX823" fmla="*/ 633626 w 4017498"/>
                <a:gd name="connsiteY823" fmla="*/ 1192141 h 4010308"/>
                <a:gd name="connsiteX824" fmla="*/ 634713 w 4017498"/>
                <a:gd name="connsiteY824" fmla="*/ 1197451 h 4010308"/>
                <a:gd name="connsiteX825" fmla="*/ 637006 w 4017498"/>
                <a:gd name="connsiteY825" fmla="*/ 1199310 h 4010308"/>
                <a:gd name="connsiteX826" fmla="*/ 639685 w 4017498"/>
                <a:gd name="connsiteY826" fmla="*/ 1197451 h 4010308"/>
                <a:gd name="connsiteX827" fmla="*/ 640771 w 4017498"/>
                <a:gd name="connsiteY827" fmla="*/ 1192141 h 4010308"/>
                <a:gd name="connsiteX828" fmla="*/ 639395 w 4017498"/>
                <a:gd name="connsiteY828" fmla="*/ 1186854 h 4010308"/>
                <a:gd name="connsiteX829" fmla="*/ 636764 w 4017498"/>
                <a:gd name="connsiteY829" fmla="*/ 1185768 h 4010308"/>
                <a:gd name="connsiteX830" fmla="*/ 3399886 w 4017498"/>
                <a:gd name="connsiteY830" fmla="*/ 1180935 h 4010308"/>
                <a:gd name="connsiteX831" fmla="*/ 3399896 w 4017498"/>
                <a:gd name="connsiteY831" fmla="*/ 1180941 h 4010308"/>
                <a:gd name="connsiteX832" fmla="*/ 3399871 w 4017498"/>
                <a:gd name="connsiteY832" fmla="*/ 1180941 h 4010308"/>
                <a:gd name="connsiteX833" fmla="*/ 3325718 w 4017498"/>
                <a:gd name="connsiteY833" fmla="*/ 1173796 h 4010308"/>
                <a:gd name="connsiteX834" fmla="*/ 3337980 w 4017498"/>
                <a:gd name="connsiteY834" fmla="*/ 1179106 h 4010308"/>
                <a:gd name="connsiteX835" fmla="*/ 3343267 w 4017498"/>
                <a:gd name="connsiteY835" fmla="*/ 1194507 h 4010308"/>
                <a:gd name="connsiteX836" fmla="*/ 3338922 w 4017498"/>
                <a:gd name="connsiteY836" fmla="*/ 1208845 h 4010308"/>
                <a:gd name="connsiteX837" fmla="*/ 3325742 w 4017498"/>
                <a:gd name="connsiteY837" fmla="*/ 1216038 h 4010308"/>
                <a:gd name="connsiteX838" fmla="*/ 3325694 w 4017498"/>
                <a:gd name="connsiteY838" fmla="*/ 1216038 h 4010308"/>
                <a:gd name="connsiteX839" fmla="*/ 3312707 w 4017498"/>
                <a:gd name="connsiteY839" fmla="*/ 1210028 h 4010308"/>
                <a:gd name="connsiteX840" fmla="*/ 3307373 w 4017498"/>
                <a:gd name="connsiteY840" fmla="*/ 1194507 h 4010308"/>
                <a:gd name="connsiteX841" fmla="*/ 3311814 w 4017498"/>
                <a:gd name="connsiteY841" fmla="*/ 1180144 h 4010308"/>
                <a:gd name="connsiteX842" fmla="*/ 3325718 w 4017498"/>
                <a:gd name="connsiteY842" fmla="*/ 1173796 h 4010308"/>
                <a:gd name="connsiteX843" fmla="*/ 636813 w 4017498"/>
                <a:gd name="connsiteY843" fmla="*/ 1171430 h 4010308"/>
                <a:gd name="connsiteX844" fmla="*/ 648761 w 4017498"/>
                <a:gd name="connsiteY844" fmla="*/ 1175775 h 4010308"/>
                <a:gd name="connsiteX845" fmla="*/ 650789 w 4017498"/>
                <a:gd name="connsiteY845" fmla="*/ 1177827 h 4010308"/>
                <a:gd name="connsiteX846" fmla="*/ 655158 w 4017498"/>
                <a:gd name="connsiteY846" fmla="*/ 1192141 h 4010308"/>
                <a:gd name="connsiteX847" fmla="*/ 650789 w 4017498"/>
                <a:gd name="connsiteY847" fmla="*/ 1206455 h 4010308"/>
                <a:gd name="connsiteX848" fmla="*/ 636813 w 4017498"/>
                <a:gd name="connsiteY848" fmla="*/ 1213672 h 4010308"/>
                <a:gd name="connsiteX849" fmla="*/ 624550 w 4017498"/>
                <a:gd name="connsiteY849" fmla="*/ 1207541 h 4010308"/>
                <a:gd name="connsiteX850" fmla="*/ 619240 w 4017498"/>
                <a:gd name="connsiteY850" fmla="*/ 1192141 h 4010308"/>
                <a:gd name="connsiteX851" fmla="*/ 624550 w 4017498"/>
                <a:gd name="connsiteY851" fmla="*/ 1176716 h 4010308"/>
                <a:gd name="connsiteX852" fmla="*/ 636813 w 4017498"/>
                <a:gd name="connsiteY852" fmla="*/ 1171430 h 4010308"/>
                <a:gd name="connsiteX853" fmla="*/ 3150161 w 4017498"/>
                <a:gd name="connsiteY853" fmla="*/ 1171406 h 4010308"/>
                <a:gd name="connsiteX854" fmla="*/ 3147289 w 4017498"/>
                <a:gd name="connsiteY854" fmla="*/ 1172468 h 4010308"/>
                <a:gd name="connsiteX855" fmla="*/ 3146203 w 4017498"/>
                <a:gd name="connsiteY855" fmla="*/ 1177779 h 4010308"/>
                <a:gd name="connsiteX856" fmla="*/ 3148182 w 4017498"/>
                <a:gd name="connsiteY856" fmla="*/ 1184175 h 4010308"/>
                <a:gd name="connsiteX857" fmla="*/ 3149944 w 4017498"/>
                <a:gd name="connsiteY857" fmla="*/ 1184948 h 4010308"/>
                <a:gd name="connsiteX858" fmla="*/ 3152358 w 4017498"/>
                <a:gd name="connsiteY858" fmla="*/ 1183041 h 4010308"/>
                <a:gd name="connsiteX859" fmla="*/ 3153396 w 4017498"/>
                <a:gd name="connsiteY859" fmla="*/ 1177779 h 4010308"/>
                <a:gd name="connsiteX860" fmla="*/ 3152310 w 4017498"/>
                <a:gd name="connsiteY860" fmla="*/ 1172492 h 4010308"/>
                <a:gd name="connsiteX861" fmla="*/ 3150209 w 4017498"/>
                <a:gd name="connsiteY861" fmla="*/ 1171406 h 4010308"/>
                <a:gd name="connsiteX862" fmla="*/ 818573 w 4017498"/>
                <a:gd name="connsiteY862" fmla="*/ 1161027 h 4010308"/>
                <a:gd name="connsiteX863" fmla="*/ 818586 w 4017498"/>
                <a:gd name="connsiteY863" fmla="*/ 1161038 h 4010308"/>
                <a:gd name="connsiteX864" fmla="*/ 816618 w 4017498"/>
                <a:gd name="connsiteY864" fmla="*/ 1162910 h 4010308"/>
                <a:gd name="connsiteX865" fmla="*/ 814711 w 4017498"/>
                <a:gd name="connsiteY865" fmla="*/ 1168196 h 4010308"/>
                <a:gd name="connsiteX866" fmla="*/ 816618 w 4017498"/>
                <a:gd name="connsiteY866" fmla="*/ 1173531 h 4010308"/>
                <a:gd name="connsiteX867" fmla="*/ 818694 w 4017498"/>
                <a:gd name="connsiteY867" fmla="*/ 1174569 h 4010308"/>
                <a:gd name="connsiteX868" fmla="*/ 820818 w 4017498"/>
                <a:gd name="connsiteY868" fmla="*/ 1173507 h 4010308"/>
                <a:gd name="connsiteX869" fmla="*/ 822677 w 4017498"/>
                <a:gd name="connsiteY869" fmla="*/ 1168196 h 4010308"/>
                <a:gd name="connsiteX870" fmla="*/ 820794 w 4017498"/>
                <a:gd name="connsiteY870" fmla="*/ 1162910 h 4010308"/>
                <a:gd name="connsiteX871" fmla="*/ 818586 w 4017498"/>
                <a:gd name="connsiteY871" fmla="*/ 1161038 h 4010308"/>
                <a:gd name="connsiteX872" fmla="*/ 818597 w 4017498"/>
                <a:gd name="connsiteY872" fmla="*/ 1161027 h 4010308"/>
                <a:gd name="connsiteX873" fmla="*/ 3150185 w 4017498"/>
                <a:gd name="connsiteY873" fmla="*/ 1157068 h 4010308"/>
                <a:gd name="connsiteX874" fmla="*/ 3162472 w 4017498"/>
                <a:gd name="connsiteY874" fmla="*/ 1162378 h 4010308"/>
                <a:gd name="connsiteX875" fmla="*/ 3167734 w 4017498"/>
                <a:gd name="connsiteY875" fmla="*/ 1177779 h 4010308"/>
                <a:gd name="connsiteX876" fmla="*/ 3162472 w 4017498"/>
                <a:gd name="connsiteY876" fmla="*/ 1193203 h 4010308"/>
                <a:gd name="connsiteX877" fmla="*/ 3150185 w 4017498"/>
                <a:gd name="connsiteY877" fmla="*/ 1199310 h 4010308"/>
                <a:gd name="connsiteX878" fmla="*/ 3150161 w 4017498"/>
                <a:gd name="connsiteY878" fmla="*/ 1199310 h 4010308"/>
                <a:gd name="connsiteX879" fmla="*/ 3137175 w 4017498"/>
                <a:gd name="connsiteY879" fmla="*/ 1193300 h 4010308"/>
                <a:gd name="connsiteX880" fmla="*/ 3131816 w 4017498"/>
                <a:gd name="connsiteY880" fmla="*/ 1177779 h 4010308"/>
                <a:gd name="connsiteX881" fmla="*/ 3136282 w 4017498"/>
                <a:gd name="connsiteY881" fmla="*/ 1163416 h 4010308"/>
                <a:gd name="connsiteX882" fmla="*/ 3150185 w 4017498"/>
                <a:gd name="connsiteY882" fmla="*/ 1157068 h 4010308"/>
                <a:gd name="connsiteX883" fmla="*/ 3399896 w 4017498"/>
                <a:gd name="connsiteY883" fmla="*/ 1153061 h 4010308"/>
                <a:gd name="connsiteX884" fmla="*/ 3399485 w 4017498"/>
                <a:gd name="connsiteY884" fmla="*/ 1153689 h 4010308"/>
                <a:gd name="connsiteX885" fmla="*/ 3397771 w 4017498"/>
                <a:gd name="connsiteY885" fmla="*/ 1154220 h 4010308"/>
                <a:gd name="connsiteX886" fmla="*/ 3396709 w 4017498"/>
                <a:gd name="connsiteY886" fmla="*/ 1159458 h 4010308"/>
                <a:gd name="connsiteX887" fmla="*/ 3397771 w 4017498"/>
                <a:gd name="connsiteY887" fmla="*/ 1164744 h 4010308"/>
                <a:gd name="connsiteX888" fmla="*/ 3400040 w 4017498"/>
                <a:gd name="connsiteY888" fmla="*/ 1166627 h 4010308"/>
                <a:gd name="connsiteX889" fmla="*/ 3401151 w 4017498"/>
                <a:gd name="connsiteY889" fmla="*/ 1165806 h 4010308"/>
                <a:gd name="connsiteX890" fmla="*/ 3403371 w 4017498"/>
                <a:gd name="connsiteY890" fmla="*/ 1162668 h 4010308"/>
                <a:gd name="connsiteX891" fmla="*/ 3403903 w 4017498"/>
                <a:gd name="connsiteY891" fmla="*/ 1159458 h 4010308"/>
                <a:gd name="connsiteX892" fmla="*/ 3402044 w 4017498"/>
                <a:gd name="connsiteY892" fmla="*/ 1154172 h 4010308"/>
                <a:gd name="connsiteX893" fmla="*/ 3399896 w 4017498"/>
                <a:gd name="connsiteY893" fmla="*/ 1153085 h 4010308"/>
                <a:gd name="connsiteX894" fmla="*/ 562394 w 4017498"/>
                <a:gd name="connsiteY894" fmla="*/ 1150695 h 4010308"/>
                <a:gd name="connsiteX895" fmla="*/ 560535 w 4017498"/>
                <a:gd name="connsiteY895" fmla="*/ 1151757 h 4010308"/>
                <a:gd name="connsiteX896" fmla="*/ 558628 w 4017498"/>
                <a:gd name="connsiteY896" fmla="*/ 1157068 h 4010308"/>
                <a:gd name="connsiteX897" fmla="*/ 560535 w 4017498"/>
                <a:gd name="connsiteY897" fmla="*/ 1162378 h 4010308"/>
                <a:gd name="connsiteX898" fmla="*/ 562539 w 4017498"/>
                <a:gd name="connsiteY898" fmla="*/ 1164188 h 4010308"/>
                <a:gd name="connsiteX899" fmla="*/ 564759 w 4017498"/>
                <a:gd name="connsiteY899" fmla="*/ 1162354 h 4010308"/>
                <a:gd name="connsiteX900" fmla="*/ 565821 w 4017498"/>
                <a:gd name="connsiteY900" fmla="*/ 1157068 h 4010308"/>
                <a:gd name="connsiteX901" fmla="*/ 564735 w 4017498"/>
                <a:gd name="connsiteY901" fmla="*/ 1151757 h 4010308"/>
                <a:gd name="connsiteX902" fmla="*/ 562418 w 4017498"/>
                <a:gd name="connsiteY902" fmla="*/ 1150695 h 4010308"/>
                <a:gd name="connsiteX903" fmla="*/ 818718 w 4017498"/>
                <a:gd name="connsiteY903" fmla="*/ 1146665 h 4010308"/>
                <a:gd name="connsiteX904" fmla="*/ 831898 w 4017498"/>
                <a:gd name="connsiteY904" fmla="*/ 1153858 h 4010308"/>
                <a:gd name="connsiteX905" fmla="*/ 837063 w 4017498"/>
                <a:gd name="connsiteY905" fmla="*/ 1168172 h 4010308"/>
                <a:gd name="connsiteX906" fmla="*/ 830980 w 4017498"/>
                <a:gd name="connsiteY906" fmla="*/ 1183621 h 4010308"/>
                <a:gd name="connsiteX907" fmla="*/ 818694 w 4017498"/>
                <a:gd name="connsiteY907" fmla="*/ 1188907 h 4010308"/>
                <a:gd name="connsiteX908" fmla="*/ 818718 w 4017498"/>
                <a:gd name="connsiteY908" fmla="*/ 1188931 h 4010308"/>
                <a:gd name="connsiteX909" fmla="*/ 806504 w 4017498"/>
                <a:gd name="connsiteY909" fmla="*/ 1183669 h 4010308"/>
                <a:gd name="connsiteX910" fmla="*/ 800373 w 4017498"/>
                <a:gd name="connsiteY910" fmla="*/ 1168172 h 4010308"/>
                <a:gd name="connsiteX911" fmla="*/ 806456 w 4017498"/>
                <a:gd name="connsiteY911" fmla="*/ 1152772 h 4010308"/>
                <a:gd name="connsiteX912" fmla="*/ 818718 w 4017498"/>
                <a:gd name="connsiteY912" fmla="*/ 1146665 h 4010308"/>
                <a:gd name="connsiteX913" fmla="*/ 3209203 w 4017498"/>
                <a:gd name="connsiteY913" fmla="*/ 1140292 h 4010308"/>
                <a:gd name="connsiteX914" fmla="*/ 3207103 w 4017498"/>
                <a:gd name="connsiteY914" fmla="*/ 1142175 h 4010308"/>
                <a:gd name="connsiteX915" fmla="*/ 3205244 w 4017498"/>
                <a:gd name="connsiteY915" fmla="*/ 1147485 h 4010308"/>
                <a:gd name="connsiteX916" fmla="*/ 3207103 w 4017498"/>
                <a:gd name="connsiteY916" fmla="*/ 1152796 h 4010308"/>
                <a:gd name="connsiteX917" fmla="*/ 3209203 w 4017498"/>
                <a:gd name="connsiteY917" fmla="*/ 1153858 h 4010308"/>
                <a:gd name="connsiteX918" fmla="*/ 3210651 w 4017498"/>
                <a:gd name="connsiteY918" fmla="*/ 1153689 h 4010308"/>
                <a:gd name="connsiteX919" fmla="*/ 3213186 w 4017498"/>
                <a:gd name="connsiteY919" fmla="*/ 1147485 h 4010308"/>
                <a:gd name="connsiteX920" fmla="*/ 3211279 w 4017498"/>
                <a:gd name="connsiteY920" fmla="*/ 1142151 h 4010308"/>
                <a:gd name="connsiteX921" fmla="*/ 3399871 w 4017498"/>
                <a:gd name="connsiteY921" fmla="*/ 1138723 h 4010308"/>
                <a:gd name="connsiteX922" fmla="*/ 3413027 w 4017498"/>
                <a:gd name="connsiteY922" fmla="*/ 1145096 h 4010308"/>
                <a:gd name="connsiteX923" fmla="*/ 3418192 w 4017498"/>
                <a:gd name="connsiteY923" fmla="*/ 1159434 h 4010308"/>
                <a:gd name="connsiteX924" fmla="*/ 3413823 w 4017498"/>
                <a:gd name="connsiteY924" fmla="*/ 1173772 h 4010308"/>
                <a:gd name="connsiteX925" fmla="*/ 3411699 w 4017498"/>
                <a:gd name="connsiteY925" fmla="*/ 1176982 h 4010308"/>
                <a:gd name="connsiteX926" fmla="*/ 3410299 w 4017498"/>
                <a:gd name="connsiteY926" fmla="*/ 1176982 h 4010308"/>
                <a:gd name="connsiteX927" fmla="*/ 3399886 w 4017498"/>
                <a:gd name="connsiteY927" fmla="*/ 1180935 h 4010308"/>
                <a:gd name="connsiteX928" fmla="*/ 3386764 w 4017498"/>
                <a:gd name="connsiteY928" fmla="*/ 1173772 h 4010308"/>
                <a:gd name="connsiteX929" fmla="*/ 3382347 w 4017498"/>
                <a:gd name="connsiteY929" fmla="*/ 1159434 h 4010308"/>
                <a:gd name="connsiteX930" fmla="*/ 3387681 w 4017498"/>
                <a:gd name="connsiteY930" fmla="*/ 1143985 h 4010308"/>
                <a:gd name="connsiteX931" fmla="*/ 3399871 w 4017498"/>
                <a:gd name="connsiteY931" fmla="*/ 1138723 h 4010308"/>
                <a:gd name="connsiteX932" fmla="*/ 562635 w 4017498"/>
                <a:gd name="connsiteY932" fmla="*/ 1136357 h 4010308"/>
                <a:gd name="connsiteX933" fmla="*/ 573811 w 4017498"/>
                <a:gd name="connsiteY933" fmla="*/ 1140702 h 4010308"/>
                <a:gd name="connsiteX934" fmla="*/ 580208 w 4017498"/>
                <a:gd name="connsiteY934" fmla="*/ 1157068 h 4010308"/>
                <a:gd name="connsiteX935" fmla="*/ 574921 w 4017498"/>
                <a:gd name="connsiteY935" fmla="*/ 1172492 h 4010308"/>
                <a:gd name="connsiteX936" fmla="*/ 562635 w 4017498"/>
                <a:gd name="connsiteY936" fmla="*/ 1178599 h 4010308"/>
                <a:gd name="connsiteX937" fmla="*/ 562611 w 4017498"/>
                <a:gd name="connsiteY937" fmla="*/ 1178599 h 4010308"/>
                <a:gd name="connsiteX938" fmla="*/ 549480 w 4017498"/>
                <a:gd name="connsiteY938" fmla="*/ 1171406 h 4010308"/>
                <a:gd name="connsiteX939" fmla="*/ 544290 w 4017498"/>
                <a:gd name="connsiteY939" fmla="*/ 1157068 h 4010308"/>
                <a:gd name="connsiteX940" fmla="*/ 550373 w 4017498"/>
                <a:gd name="connsiteY940" fmla="*/ 1141643 h 4010308"/>
                <a:gd name="connsiteX941" fmla="*/ 562635 w 4017498"/>
                <a:gd name="connsiteY941" fmla="*/ 1136357 h 4010308"/>
                <a:gd name="connsiteX942" fmla="*/ 758904 w 4017498"/>
                <a:gd name="connsiteY942" fmla="*/ 1130733 h 4010308"/>
                <a:gd name="connsiteX943" fmla="*/ 756828 w 4017498"/>
                <a:gd name="connsiteY943" fmla="*/ 1131964 h 4010308"/>
                <a:gd name="connsiteX944" fmla="*/ 755717 w 4017498"/>
                <a:gd name="connsiteY944" fmla="*/ 1137106 h 4010308"/>
                <a:gd name="connsiteX945" fmla="*/ 756828 w 4017498"/>
                <a:gd name="connsiteY945" fmla="*/ 1143044 h 4010308"/>
                <a:gd name="connsiteX946" fmla="*/ 759048 w 4017498"/>
                <a:gd name="connsiteY946" fmla="*/ 1144275 h 4010308"/>
                <a:gd name="connsiteX947" fmla="*/ 761317 w 4017498"/>
                <a:gd name="connsiteY947" fmla="*/ 1143309 h 4010308"/>
                <a:gd name="connsiteX948" fmla="*/ 762911 w 4017498"/>
                <a:gd name="connsiteY948" fmla="*/ 1137106 h 4010308"/>
                <a:gd name="connsiteX949" fmla="*/ 761317 w 4017498"/>
                <a:gd name="connsiteY949" fmla="*/ 1131699 h 4010308"/>
                <a:gd name="connsiteX950" fmla="*/ 758904 w 4017498"/>
                <a:gd name="connsiteY950" fmla="*/ 1130733 h 4010308"/>
                <a:gd name="connsiteX951" fmla="*/ 3209227 w 4017498"/>
                <a:gd name="connsiteY951" fmla="*/ 1125954 h 4010308"/>
                <a:gd name="connsiteX952" fmla="*/ 3222358 w 4017498"/>
                <a:gd name="connsiteY952" fmla="*/ 1133099 h 4010308"/>
                <a:gd name="connsiteX953" fmla="*/ 3227548 w 4017498"/>
                <a:gd name="connsiteY953" fmla="*/ 1147485 h 4010308"/>
                <a:gd name="connsiteX954" fmla="*/ 3221513 w 4017498"/>
                <a:gd name="connsiteY954" fmla="*/ 1162886 h 4010308"/>
                <a:gd name="connsiteX955" fmla="*/ 3209203 w 4017498"/>
                <a:gd name="connsiteY955" fmla="*/ 1168196 h 4010308"/>
                <a:gd name="connsiteX956" fmla="*/ 3196048 w 4017498"/>
                <a:gd name="connsiteY956" fmla="*/ 1161799 h 4010308"/>
                <a:gd name="connsiteX957" fmla="*/ 3190858 w 4017498"/>
                <a:gd name="connsiteY957" fmla="*/ 1147485 h 4010308"/>
                <a:gd name="connsiteX958" fmla="*/ 3196989 w 4017498"/>
                <a:gd name="connsiteY958" fmla="*/ 1132061 h 4010308"/>
                <a:gd name="connsiteX959" fmla="*/ 3209227 w 4017498"/>
                <a:gd name="connsiteY959" fmla="*/ 1125954 h 4010308"/>
                <a:gd name="connsiteX960" fmla="*/ 3287170 w 4017498"/>
                <a:gd name="connsiteY960" fmla="*/ 1116347 h 4010308"/>
                <a:gd name="connsiteX961" fmla="*/ 3287170 w 4017498"/>
                <a:gd name="connsiteY961" fmla="*/ 1116371 h 4010308"/>
                <a:gd name="connsiteX962" fmla="*/ 3285287 w 4017498"/>
                <a:gd name="connsiteY962" fmla="*/ 1117457 h 4010308"/>
                <a:gd name="connsiteX963" fmla="*/ 3283404 w 4017498"/>
                <a:gd name="connsiteY963" fmla="*/ 1122768 h 4010308"/>
                <a:gd name="connsiteX964" fmla="*/ 3285287 w 4017498"/>
                <a:gd name="connsiteY964" fmla="*/ 1128054 h 4010308"/>
                <a:gd name="connsiteX965" fmla="*/ 3287339 w 4017498"/>
                <a:gd name="connsiteY965" fmla="*/ 1129864 h 4010308"/>
                <a:gd name="connsiteX966" fmla="*/ 3289463 w 4017498"/>
                <a:gd name="connsiteY966" fmla="*/ 1128078 h 4010308"/>
                <a:gd name="connsiteX967" fmla="*/ 3290621 w 4017498"/>
                <a:gd name="connsiteY967" fmla="*/ 1122768 h 4010308"/>
                <a:gd name="connsiteX968" fmla="*/ 3289559 w 4017498"/>
                <a:gd name="connsiteY968" fmla="*/ 1117506 h 4010308"/>
                <a:gd name="connsiteX969" fmla="*/ 3287170 w 4017498"/>
                <a:gd name="connsiteY969" fmla="*/ 1116347 h 4010308"/>
                <a:gd name="connsiteX970" fmla="*/ 758904 w 4017498"/>
                <a:gd name="connsiteY970" fmla="*/ 1116347 h 4010308"/>
                <a:gd name="connsiteX971" fmla="*/ 770876 w 4017498"/>
                <a:gd name="connsiteY971" fmla="*/ 1120788 h 4010308"/>
                <a:gd name="connsiteX972" fmla="*/ 772397 w 4017498"/>
                <a:gd name="connsiteY972" fmla="*/ 1121826 h 4010308"/>
                <a:gd name="connsiteX973" fmla="*/ 773242 w 4017498"/>
                <a:gd name="connsiteY973" fmla="*/ 1123492 h 4010308"/>
                <a:gd name="connsiteX974" fmla="*/ 777200 w 4017498"/>
                <a:gd name="connsiteY974" fmla="*/ 1137058 h 4010308"/>
                <a:gd name="connsiteX975" fmla="*/ 773242 w 4017498"/>
                <a:gd name="connsiteY975" fmla="*/ 1151444 h 4010308"/>
                <a:gd name="connsiteX976" fmla="*/ 772397 w 4017498"/>
                <a:gd name="connsiteY976" fmla="*/ 1153134 h 4010308"/>
                <a:gd name="connsiteX977" fmla="*/ 770804 w 4017498"/>
                <a:gd name="connsiteY977" fmla="*/ 1154196 h 4010308"/>
                <a:gd name="connsiteX978" fmla="*/ 758880 w 4017498"/>
                <a:gd name="connsiteY978" fmla="*/ 1158565 h 4010308"/>
                <a:gd name="connsiteX979" fmla="*/ 758904 w 4017498"/>
                <a:gd name="connsiteY979" fmla="*/ 1158637 h 4010308"/>
                <a:gd name="connsiteX980" fmla="*/ 747848 w 4017498"/>
                <a:gd name="connsiteY980" fmla="*/ 1154341 h 4010308"/>
                <a:gd name="connsiteX981" fmla="*/ 745990 w 4017498"/>
                <a:gd name="connsiteY981" fmla="*/ 1152579 h 4010308"/>
                <a:gd name="connsiteX982" fmla="*/ 741331 w 4017498"/>
                <a:gd name="connsiteY982" fmla="*/ 1137082 h 4010308"/>
                <a:gd name="connsiteX983" fmla="*/ 745990 w 4017498"/>
                <a:gd name="connsiteY983" fmla="*/ 1122406 h 4010308"/>
                <a:gd name="connsiteX984" fmla="*/ 747679 w 4017498"/>
                <a:gd name="connsiteY984" fmla="*/ 1120788 h 4010308"/>
                <a:gd name="connsiteX985" fmla="*/ 758904 w 4017498"/>
                <a:gd name="connsiteY985" fmla="*/ 1116347 h 4010308"/>
                <a:gd name="connsiteX986" fmla="*/ 681323 w 4017498"/>
                <a:gd name="connsiteY986" fmla="*/ 1106016 h 4010308"/>
                <a:gd name="connsiteX987" fmla="*/ 681347 w 4017498"/>
                <a:gd name="connsiteY987" fmla="*/ 1106040 h 4010308"/>
                <a:gd name="connsiteX988" fmla="*/ 679368 w 4017498"/>
                <a:gd name="connsiteY988" fmla="*/ 1107923 h 4010308"/>
                <a:gd name="connsiteX989" fmla="*/ 677509 w 4017498"/>
                <a:gd name="connsiteY989" fmla="*/ 1113209 h 4010308"/>
                <a:gd name="connsiteX990" fmla="*/ 679368 w 4017498"/>
                <a:gd name="connsiteY990" fmla="*/ 1118495 h 4010308"/>
                <a:gd name="connsiteX991" fmla="*/ 681468 w 4017498"/>
                <a:gd name="connsiteY991" fmla="*/ 1119606 h 4010308"/>
                <a:gd name="connsiteX992" fmla="*/ 682940 w 4017498"/>
                <a:gd name="connsiteY992" fmla="*/ 1119268 h 4010308"/>
                <a:gd name="connsiteX993" fmla="*/ 685451 w 4017498"/>
                <a:gd name="connsiteY993" fmla="*/ 1113185 h 4010308"/>
                <a:gd name="connsiteX994" fmla="*/ 683568 w 4017498"/>
                <a:gd name="connsiteY994" fmla="*/ 1107899 h 4010308"/>
                <a:gd name="connsiteX995" fmla="*/ 3287435 w 4017498"/>
                <a:gd name="connsiteY995" fmla="*/ 1102033 h 4010308"/>
                <a:gd name="connsiteX996" fmla="*/ 3298635 w 4017498"/>
                <a:gd name="connsiteY996" fmla="*/ 1106474 h 4010308"/>
                <a:gd name="connsiteX997" fmla="*/ 3304984 w 4017498"/>
                <a:gd name="connsiteY997" fmla="*/ 1122792 h 4010308"/>
                <a:gd name="connsiteX998" fmla="*/ 3299649 w 4017498"/>
                <a:gd name="connsiteY998" fmla="*/ 1138265 h 4010308"/>
                <a:gd name="connsiteX999" fmla="*/ 3287435 w 4017498"/>
                <a:gd name="connsiteY999" fmla="*/ 1144323 h 4010308"/>
                <a:gd name="connsiteX1000" fmla="*/ 3287411 w 4017498"/>
                <a:gd name="connsiteY1000" fmla="*/ 1144275 h 4010308"/>
                <a:gd name="connsiteX1001" fmla="*/ 3274255 w 4017498"/>
                <a:gd name="connsiteY1001" fmla="*/ 1137106 h 4010308"/>
                <a:gd name="connsiteX1002" fmla="*/ 3269066 w 4017498"/>
                <a:gd name="connsiteY1002" fmla="*/ 1122768 h 4010308"/>
                <a:gd name="connsiteX1003" fmla="*/ 3275173 w 4017498"/>
                <a:gd name="connsiteY1003" fmla="*/ 1107343 h 4010308"/>
                <a:gd name="connsiteX1004" fmla="*/ 3287435 w 4017498"/>
                <a:gd name="connsiteY1004" fmla="*/ 1102033 h 4010308"/>
                <a:gd name="connsiteX1005" fmla="*/ 681516 w 4017498"/>
                <a:gd name="connsiteY1005" fmla="*/ 1091726 h 4010308"/>
                <a:gd name="connsiteX1006" fmla="*/ 694647 w 4017498"/>
                <a:gd name="connsiteY1006" fmla="*/ 1098871 h 4010308"/>
                <a:gd name="connsiteX1007" fmla="*/ 699885 w 4017498"/>
                <a:gd name="connsiteY1007" fmla="*/ 1113233 h 4010308"/>
                <a:gd name="connsiteX1008" fmla="*/ 693754 w 4017498"/>
                <a:gd name="connsiteY1008" fmla="*/ 1128682 h 4010308"/>
                <a:gd name="connsiteX1009" fmla="*/ 681516 w 4017498"/>
                <a:gd name="connsiteY1009" fmla="*/ 1133968 h 4010308"/>
                <a:gd name="connsiteX1010" fmla="*/ 681492 w 4017498"/>
                <a:gd name="connsiteY1010" fmla="*/ 1133944 h 4010308"/>
                <a:gd name="connsiteX1011" fmla="*/ 668361 w 4017498"/>
                <a:gd name="connsiteY1011" fmla="*/ 1127571 h 4010308"/>
                <a:gd name="connsiteX1012" fmla="*/ 663147 w 4017498"/>
                <a:gd name="connsiteY1012" fmla="*/ 1113209 h 4010308"/>
                <a:gd name="connsiteX1013" fmla="*/ 669278 w 4017498"/>
                <a:gd name="connsiteY1013" fmla="*/ 1097761 h 4010308"/>
                <a:gd name="connsiteX1014" fmla="*/ 681516 w 4017498"/>
                <a:gd name="connsiteY1014" fmla="*/ 1091726 h 4010308"/>
                <a:gd name="connsiteX1015" fmla="*/ 3105481 w 4017498"/>
                <a:gd name="connsiteY1015" fmla="*/ 1091653 h 4010308"/>
                <a:gd name="connsiteX1016" fmla="*/ 3103405 w 4017498"/>
                <a:gd name="connsiteY1016" fmla="*/ 1093488 h 4010308"/>
                <a:gd name="connsiteX1017" fmla="*/ 3101498 w 4017498"/>
                <a:gd name="connsiteY1017" fmla="*/ 1098846 h 4010308"/>
                <a:gd name="connsiteX1018" fmla="*/ 3103405 w 4017498"/>
                <a:gd name="connsiteY1018" fmla="*/ 1104133 h 4010308"/>
                <a:gd name="connsiteX1019" fmla="*/ 3105481 w 4017498"/>
                <a:gd name="connsiteY1019" fmla="*/ 1105219 h 4010308"/>
                <a:gd name="connsiteX1020" fmla="*/ 3106929 w 4017498"/>
                <a:gd name="connsiteY1020" fmla="*/ 1105050 h 4010308"/>
                <a:gd name="connsiteX1021" fmla="*/ 3109464 w 4017498"/>
                <a:gd name="connsiteY1021" fmla="*/ 1098846 h 4010308"/>
                <a:gd name="connsiteX1022" fmla="*/ 3107557 w 4017498"/>
                <a:gd name="connsiteY1022" fmla="*/ 1093488 h 4010308"/>
                <a:gd name="connsiteX1023" fmla="*/ 3361636 w 4017498"/>
                <a:gd name="connsiteY1023" fmla="*/ 1081298 h 4010308"/>
                <a:gd name="connsiteX1024" fmla="*/ 3359584 w 4017498"/>
                <a:gd name="connsiteY1024" fmla="*/ 1082505 h 4010308"/>
                <a:gd name="connsiteX1025" fmla="*/ 3359560 w 4017498"/>
                <a:gd name="connsiteY1025" fmla="*/ 1082505 h 4010308"/>
                <a:gd name="connsiteX1026" fmla="*/ 3358377 w 4017498"/>
                <a:gd name="connsiteY1026" fmla="*/ 1087695 h 4010308"/>
                <a:gd name="connsiteX1027" fmla="*/ 3359463 w 4017498"/>
                <a:gd name="connsiteY1027" fmla="*/ 1092981 h 4010308"/>
                <a:gd name="connsiteX1028" fmla="*/ 3361829 w 4017498"/>
                <a:gd name="connsiteY1028" fmla="*/ 1094840 h 4010308"/>
                <a:gd name="connsiteX1029" fmla="*/ 3362794 w 4017498"/>
                <a:gd name="connsiteY1029" fmla="*/ 1094091 h 4010308"/>
                <a:gd name="connsiteX1030" fmla="*/ 3365619 w 4017498"/>
                <a:gd name="connsiteY1030" fmla="*/ 1087695 h 4010308"/>
                <a:gd name="connsiteX1031" fmla="*/ 3363688 w 4017498"/>
                <a:gd name="connsiteY1031" fmla="*/ 1082336 h 4010308"/>
                <a:gd name="connsiteX1032" fmla="*/ 3361636 w 4017498"/>
                <a:gd name="connsiteY1032" fmla="*/ 1081298 h 4010308"/>
                <a:gd name="connsiteX1033" fmla="*/ 3105505 w 4017498"/>
                <a:gd name="connsiteY1033" fmla="*/ 1077315 h 4010308"/>
                <a:gd name="connsiteX1034" fmla="*/ 3118661 w 4017498"/>
                <a:gd name="connsiteY1034" fmla="*/ 1084484 h 4010308"/>
                <a:gd name="connsiteX1035" fmla="*/ 3123899 w 4017498"/>
                <a:gd name="connsiteY1035" fmla="*/ 1098846 h 4010308"/>
                <a:gd name="connsiteX1036" fmla="*/ 3117767 w 4017498"/>
                <a:gd name="connsiteY1036" fmla="*/ 1114247 h 4010308"/>
                <a:gd name="connsiteX1037" fmla="*/ 3105505 w 4017498"/>
                <a:gd name="connsiteY1037" fmla="*/ 1119557 h 4010308"/>
                <a:gd name="connsiteX1038" fmla="*/ 3105481 w 4017498"/>
                <a:gd name="connsiteY1038" fmla="*/ 1119557 h 4010308"/>
                <a:gd name="connsiteX1039" fmla="*/ 3092326 w 4017498"/>
                <a:gd name="connsiteY1039" fmla="*/ 1113136 h 4010308"/>
                <a:gd name="connsiteX1040" fmla="*/ 3087160 w 4017498"/>
                <a:gd name="connsiteY1040" fmla="*/ 1098846 h 4010308"/>
                <a:gd name="connsiteX1041" fmla="*/ 3093243 w 4017498"/>
                <a:gd name="connsiteY1041" fmla="*/ 1083422 h 4010308"/>
                <a:gd name="connsiteX1042" fmla="*/ 3105505 w 4017498"/>
                <a:gd name="connsiteY1042" fmla="*/ 1077315 h 4010308"/>
                <a:gd name="connsiteX1043" fmla="*/ 606495 w 4017498"/>
                <a:gd name="connsiteY1043" fmla="*/ 1070918 h 4010308"/>
                <a:gd name="connsiteX1044" fmla="*/ 604371 w 4017498"/>
                <a:gd name="connsiteY1044" fmla="*/ 1072825 h 4010308"/>
                <a:gd name="connsiteX1045" fmla="*/ 602512 w 4017498"/>
                <a:gd name="connsiteY1045" fmla="*/ 1078111 h 4010308"/>
                <a:gd name="connsiteX1046" fmla="*/ 604371 w 4017498"/>
                <a:gd name="connsiteY1046" fmla="*/ 1083373 h 4010308"/>
                <a:gd name="connsiteX1047" fmla="*/ 606495 w 4017498"/>
                <a:gd name="connsiteY1047" fmla="*/ 1084484 h 4010308"/>
                <a:gd name="connsiteX1048" fmla="*/ 607919 w 4017498"/>
                <a:gd name="connsiteY1048" fmla="*/ 1084315 h 4010308"/>
                <a:gd name="connsiteX1049" fmla="*/ 610502 w 4017498"/>
                <a:gd name="connsiteY1049" fmla="*/ 1078111 h 4010308"/>
                <a:gd name="connsiteX1050" fmla="*/ 608643 w 4017498"/>
                <a:gd name="connsiteY1050" fmla="*/ 1072825 h 4010308"/>
                <a:gd name="connsiteX1051" fmla="*/ 606519 w 4017498"/>
                <a:gd name="connsiteY1051" fmla="*/ 1070918 h 4010308"/>
                <a:gd name="connsiteX1052" fmla="*/ 3361612 w 4017498"/>
                <a:gd name="connsiteY1052" fmla="*/ 1066960 h 4010308"/>
                <a:gd name="connsiteX1053" fmla="*/ 3373850 w 4017498"/>
                <a:gd name="connsiteY1053" fmla="*/ 1072246 h 4010308"/>
                <a:gd name="connsiteX1054" fmla="*/ 3379957 w 4017498"/>
                <a:gd name="connsiteY1054" fmla="*/ 1087695 h 4010308"/>
                <a:gd name="connsiteX1055" fmla="*/ 3373850 w 4017498"/>
                <a:gd name="connsiteY1055" fmla="*/ 1103095 h 4010308"/>
                <a:gd name="connsiteX1056" fmla="*/ 3361612 w 4017498"/>
                <a:gd name="connsiteY1056" fmla="*/ 1109202 h 4010308"/>
                <a:gd name="connsiteX1057" fmla="*/ 3349349 w 4017498"/>
                <a:gd name="connsiteY1057" fmla="*/ 1103095 h 4010308"/>
                <a:gd name="connsiteX1058" fmla="*/ 3344039 w 4017498"/>
                <a:gd name="connsiteY1058" fmla="*/ 1087695 h 4010308"/>
                <a:gd name="connsiteX1059" fmla="*/ 3348674 w 4017498"/>
                <a:gd name="connsiteY1059" fmla="*/ 1072995 h 4010308"/>
                <a:gd name="connsiteX1060" fmla="*/ 3350484 w 4017498"/>
                <a:gd name="connsiteY1060" fmla="*/ 1071305 h 4010308"/>
                <a:gd name="connsiteX1061" fmla="*/ 3361612 w 4017498"/>
                <a:gd name="connsiteY1061" fmla="*/ 1066960 h 4010308"/>
                <a:gd name="connsiteX1062" fmla="*/ 3242718 w 4017498"/>
                <a:gd name="connsiteY1062" fmla="*/ 1064541 h 4010308"/>
                <a:gd name="connsiteX1063" fmla="*/ 3242731 w 4017498"/>
                <a:gd name="connsiteY1063" fmla="*/ 1064546 h 4010308"/>
                <a:gd name="connsiteX1064" fmla="*/ 3242706 w 4017498"/>
                <a:gd name="connsiteY1064" fmla="*/ 1064546 h 4010308"/>
                <a:gd name="connsiteX1065" fmla="*/ 3165102 w 4017498"/>
                <a:gd name="connsiteY1065" fmla="*/ 1061360 h 4010308"/>
                <a:gd name="connsiteX1066" fmla="*/ 3163219 w 4017498"/>
                <a:gd name="connsiteY1066" fmla="*/ 1062422 h 4010308"/>
                <a:gd name="connsiteX1067" fmla="*/ 3161361 w 4017498"/>
                <a:gd name="connsiteY1067" fmla="*/ 1067732 h 4010308"/>
                <a:gd name="connsiteX1068" fmla="*/ 3163871 w 4017498"/>
                <a:gd name="connsiteY1068" fmla="*/ 1074563 h 4010308"/>
                <a:gd name="connsiteX1069" fmla="*/ 3163895 w 4017498"/>
                <a:gd name="connsiteY1069" fmla="*/ 1074563 h 4010308"/>
                <a:gd name="connsiteX1070" fmla="*/ 3165175 w 4017498"/>
                <a:gd name="connsiteY1070" fmla="*/ 1074925 h 4010308"/>
                <a:gd name="connsiteX1071" fmla="*/ 3167371 w 4017498"/>
                <a:gd name="connsiteY1071" fmla="*/ 1073694 h 4010308"/>
                <a:gd name="connsiteX1072" fmla="*/ 3168530 w 4017498"/>
                <a:gd name="connsiteY1072" fmla="*/ 1067732 h 4010308"/>
                <a:gd name="connsiteX1073" fmla="*/ 3167371 w 4017498"/>
                <a:gd name="connsiteY1073" fmla="*/ 1062591 h 4010308"/>
                <a:gd name="connsiteX1074" fmla="*/ 3165102 w 4017498"/>
                <a:gd name="connsiteY1074" fmla="*/ 1061360 h 4010308"/>
                <a:gd name="connsiteX1075" fmla="*/ 606519 w 4017498"/>
                <a:gd name="connsiteY1075" fmla="*/ 1056580 h 4010308"/>
                <a:gd name="connsiteX1076" fmla="*/ 619650 w 4017498"/>
                <a:gd name="connsiteY1076" fmla="*/ 1063749 h 4010308"/>
                <a:gd name="connsiteX1077" fmla="*/ 624888 w 4017498"/>
                <a:gd name="connsiteY1077" fmla="*/ 1078111 h 4010308"/>
                <a:gd name="connsiteX1078" fmla="*/ 618781 w 4017498"/>
                <a:gd name="connsiteY1078" fmla="*/ 1093536 h 4010308"/>
                <a:gd name="connsiteX1079" fmla="*/ 606519 w 4017498"/>
                <a:gd name="connsiteY1079" fmla="*/ 1098822 h 4010308"/>
                <a:gd name="connsiteX1080" fmla="*/ 606495 w 4017498"/>
                <a:gd name="connsiteY1080" fmla="*/ 1098822 h 4010308"/>
                <a:gd name="connsiteX1081" fmla="*/ 593340 w 4017498"/>
                <a:gd name="connsiteY1081" fmla="*/ 1092425 h 4010308"/>
                <a:gd name="connsiteX1082" fmla="*/ 588174 w 4017498"/>
                <a:gd name="connsiteY1082" fmla="*/ 1078111 h 4010308"/>
                <a:gd name="connsiteX1083" fmla="*/ 594257 w 4017498"/>
                <a:gd name="connsiteY1083" fmla="*/ 1062663 h 4010308"/>
                <a:gd name="connsiteX1084" fmla="*/ 606519 w 4017498"/>
                <a:gd name="connsiteY1084" fmla="*/ 1056580 h 4010308"/>
                <a:gd name="connsiteX1085" fmla="*/ 3165274 w 4017498"/>
                <a:gd name="connsiteY1085" fmla="*/ 1047592 h 4010308"/>
                <a:gd name="connsiteX1086" fmla="*/ 3176399 w 4017498"/>
                <a:gd name="connsiteY1086" fmla="*/ 1051318 h 4010308"/>
                <a:gd name="connsiteX1087" fmla="*/ 3178258 w 4017498"/>
                <a:gd name="connsiteY1087" fmla="*/ 1053080 h 4010308"/>
                <a:gd name="connsiteX1088" fmla="*/ 3182844 w 4017498"/>
                <a:gd name="connsiteY1088" fmla="*/ 1067756 h 4010308"/>
                <a:gd name="connsiteX1089" fmla="*/ 3178258 w 4017498"/>
                <a:gd name="connsiteY1089" fmla="*/ 1083181 h 4010308"/>
                <a:gd name="connsiteX1090" fmla="*/ 3176447 w 4017498"/>
                <a:gd name="connsiteY1090" fmla="*/ 1084894 h 4010308"/>
                <a:gd name="connsiteX1091" fmla="*/ 3165319 w 4017498"/>
                <a:gd name="connsiteY1091" fmla="*/ 1089263 h 4010308"/>
                <a:gd name="connsiteX1092" fmla="*/ 3153081 w 4017498"/>
                <a:gd name="connsiteY1092" fmla="*/ 1083953 h 4010308"/>
                <a:gd name="connsiteX1093" fmla="*/ 3146950 w 4017498"/>
                <a:gd name="connsiteY1093" fmla="*/ 1067732 h 4010308"/>
                <a:gd name="connsiteX1094" fmla="*/ 3152429 w 4017498"/>
                <a:gd name="connsiteY1094" fmla="*/ 1053008 h 4010308"/>
                <a:gd name="connsiteX1095" fmla="*/ 3165274 w 4017498"/>
                <a:gd name="connsiteY1095" fmla="*/ 1047592 h 4010308"/>
                <a:gd name="connsiteX1096" fmla="*/ 3242779 w 4017498"/>
                <a:gd name="connsiteY1096" fmla="*/ 1036666 h 4010308"/>
                <a:gd name="connsiteX1097" fmla="*/ 3242779 w 4017498"/>
                <a:gd name="connsiteY1097" fmla="*/ 1036690 h 4010308"/>
                <a:gd name="connsiteX1098" fmla="*/ 3240582 w 4017498"/>
                <a:gd name="connsiteY1098" fmla="*/ 1038525 h 4010308"/>
                <a:gd name="connsiteX1099" fmla="*/ 3239520 w 4017498"/>
                <a:gd name="connsiteY1099" fmla="*/ 1043811 h 4010308"/>
                <a:gd name="connsiteX1100" fmla="*/ 3240631 w 4017498"/>
                <a:gd name="connsiteY1100" fmla="*/ 1049170 h 4010308"/>
                <a:gd name="connsiteX1101" fmla="*/ 3242706 w 4017498"/>
                <a:gd name="connsiteY1101" fmla="*/ 1050208 h 4010308"/>
                <a:gd name="connsiteX1102" fmla="*/ 3244130 w 4017498"/>
                <a:gd name="connsiteY1102" fmla="*/ 1050039 h 4010308"/>
                <a:gd name="connsiteX1103" fmla="*/ 3246713 w 4017498"/>
                <a:gd name="connsiteY1103" fmla="*/ 1043787 h 4010308"/>
                <a:gd name="connsiteX1104" fmla="*/ 3244831 w 4017498"/>
                <a:gd name="connsiteY1104" fmla="*/ 1038501 h 4010308"/>
                <a:gd name="connsiteX1105" fmla="*/ 3242731 w 4017498"/>
                <a:gd name="connsiteY1105" fmla="*/ 1022304 h 4010308"/>
                <a:gd name="connsiteX1106" fmla="*/ 3255886 w 4017498"/>
                <a:gd name="connsiteY1106" fmla="*/ 1029521 h 4010308"/>
                <a:gd name="connsiteX1107" fmla="*/ 3261051 w 4017498"/>
                <a:gd name="connsiteY1107" fmla="*/ 1043811 h 4010308"/>
                <a:gd name="connsiteX1108" fmla="*/ 3254944 w 4017498"/>
                <a:gd name="connsiteY1108" fmla="*/ 1059260 h 4010308"/>
                <a:gd name="connsiteX1109" fmla="*/ 3242718 w 4017498"/>
                <a:gd name="connsiteY1109" fmla="*/ 1064541 h 4010308"/>
                <a:gd name="connsiteX1110" fmla="*/ 3230492 w 4017498"/>
                <a:gd name="connsiteY1110" fmla="*/ 1059332 h 4010308"/>
                <a:gd name="connsiteX1111" fmla="*/ 3225182 w 4017498"/>
                <a:gd name="connsiteY1111" fmla="*/ 1043811 h 4010308"/>
                <a:gd name="connsiteX1112" fmla="*/ 3230420 w 4017498"/>
                <a:gd name="connsiteY1112" fmla="*/ 1028435 h 4010308"/>
                <a:gd name="connsiteX1113" fmla="*/ 3242731 w 4017498"/>
                <a:gd name="connsiteY1113" fmla="*/ 1022304 h 4010308"/>
                <a:gd name="connsiteX1114" fmla="*/ 590781 w 4017498"/>
                <a:gd name="connsiteY1114" fmla="*/ 1017187 h 4010308"/>
                <a:gd name="connsiteX1115" fmla="*/ 392147 w 4017498"/>
                <a:gd name="connsiteY1115" fmla="*/ 1425123 h 4010308"/>
                <a:gd name="connsiteX1116" fmla="*/ 394320 w 4017498"/>
                <a:gd name="connsiteY1116" fmla="*/ 1424979 h 4010308"/>
                <a:gd name="connsiteX1117" fmla="*/ 401102 w 4017498"/>
                <a:gd name="connsiteY1117" fmla="*/ 1426379 h 4010308"/>
                <a:gd name="connsiteX1118" fmla="*/ 677027 w 4017498"/>
                <a:gd name="connsiteY1118" fmla="*/ 1521652 h 4010308"/>
                <a:gd name="connsiteX1119" fmla="*/ 873440 w 4017498"/>
                <a:gd name="connsiteY1119" fmla="*/ 1135971 h 4010308"/>
                <a:gd name="connsiteX1120" fmla="*/ 3317487 w 4017498"/>
                <a:gd name="connsiteY1120" fmla="*/ 1001569 h 4010308"/>
                <a:gd name="connsiteX1121" fmla="*/ 3315604 w 4017498"/>
                <a:gd name="connsiteY1121" fmla="*/ 1003452 h 4010308"/>
                <a:gd name="connsiteX1122" fmla="*/ 3313745 w 4017498"/>
                <a:gd name="connsiteY1122" fmla="*/ 1008738 h 4010308"/>
                <a:gd name="connsiteX1123" fmla="*/ 3315652 w 4017498"/>
                <a:gd name="connsiteY1123" fmla="*/ 1014097 h 4010308"/>
                <a:gd name="connsiteX1124" fmla="*/ 3317728 w 4017498"/>
                <a:gd name="connsiteY1124" fmla="*/ 1015135 h 4010308"/>
                <a:gd name="connsiteX1125" fmla="*/ 3319225 w 4017498"/>
                <a:gd name="connsiteY1125" fmla="*/ 1014797 h 4010308"/>
                <a:gd name="connsiteX1126" fmla="*/ 3321711 w 4017498"/>
                <a:gd name="connsiteY1126" fmla="*/ 1008714 h 4010308"/>
                <a:gd name="connsiteX1127" fmla="*/ 3319852 w 4017498"/>
                <a:gd name="connsiteY1127" fmla="*/ 1003500 h 4010308"/>
                <a:gd name="connsiteX1128" fmla="*/ 3318163 w 4017498"/>
                <a:gd name="connsiteY1128" fmla="*/ 1001835 h 4010308"/>
                <a:gd name="connsiteX1129" fmla="*/ 3317487 w 4017498"/>
                <a:gd name="connsiteY1129" fmla="*/ 1001569 h 4010308"/>
                <a:gd name="connsiteX1130" fmla="*/ 583756 w 4017498"/>
                <a:gd name="connsiteY1130" fmla="*/ 991455 h 4010308"/>
                <a:gd name="connsiteX1131" fmla="*/ 579387 w 4017498"/>
                <a:gd name="connsiteY1131" fmla="*/ 992831 h 4010308"/>
                <a:gd name="connsiteX1132" fmla="*/ 344208 w 4017498"/>
                <a:gd name="connsiteY1132" fmla="*/ 1478276 h 4010308"/>
                <a:gd name="connsiteX1133" fmla="*/ 350937 w 4017498"/>
                <a:gd name="connsiteY1133" fmla="*/ 1483592 h 4010308"/>
                <a:gd name="connsiteX1134" fmla="*/ 350581 w 4017498"/>
                <a:gd name="connsiteY1134" fmla="*/ 1481438 h 4010308"/>
                <a:gd name="connsiteX1135" fmla="*/ 580933 w 4017498"/>
                <a:gd name="connsiteY1135" fmla="*/ 1004780 h 4010308"/>
                <a:gd name="connsiteX1136" fmla="*/ 583877 w 4017498"/>
                <a:gd name="connsiteY1136" fmla="*/ 998745 h 4010308"/>
                <a:gd name="connsiteX1137" fmla="*/ 893258 w 4017498"/>
                <a:gd name="connsiteY1137" fmla="*/ 1128754 h 4010308"/>
                <a:gd name="connsiteX1138" fmla="*/ 889758 w 4017498"/>
                <a:gd name="connsiteY1138" fmla="*/ 1135633 h 4010308"/>
                <a:gd name="connsiteX1139" fmla="*/ 685089 w 4017498"/>
                <a:gd name="connsiteY1139" fmla="*/ 1537439 h 4010308"/>
                <a:gd name="connsiteX1140" fmla="*/ 677582 w 4017498"/>
                <a:gd name="connsiteY1140" fmla="*/ 1537053 h 4010308"/>
                <a:gd name="connsiteX1141" fmla="*/ 395913 w 4017498"/>
                <a:gd name="connsiteY1141" fmla="*/ 1439775 h 4010308"/>
                <a:gd name="connsiteX1142" fmla="*/ 391592 w 4017498"/>
                <a:gd name="connsiteY1142" fmla="*/ 1441344 h 4010308"/>
                <a:gd name="connsiteX1143" fmla="*/ 391809 w 4017498"/>
                <a:gd name="connsiteY1143" fmla="*/ 1444144 h 4010308"/>
                <a:gd name="connsiteX1144" fmla="*/ 393427 w 4017498"/>
                <a:gd name="connsiteY1144" fmla="*/ 1445351 h 4010308"/>
                <a:gd name="connsiteX1145" fmla="*/ 681203 w 4017498"/>
                <a:gd name="connsiteY1145" fmla="*/ 1545308 h 4010308"/>
                <a:gd name="connsiteX1146" fmla="*/ 661337 w 4017498"/>
                <a:gd name="connsiteY1146" fmla="*/ 1585015 h 4010308"/>
                <a:gd name="connsiteX1147" fmla="*/ 661337 w 4017498"/>
                <a:gd name="connsiteY1147" fmla="*/ 1584967 h 4010308"/>
                <a:gd name="connsiteX1148" fmla="*/ 655665 w 4017498"/>
                <a:gd name="connsiteY1148" fmla="*/ 1583398 h 4010308"/>
                <a:gd name="connsiteX1149" fmla="*/ 576419 w 4017498"/>
                <a:gd name="connsiteY1149" fmla="*/ 1560491 h 4010308"/>
                <a:gd name="connsiteX1150" fmla="*/ 495990 w 4017498"/>
                <a:gd name="connsiteY1150" fmla="*/ 1537125 h 4010308"/>
                <a:gd name="connsiteX1151" fmla="*/ 494180 w 4017498"/>
                <a:gd name="connsiteY1151" fmla="*/ 1536594 h 4010308"/>
                <a:gd name="connsiteX1152" fmla="*/ 492876 w 4017498"/>
                <a:gd name="connsiteY1152" fmla="*/ 1535291 h 4010308"/>
                <a:gd name="connsiteX1153" fmla="*/ 488773 w 4017498"/>
                <a:gd name="connsiteY1153" fmla="*/ 1534735 h 4010308"/>
                <a:gd name="connsiteX1154" fmla="*/ 442249 w 4017498"/>
                <a:gd name="connsiteY1154" fmla="*/ 1520801 h 4010308"/>
                <a:gd name="connsiteX1155" fmla="*/ 418611 w 4017498"/>
                <a:gd name="connsiteY1155" fmla="*/ 1513423 h 4010308"/>
                <a:gd name="connsiteX1156" fmla="*/ 444554 w 4017498"/>
                <a:gd name="connsiteY1156" fmla="*/ 1522888 h 4010308"/>
                <a:gd name="connsiteX1157" fmla="*/ 483486 w 4017498"/>
                <a:gd name="connsiteY1157" fmla="*/ 1536232 h 4010308"/>
                <a:gd name="connsiteX1158" fmla="*/ 488555 w 4017498"/>
                <a:gd name="connsiteY1158" fmla="*/ 1537922 h 4010308"/>
                <a:gd name="connsiteX1159" fmla="*/ 457031 w 4017498"/>
                <a:gd name="connsiteY1159" fmla="*/ 2654896 h 4010308"/>
                <a:gd name="connsiteX1160" fmla="*/ 448413 w 4017498"/>
                <a:gd name="connsiteY1160" fmla="*/ 2652820 h 4010308"/>
                <a:gd name="connsiteX1161" fmla="*/ 25101 w 4017498"/>
                <a:gd name="connsiteY1161" fmla="*/ 2524815 h 4010308"/>
                <a:gd name="connsiteX1162" fmla="*/ 20466 w 4017498"/>
                <a:gd name="connsiteY1162" fmla="*/ 2523028 h 4010308"/>
                <a:gd name="connsiteX1163" fmla="*/ 18776 w 4017498"/>
                <a:gd name="connsiteY1163" fmla="*/ 2522449 h 4010308"/>
                <a:gd name="connsiteX1164" fmla="*/ 14673 w 4017498"/>
                <a:gd name="connsiteY1164" fmla="*/ 2524259 h 4010308"/>
                <a:gd name="connsiteX1165" fmla="*/ 14504 w 4017498"/>
                <a:gd name="connsiteY1165" fmla="*/ 2526360 h 4010308"/>
                <a:gd name="connsiteX1166" fmla="*/ 16490 w 4017498"/>
                <a:gd name="connsiteY1166" fmla="*/ 2528394 h 4010308"/>
                <a:gd name="connsiteX1167" fmla="*/ 16169 w 4017498"/>
                <a:gd name="connsiteY1167" fmla="*/ 2528267 h 4010308"/>
                <a:gd name="connsiteX1168" fmla="*/ 16145 w 4017498"/>
                <a:gd name="connsiteY1168" fmla="*/ 2528267 h 4010308"/>
                <a:gd name="connsiteX1169" fmla="*/ 16507 w 4017498"/>
                <a:gd name="connsiteY1169" fmla="*/ 2528411 h 4010308"/>
                <a:gd name="connsiteX1170" fmla="*/ 16490 w 4017498"/>
                <a:gd name="connsiteY1170" fmla="*/ 2528394 h 4010308"/>
                <a:gd name="connsiteX1171" fmla="*/ 18800 w 4017498"/>
                <a:gd name="connsiteY1171" fmla="*/ 2529305 h 4010308"/>
                <a:gd name="connsiteX1172" fmla="*/ 1728248 w 4017498"/>
                <a:gd name="connsiteY1172" fmla="*/ 2811626 h 4010308"/>
                <a:gd name="connsiteX1173" fmla="*/ 1730710 w 4017498"/>
                <a:gd name="connsiteY1173" fmla="*/ 2805181 h 4010308"/>
                <a:gd name="connsiteX1174" fmla="*/ 469220 w 4017498"/>
                <a:gd name="connsiteY1174" fmla="*/ 2657551 h 4010308"/>
                <a:gd name="connsiteX1175" fmla="*/ 463524 w 4017498"/>
                <a:gd name="connsiteY1175" fmla="*/ 2656248 h 4010308"/>
                <a:gd name="connsiteX1176" fmla="*/ 495073 w 4017498"/>
                <a:gd name="connsiteY1176" fmla="*/ 1540335 h 4010308"/>
                <a:gd name="connsiteX1177" fmla="*/ 504269 w 4017498"/>
                <a:gd name="connsiteY1177" fmla="*/ 1543377 h 4010308"/>
                <a:gd name="connsiteX1178" fmla="*/ 661940 w 4017498"/>
                <a:gd name="connsiteY1178" fmla="*/ 1591919 h 4010308"/>
                <a:gd name="connsiteX1179" fmla="*/ 666309 w 4017498"/>
                <a:gd name="connsiteY1179" fmla="*/ 1590036 h 4010308"/>
                <a:gd name="connsiteX1180" fmla="*/ 900885 w 4017498"/>
                <a:gd name="connsiteY1180" fmla="*/ 1127499 h 4010308"/>
                <a:gd name="connsiteX1181" fmla="*/ 900861 w 4017498"/>
                <a:gd name="connsiteY1181" fmla="*/ 1125592 h 4010308"/>
                <a:gd name="connsiteX1182" fmla="*/ 898882 w 4017498"/>
                <a:gd name="connsiteY1182" fmla="*/ 1123805 h 4010308"/>
                <a:gd name="connsiteX1183" fmla="*/ 3317728 w 4017498"/>
                <a:gd name="connsiteY1183" fmla="*/ 987207 h 4010308"/>
                <a:gd name="connsiteX1184" fmla="*/ 3328856 w 4017498"/>
                <a:gd name="connsiteY1184" fmla="*/ 991576 h 4010308"/>
                <a:gd name="connsiteX1185" fmla="*/ 3332066 w 4017498"/>
                <a:gd name="connsiteY1185" fmla="*/ 993700 h 4010308"/>
                <a:gd name="connsiteX1186" fmla="*/ 3332066 w 4017498"/>
                <a:gd name="connsiteY1186" fmla="*/ 995776 h 4010308"/>
                <a:gd name="connsiteX1187" fmla="*/ 3336073 w 4017498"/>
                <a:gd name="connsiteY1187" fmla="*/ 1008690 h 4010308"/>
                <a:gd name="connsiteX1188" fmla="*/ 3329966 w 4017498"/>
                <a:gd name="connsiteY1188" fmla="*/ 1024139 h 4010308"/>
                <a:gd name="connsiteX1189" fmla="*/ 3317728 w 4017498"/>
                <a:gd name="connsiteY1189" fmla="*/ 1029425 h 4010308"/>
                <a:gd name="connsiteX1190" fmla="*/ 3317728 w 4017498"/>
                <a:gd name="connsiteY1190" fmla="*/ 1029473 h 4010308"/>
                <a:gd name="connsiteX1191" fmla="*/ 3304621 w 4017498"/>
                <a:gd name="connsiteY1191" fmla="*/ 1023173 h 4010308"/>
                <a:gd name="connsiteX1192" fmla="*/ 3299383 w 4017498"/>
                <a:gd name="connsiteY1192" fmla="*/ 1008714 h 4010308"/>
                <a:gd name="connsiteX1193" fmla="*/ 3305466 w 4017498"/>
                <a:gd name="connsiteY1193" fmla="*/ 993314 h 4010308"/>
                <a:gd name="connsiteX1194" fmla="*/ 3317728 w 4017498"/>
                <a:gd name="connsiteY1194" fmla="*/ 987207 h 4010308"/>
                <a:gd name="connsiteX1195" fmla="*/ 576241 w 4017498"/>
                <a:gd name="connsiteY1195" fmla="*/ 977850 h 4010308"/>
                <a:gd name="connsiteX1196" fmla="*/ 589357 w 4017498"/>
                <a:gd name="connsiteY1196" fmla="*/ 978227 h 4010308"/>
                <a:gd name="connsiteX1197" fmla="*/ 904482 w 4017498"/>
                <a:gd name="connsiteY1197" fmla="*/ 1110578 h 4010308"/>
                <a:gd name="connsiteX1198" fmla="*/ 914233 w 4017498"/>
                <a:gd name="connsiteY1198" fmla="*/ 1120209 h 4010308"/>
                <a:gd name="connsiteX1199" fmla="*/ 913896 w 4017498"/>
                <a:gd name="connsiteY1199" fmla="*/ 1133557 h 4010308"/>
                <a:gd name="connsiteX1200" fmla="*/ 679127 w 4017498"/>
                <a:gd name="connsiteY1200" fmla="*/ 1596481 h 4010308"/>
                <a:gd name="connsiteX1201" fmla="*/ 657668 w 4017498"/>
                <a:gd name="connsiteY1201" fmla="*/ 1605630 h 4010308"/>
                <a:gd name="connsiteX1202" fmla="*/ 508855 w 4017498"/>
                <a:gd name="connsiteY1202" fmla="*/ 1560032 h 4010308"/>
                <a:gd name="connsiteX1203" fmla="*/ 478176 w 4017498"/>
                <a:gd name="connsiteY1203" fmla="*/ 2644903 h 4010308"/>
                <a:gd name="connsiteX1204" fmla="*/ 1741186 w 4017498"/>
                <a:gd name="connsiteY1204" fmla="*/ 2790939 h 4010308"/>
                <a:gd name="connsiteX1205" fmla="*/ 1751469 w 4017498"/>
                <a:gd name="connsiteY1205" fmla="*/ 2791036 h 4010308"/>
                <a:gd name="connsiteX1206" fmla="*/ 1738000 w 4017498"/>
                <a:gd name="connsiteY1206" fmla="*/ 2826084 h 4010308"/>
                <a:gd name="connsiteX1207" fmla="*/ 1738024 w 4017498"/>
                <a:gd name="connsiteY1207" fmla="*/ 2826109 h 4010308"/>
                <a:gd name="connsiteX1208" fmla="*/ 1733052 w 4017498"/>
                <a:gd name="connsiteY1208" fmla="*/ 2826036 h 4010308"/>
                <a:gd name="connsiteX1209" fmla="*/ 13514 w 4017498"/>
                <a:gd name="connsiteY1209" fmla="*/ 2542629 h 4010308"/>
                <a:gd name="connsiteX1210" fmla="*/ 11342 w 4017498"/>
                <a:gd name="connsiteY1210" fmla="*/ 2541784 h 4010308"/>
                <a:gd name="connsiteX1211" fmla="*/ 1035 w 4017498"/>
                <a:gd name="connsiteY1211" fmla="*/ 2531260 h 4010308"/>
                <a:gd name="connsiteX1212" fmla="*/ 1662 w 4017498"/>
                <a:gd name="connsiteY1212" fmla="*/ 2518201 h 4010308"/>
                <a:gd name="connsiteX1213" fmla="*/ 24038 w 4017498"/>
                <a:gd name="connsiteY1213" fmla="*/ 2509101 h 4010308"/>
                <a:gd name="connsiteX1214" fmla="*/ 30266 w 4017498"/>
                <a:gd name="connsiteY1214" fmla="*/ 2511418 h 4010308"/>
                <a:gd name="connsiteX1215" fmla="*/ 443175 w 4017498"/>
                <a:gd name="connsiteY1215" fmla="*/ 2636744 h 4010308"/>
                <a:gd name="connsiteX1216" fmla="*/ 473879 w 4017498"/>
                <a:gd name="connsiteY1216" fmla="*/ 1548156 h 4010308"/>
                <a:gd name="connsiteX1217" fmla="*/ 329846 w 4017498"/>
                <a:gd name="connsiteY1217" fmla="*/ 1475886 h 4010308"/>
                <a:gd name="connsiteX1218" fmla="*/ 566546 w 4017498"/>
                <a:gd name="connsiteY1218" fmla="*/ 986435 h 4010308"/>
                <a:gd name="connsiteX1219" fmla="*/ 576241 w 4017498"/>
                <a:gd name="connsiteY1219" fmla="*/ 977850 h 4010308"/>
                <a:gd name="connsiteX1220" fmla="*/ 3333419 w 4017498"/>
                <a:gd name="connsiteY1220" fmla="*/ 947790 h 4010308"/>
                <a:gd name="connsiteX1221" fmla="*/ 3050760 w 4017498"/>
                <a:gd name="connsiteY1221" fmla="*/ 1066574 h 4010308"/>
                <a:gd name="connsiteX1222" fmla="*/ 3247245 w 4017498"/>
                <a:gd name="connsiteY1222" fmla="*/ 1452424 h 4010308"/>
                <a:gd name="connsiteX1223" fmla="*/ 3524401 w 4017498"/>
                <a:gd name="connsiteY1223" fmla="*/ 1356788 h 4010308"/>
                <a:gd name="connsiteX1224" fmla="*/ 3532149 w 4017498"/>
                <a:gd name="connsiteY1224" fmla="*/ 1355726 h 4010308"/>
                <a:gd name="connsiteX1225" fmla="*/ 3333419 w 4017498"/>
                <a:gd name="connsiteY1225" fmla="*/ 947790 h 4010308"/>
                <a:gd name="connsiteX1226" fmla="*/ 423672 w 4017498"/>
                <a:gd name="connsiteY1226" fmla="*/ 915903 h 4010308"/>
                <a:gd name="connsiteX1227" fmla="*/ 435886 w 4017498"/>
                <a:gd name="connsiteY1227" fmla="*/ 923338 h 4010308"/>
                <a:gd name="connsiteX1228" fmla="*/ 364196 w 4017498"/>
                <a:gd name="connsiteY1228" fmla="*/ 1070605 h 4010308"/>
                <a:gd name="connsiteX1229" fmla="*/ 316957 w 4017498"/>
                <a:gd name="connsiteY1229" fmla="*/ 1167351 h 4010308"/>
                <a:gd name="connsiteX1230" fmla="*/ 237977 w 4017498"/>
                <a:gd name="connsiteY1230" fmla="*/ 1330768 h 4010308"/>
                <a:gd name="connsiteX1231" fmla="*/ 232425 w 4017498"/>
                <a:gd name="connsiteY1231" fmla="*/ 1341799 h 4010308"/>
                <a:gd name="connsiteX1232" fmla="*/ 190593 w 4017498"/>
                <a:gd name="connsiteY1232" fmla="*/ 1437990 h 4010308"/>
                <a:gd name="connsiteX1233" fmla="*/ 265687 w 4017498"/>
                <a:gd name="connsiteY1233" fmla="*/ 1617458 h 4010308"/>
                <a:gd name="connsiteX1234" fmla="*/ 318936 w 4017498"/>
                <a:gd name="connsiteY1234" fmla="*/ 1644831 h 4010308"/>
                <a:gd name="connsiteX1235" fmla="*/ 325333 w 4017498"/>
                <a:gd name="connsiteY1235" fmla="*/ 1648451 h 4010308"/>
                <a:gd name="connsiteX1236" fmla="*/ 326443 w 4017498"/>
                <a:gd name="connsiteY1236" fmla="*/ 1653231 h 4010308"/>
                <a:gd name="connsiteX1237" fmla="*/ 304091 w 4017498"/>
                <a:gd name="connsiteY1237" fmla="*/ 2441055 h 4010308"/>
                <a:gd name="connsiteX1238" fmla="*/ 304067 w 4017498"/>
                <a:gd name="connsiteY1238" fmla="*/ 2441055 h 4010308"/>
                <a:gd name="connsiteX1239" fmla="*/ 289729 w 4017498"/>
                <a:gd name="connsiteY1239" fmla="*/ 2440669 h 4010308"/>
                <a:gd name="connsiteX1240" fmla="*/ 311960 w 4017498"/>
                <a:gd name="connsiteY1240" fmla="*/ 1657479 h 4010308"/>
                <a:gd name="connsiteX1241" fmla="*/ 257842 w 4017498"/>
                <a:gd name="connsiteY1241" fmla="*/ 1629479 h 4010308"/>
                <a:gd name="connsiteX1242" fmla="*/ 176714 w 4017498"/>
                <a:gd name="connsiteY1242" fmla="*/ 1434248 h 4010308"/>
                <a:gd name="connsiteX1243" fmla="*/ 219632 w 4017498"/>
                <a:gd name="connsiteY1243" fmla="*/ 1335354 h 4010308"/>
                <a:gd name="connsiteX1244" fmla="*/ 225111 w 4017498"/>
                <a:gd name="connsiteY1244" fmla="*/ 1324492 h 4010308"/>
                <a:gd name="connsiteX1245" fmla="*/ 303971 w 4017498"/>
                <a:gd name="connsiteY1245" fmla="*/ 1161244 h 4010308"/>
                <a:gd name="connsiteX1246" fmla="*/ 351306 w 4017498"/>
                <a:gd name="connsiteY1246" fmla="*/ 1064305 h 4010308"/>
                <a:gd name="connsiteX1247" fmla="*/ 387224 w 4017498"/>
                <a:gd name="connsiteY1247" fmla="*/ 990852 h 4010308"/>
                <a:gd name="connsiteX1248" fmla="*/ 50374 w 4017498"/>
                <a:gd name="connsiteY1248" fmla="*/ 2069278 h 4010308"/>
                <a:gd name="connsiteX1249" fmla="*/ 73402 w 4017498"/>
                <a:gd name="connsiteY1249" fmla="*/ 2361592 h 4010308"/>
                <a:gd name="connsiteX1250" fmla="*/ 59233 w 4017498"/>
                <a:gd name="connsiteY1250" fmla="*/ 2363837 h 4010308"/>
                <a:gd name="connsiteX1251" fmla="*/ 36036 w 4017498"/>
                <a:gd name="connsiteY1251" fmla="*/ 2069278 h 4010308"/>
                <a:gd name="connsiteX1252" fmla="*/ 423672 w 4017498"/>
                <a:gd name="connsiteY1252" fmla="*/ 915903 h 4010308"/>
                <a:gd name="connsiteX1253" fmla="*/ 3348030 w 4017498"/>
                <a:gd name="connsiteY1253" fmla="*/ 908405 h 4010308"/>
                <a:gd name="connsiteX1254" fmla="*/ 3357654 w 4017498"/>
                <a:gd name="connsiteY1254" fmla="*/ 917061 h 4010308"/>
                <a:gd name="connsiteX1255" fmla="*/ 3594354 w 4017498"/>
                <a:gd name="connsiteY1255" fmla="*/ 1406368 h 4010308"/>
                <a:gd name="connsiteX1256" fmla="*/ 3447497 w 4017498"/>
                <a:gd name="connsiteY1256" fmla="*/ 1479724 h 4010308"/>
                <a:gd name="connsiteX1257" fmla="*/ 3382107 w 4017498"/>
                <a:gd name="connsiteY1257" fmla="*/ 2616009 h 4010308"/>
                <a:gd name="connsiteX1258" fmla="*/ 3965770 w 4017498"/>
                <a:gd name="connsiteY1258" fmla="*/ 2463190 h 4010308"/>
                <a:gd name="connsiteX1259" fmla="*/ 4003160 w 4017498"/>
                <a:gd name="connsiteY1259" fmla="*/ 2069301 h 4010308"/>
                <a:gd name="connsiteX1260" fmla="*/ 4017498 w 4017498"/>
                <a:gd name="connsiteY1260" fmla="*/ 2069301 h 4010308"/>
                <a:gd name="connsiteX1261" fmla="*/ 3979070 w 4017498"/>
                <a:gd name="connsiteY1261" fmla="*/ 2470142 h 4010308"/>
                <a:gd name="connsiteX1262" fmla="*/ 3978249 w 4017498"/>
                <a:gd name="connsiteY1262" fmla="*/ 2474414 h 4010308"/>
                <a:gd name="connsiteX1263" fmla="*/ 3974097 w 4017498"/>
                <a:gd name="connsiteY1263" fmla="*/ 2475669 h 4010308"/>
                <a:gd name="connsiteX1264" fmla="*/ 3375975 w 4017498"/>
                <a:gd name="connsiteY1264" fmla="*/ 2632109 h 4010308"/>
                <a:gd name="connsiteX1265" fmla="*/ 3366706 w 4017498"/>
                <a:gd name="connsiteY1265" fmla="*/ 2634185 h 4010308"/>
                <a:gd name="connsiteX1266" fmla="*/ 3433738 w 4017498"/>
                <a:gd name="connsiteY1266" fmla="*/ 1469176 h 4010308"/>
                <a:gd name="connsiteX1267" fmla="*/ 3438397 w 4017498"/>
                <a:gd name="connsiteY1267" fmla="*/ 1467631 h 4010308"/>
                <a:gd name="connsiteX1268" fmla="*/ 3510258 w 4017498"/>
                <a:gd name="connsiteY1268" fmla="*/ 1442472 h 4010308"/>
                <a:gd name="connsiteX1269" fmla="*/ 3513269 w 4017498"/>
                <a:gd name="connsiteY1269" fmla="*/ 1441233 h 4010308"/>
                <a:gd name="connsiteX1270" fmla="*/ 3499197 w 4017498"/>
                <a:gd name="connsiteY1270" fmla="*/ 1445757 h 4010308"/>
                <a:gd name="connsiteX1271" fmla="*/ 3282535 w 4017498"/>
                <a:gd name="connsiteY1271" fmla="*/ 1510018 h 4010308"/>
                <a:gd name="connsiteX1272" fmla="*/ 3262911 w 4017498"/>
                <a:gd name="connsiteY1272" fmla="*/ 1515715 h 4010308"/>
                <a:gd name="connsiteX1273" fmla="*/ 3262911 w 4017498"/>
                <a:gd name="connsiteY1273" fmla="*/ 1515691 h 4010308"/>
                <a:gd name="connsiteX1274" fmla="*/ 3243021 w 4017498"/>
                <a:gd name="connsiteY1274" fmla="*/ 1475911 h 4010308"/>
                <a:gd name="connsiteX1275" fmla="*/ 3532415 w 4017498"/>
                <a:gd name="connsiteY1275" fmla="*/ 1374747 h 4010308"/>
                <a:gd name="connsiteX1276" fmla="*/ 3532704 w 4017498"/>
                <a:gd name="connsiteY1276" fmla="*/ 1372261 h 4010308"/>
                <a:gd name="connsiteX1277" fmla="*/ 3530194 w 4017498"/>
                <a:gd name="connsiteY1277" fmla="*/ 1369968 h 4010308"/>
                <a:gd name="connsiteX1278" fmla="*/ 3244300 w 4017498"/>
                <a:gd name="connsiteY1278" fmla="*/ 1468066 h 4010308"/>
                <a:gd name="connsiteX1279" fmla="*/ 3239883 w 4017498"/>
                <a:gd name="connsiteY1279" fmla="*/ 1468066 h 4010308"/>
                <a:gd name="connsiteX1280" fmla="*/ 3237083 w 4017498"/>
                <a:gd name="connsiteY1280" fmla="*/ 1464155 h 4010308"/>
                <a:gd name="connsiteX1281" fmla="*/ 3030918 w 4017498"/>
                <a:gd name="connsiteY1281" fmla="*/ 1059381 h 4010308"/>
                <a:gd name="connsiteX1282" fmla="*/ 3340298 w 4017498"/>
                <a:gd name="connsiteY1282" fmla="*/ 929372 h 4010308"/>
                <a:gd name="connsiteX1283" fmla="*/ 3343291 w 4017498"/>
                <a:gd name="connsiteY1283" fmla="*/ 935431 h 4010308"/>
                <a:gd name="connsiteX1284" fmla="*/ 3573643 w 4017498"/>
                <a:gd name="connsiteY1284" fmla="*/ 1412282 h 4010308"/>
                <a:gd name="connsiteX1285" fmla="*/ 3573957 w 4017498"/>
                <a:gd name="connsiteY1285" fmla="*/ 1413688 h 4010308"/>
                <a:gd name="connsiteX1286" fmla="*/ 3580089 w 4017498"/>
                <a:gd name="connsiteY1286" fmla="*/ 1408806 h 4010308"/>
                <a:gd name="connsiteX1287" fmla="*/ 3344885 w 4017498"/>
                <a:gd name="connsiteY1287" fmla="*/ 923482 h 4010308"/>
                <a:gd name="connsiteX1288" fmla="*/ 3340565 w 4017498"/>
                <a:gd name="connsiteY1288" fmla="*/ 922058 h 4010308"/>
                <a:gd name="connsiteX1289" fmla="*/ 3025367 w 4017498"/>
                <a:gd name="connsiteY1289" fmla="*/ 1054432 h 4010308"/>
                <a:gd name="connsiteX1290" fmla="*/ 3023581 w 4017498"/>
                <a:gd name="connsiteY1290" fmla="*/ 1058536 h 4010308"/>
                <a:gd name="connsiteX1291" fmla="*/ 3258760 w 4017498"/>
                <a:gd name="connsiteY1291" fmla="*/ 1520614 h 4010308"/>
                <a:gd name="connsiteX1292" fmla="*/ 3262043 w 4017498"/>
                <a:gd name="connsiteY1292" fmla="*/ 1522642 h 4010308"/>
                <a:gd name="connsiteX1293" fmla="*/ 3417686 w 4017498"/>
                <a:gd name="connsiteY1293" fmla="*/ 1474776 h 4010308"/>
                <a:gd name="connsiteX1294" fmla="*/ 3427680 w 4017498"/>
                <a:gd name="connsiteY1294" fmla="*/ 1471565 h 4010308"/>
                <a:gd name="connsiteX1295" fmla="*/ 3427076 w 4017498"/>
                <a:gd name="connsiteY1295" fmla="*/ 1482017 h 4010308"/>
                <a:gd name="connsiteX1296" fmla="*/ 3359730 w 4017498"/>
                <a:gd name="connsiteY1296" fmla="*/ 2634909 h 4010308"/>
                <a:gd name="connsiteX1297" fmla="*/ 3354420 w 4017498"/>
                <a:gd name="connsiteY1297" fmla="*/ 2636068 h 4010308"/>
                <a:gd name="connsiteX1298" fmla="*/ 2776550 w 4017498"/>
                <a:gd name="connsiteY1298" fmla="*/ 2739114 h 4010308"/>
                <a:gd name="connsiteX1299" fmla="*/ 2775295 w 4017498"/>
                <a:gd name="connsiteY1299" fmla="*/ 2745825 h 4010308"/>
                <a:gd name="connsiteX1300" fmla="*/ 3965190 w 4017498"/>
                <a:gd name="connsiteY1300" fmla="*/ 2485059 h 4010308"/>
                <a:gd name="connsiteX1301" fmla="*/ 3976680 w 4017498"/>
                <a:gd name="connsiteY1301" fmla="*/ 2481583 h 4010308"/>
                <a:gd name="connsiteX1302" fmla="*/ 3974266 w 4017498"/>
                <a:gd name="connsiteY1302" fmla="*/ 2493387 h 4010308"/>
                <a:gd name="connsiteX1303" fmla="*/ 3934245 w 4017498"/>
                <a:gd name="connsiteY1303" fmla="*/ 2653423 h 4010308"/>
                <a:gd name="connsiteX1304" fmla="*/ 3933183 w 4017498"/>
                <a:gd name="connsiteY1304" fmla="*/ 2657092 h 4010308"/>
                <a:gd name="connsiteX1305" fmla="*/ 3929514 w 4017498"/>
                <a:gd name="connsiteY1305" fmla="*/ 2658251 h 4010308"/>
                <a:gd name="connsiteX1306" fmla="*/ 2743770 w 4017498"/>
                <a:gd name="connsiteY1306" fmla="*/ 2912282 h 4010308"/>
                <a:gd name="connsiteX1307" fmla="*/ 2742539 w 4017498"/>
                <a:gd name="connsiteY1307" fmla="*/ 2919017 h 4010308"/>
                <a:gd name="connsiteX1308" fmla="*/ 3918048 w 4017498"/>
                <a:gd name="connsiteY1308" fmla="*/ 2669307 h 4010308"/>
                <a:gd name="connsiteX1309" fmla="*/ 3931107 w 4017498"/>
                <a:gd name="connsiteY1309" fmla="*/ 2665203 h 4010308"/>
                <a:gd name="connsiteX1310" fmla="*/ 3927028 w 4017498"/>
                <a:gd name="connsiteY1310" fmla="*/ 2678286 h 4010308"/>
                <a:gd name="connsiteX1311" fmla="*/ 3753305 w 4017498"/>
                <a:gd name="connsiteY1311" fmla="*/ 3082336 h 4010308"/>
                <a:gd name="connsiteX1312" fmla="*/ 3751663 w 4017498"/>
                <a:gd name="connsiteY1312" fmla="*/ 3085257 h 4010308"/>
                <a:gd name="connsiteX1313" fmla="*/ 3748356 w 4017498"/>
                <a:gd name="connsiteY1313" fmla="*/ 3085885 h 4010308"/>
                <a:gd name="connsiteX1314" fmla="*/ 2707297 w 4017498"/>
                <a:gd name="connsiteY1314" fmla="*/ 3222676 h 4010308"/>
                <a:gd name="connsiteX1315" fmla="*/ 2706259 w 4017498"/>
                <a:gd name="connsiteY1315" fmla="*/ 3229628 h 4010308"/>
                <a:gd name="connsiteX1316" fmla="*/ 3732232 w 4017498"/>
                <a:gd name="connsiteY1316" fmla="*/ 3095685 h 4010308"/>
                <a:gd name="connsiteX1317" fmla="*/ 3747560 w 4017498"/>
                <a:gd name="connsiteY1317" fmla="*/ 3092861 h 4010308"/>
                <a:gd name="connsiteX1318" fmla="*/ 3739739 w 4017498"/>
                <a:gd name="connsiteY1318" fmla="*/ 3106354 h 4010308"/>
                <a:gd name="connsiteX1319" fmla="*/ 3676400 w 4017498"/>
                <a:gd name="connsiteY1319" fmla="*/ 3207276 h 4010308"/>
                <a:gd name="connsiteX1320" fmla="*/ 3674638 w 4017498"/>
                <a:gd name="connsiteY1320" fmla="*/ 3209883 h 4010308"/>
                <a:gd name="connsiteX1321" fmla="*/ 3671524 w 4017498"/>
                <a:gd name="connsiteY1321" fmla="*/ 3210341 h 4010308"/>
                <a:gd name="connsiteX1322" fmla="*/ 2692138 w 4017498"/>
                <a:gd name="connsiteY1322" fmla="*/ 3310539 h 4010308"/>
                <a:gd name="connsiteX1323" fmla="*/ 2691100 w 4017498"/>
                <a:gd name="connsiteY1323" fmla="*/ 3317540 h 4010308"/>
                <a:gd name="connsiteX1324" fmla="*/ 3654290 w 4017498"/>
                <a:gd name="connsiteY1324" fmla="*/ 3219200 h 4010308"/>
                <a:gd name="connsiteX1325" fmla="*/ 3670414 w 4017498"/>
                <a:gd name="connsiteY1325" fmla="*/ 3216883 h 4010308"/>
                <a:gd name="connsiteX1326" fmla="*/ 3661266 w 4017498"/>
                <a:gd name="connsiteY1326" fmla="*/ 3230352 h 4010308"/>
                <a:gd name="connsiteX1327" fmla="*/ 3318599 w 4017498"/>
                <a:gd name="connsiteY1327" fmla="*/ 3619292 h 4010308"/>
                <a:gd name="connsiteX1328" fmla="*/ 3316499 w 4017498"/>
                <a:gd name="connsiteY1328" fmla="*/ 3621127 h 4010308"/>
                <a:gd name="connsiteX1329" fmla="*/ 3313675 w 4017498"/>
                <a:gd name="connsiteY1329" fmla="*/ 3621078 h 4010308"/>
                <a:gd name="connsiteX1330" fmla="*/ 2695735 w 4017498"/>
                <a:gd name="connsiteY1330" fmla="*/ 3609154 h 4010308"/>
                <a:gd name="connsiteX1331" fmla="*/ 2656655 w 4017498"/>
                <a:gd name="connsiteY1331" fmla="*/ 3608478 h 4010308"/>
                <a:gd name="connsiteX1332" fmla="*/ 2656124 w 4017498"/>
                <a:gd name="connsiteY1332" fmla="*/ 3614875 h 4010308"/>
                <a:gd name="connsiteX1333" fmla="*/ 3290840 w 4017498"/>
                <a:gd name="connsiteY1333" fmla="*/ 3627499 h 4010308"/>
                <a:gd name="connsiteX1334" fmla="*/ 3310078 w 4017498"/>
                <a:gd name="connsiteY1334" fmla="*/ 3627933 h 4010308"/>
                <a:gd name="connsiteX1335" fmla="*/ 3237277 w 4017498"/>
                <a:gd name="connsiteY1335" fmla="*/ 3688207 h 4010308"/>
                <a:gd name="connsiteX1336" fmla="*/ 3237180 w 4017498"/>
                <a:gd name="connsiteY1336" fmla="*/ 3688159 h 4010308"/>
                <a:gd name="connsiteX1337" fmla="*/ 3234380 w 4017498"/>
                <a:gd name="connsiteY1337" fmla="*/ 3688014 h 4010308"/>
                <a:gd name="connsiteX1338" fmla="*/ 2645720 w 4017498"/>
                <a:gd name="connsiteY1338" fmla="*/ 3667279 h 4010308"/>
                <a:gd name="connsiteX1339" fmla="*/ 2646107 w 4017498"/>
                <a:gd name="connsiteY1339" fmla="*/ 3652941 h 4010308"/>
                <a:gd name="connsiteX1340" fmla="*/ 3232304 w 4017498"/>
                <a:gd name="connsiteY1340" fmla="*/ 3673555 h 4010308"/>
                <a:gd name="connsiteX1341" fmla="*/ 3271191 w 4017498"/>
                <a:gd name="connsiteY1341" fmla="*/ 3641354 h 4010308"/>
                <a:gd name="connsiteX1342" fmla="*/ 2648158 w 4017498"/>
                <a:gd name="connsiteY1342" fmla="*/ 3629044 h 4010308"/>
                <a:gd name="connsiteX1343" fmla="*/ 2640555 w 4017498"/>
                <a:gd name="connsiteY1343" fmla="*/ 3628899 h 4010308"/>
                <a:gd name="connsiteX1344" fmla="*/ 2643258 w 4017498"/>
                <a:gd name="connsiteY1344" fmla="*/ 3593826 h 4010308"/>
                <a:gd name="connsiteX1345" fmla="*/ 2695880 w 4017498"/>
                <a:gd name="connsiteY1345" fmla="*/ 3594792 h 4010308"/>
                <a:gd name="connsiteX1346" fmla="*/ 3311092 w 4017498"/>
                <a:gd name="connsiteY1346" fmla="*/ 3606668 h 4010308"/>
                <a:gd name="connsiteX1347" fmla="*/ 3640072 w 4017498"/>
                <a:gd name="connsiteY1347" fmla="*/ 3235759 h 4010308"/>
                <a:gd name="connsiteX1348" fmla="*/ 2683014 w 4017498"/>
                <a:gd name="connsiteY1348" fmla="*/ 3332385 h 4010308"/>
                <a:gd name="connsiteX1349" fmla="*/ 2674204 w 4017498"/>
                <a:gd name="connsiteY1349" fmla="*/ 3332867 h 4010308"/>
                <a:gd name="connsiteX1350" fmla="*/ 2679562 w 4017498"/>
                <a:gd name="connsiteY1350" fmla="*/ 3296853 h 4010308"/>
                <a:gd name="connsiteX1351" fmla="*/ 2685380 w 4017498"/>
                <a:gd name="connsiteY1351" fmla="*/ 3296515 h 4010308"/>
                <a:gd name="connsiteX1352" fmla="*/ 3666214 w 4017498"/>
                <a:gd name="connsiteY1352" fmla="*/ 3196559 h 4010308"/>
                <a:gd name="connsiteX1353" fmla="*/ 3719294 w 4017498"/>
                <a:gd name="connsiteY1353" fmla="*/ 3112606 h 4010308"/>
                <a:gd name="connsiteX1354" fmla="*/ 2698294 w 4017498"/>
                <a:gd name="connsiteY1354" fmla="*/ 3244594 h 4010308"/>
                <a:gd name="connsiteX1355" fmla="*/ 2689314 w 4017498"/>
                <a:gd name="connsiteY1355" fmla="*/ 3245318 h 4010308"/>
                <a:gd name="connsiteX1356" fmla="*/ 2694673 w 4017498"/>
                <a:gd name="connsiteY1356" fmla="*/ 3209255 h 4010308"/>
                <a:gd name="connsiteX1357" fmla="*/ 2700394 w 4017498"/>
                <a:gd name="connsiteY1357" fmla="*/ 3208797 h 4010308"/>
                <a:gd name="connsiteX1358" fmla="*/ 3742322 w 4017498"/>
                <a:gd name="connsiteY1358" fmla="*/ 3072391 h 4010308"/>
                <a:gd name="connsiteX1359" fmla="*/ 3909117 w 4017498"/>
                <a:gd name="connsiteY1359" fmla="*/ 2687048 h 4010308"/>
                <a:gd name="connsiteX1360" fmla="*/ 2734477 w 4017498"/>
                <a:gd name="connsiteY1360" fmla="*/ 2934393 h 4010308"/>
                <a:gd name="connsiteX1361" fmla="*/ 2724797 w 4017498"/>
                <a:gd name="connsiteY1361" fmla="*/ 2935551 h 4010308"/>
                <a:gd name="connsiteX1362" fmla="*/ 2731556 w 4017498"/>
                <a:gd name="connsiteY1362" fmla="*/ 2899272 h 4010308"/>
                <a:gd name="connsiteX1363" fmla="*/ 2736818 w 4017498"/>
                <a:gd name="connsiteY1363" fmla="*/ 2898668 h 4010308"/>
                <a:gd name="connsiteX1364" fmla="*/ 3921452 w 4017498"/>
                <a:gd name="connsiteY1364" fmla="*/ 2645723 h 4010308"/>
                <a:gd name="connsiteX1365" fmla="*/ 3957683 w 4017498"/>
                <a:gd name="connsiteY1365" fmla="*/ 2502294 h 4010308"/>
                <a:gd name="connsiteX1366" fmla="*/ 2767329 w 4017498"/>
                <a:gd name="connsiteY1366" fmla="*/ 2761418 h 4010308"/>
                <a:gd name="connsiteX1367" fmla="*/ 2757505 w 4017498"/>
                <a:gd name="connsiteY1367" fmla="*/ 2762722 h 4010308"/>
                <a:gd name="connsiteX1368" fmla="*/ 2764239 w 4017498"/>
                <a:gd name="connsiteY1368" fmla="*/ 2726321 h 4010308"/>
                <a:gd name="connsiteX1369" fmla="*/ 2769381 w 4017498"/>
                <a:gd name="connsiteY1369" fmla="*/ 2725621 h 4010308"/>
                <a:gd name="connsiteX1370" fmla="*/ 3345972 w 4017498"/>
                <a:gd name="connsiteY1370" fmla="*/ 2623226 h 4010308"/>
                <a:gd name="connsiteX1371" fmla="*/ 3412062 w 4017498"/>
                <a:gd name="connsiteY1371" fmla="*/ 1491673 h 4010308"/>
                <a:gd name="connsiteX1372" fmla="*/ 3266243 w 4017498"/>
                <a:gd name="connsiteY1372" fmla="*/ 1536353 h 4010308"/>
                <a:gd name="connsiteX1373" fmla="*/ 3245484 w 4017498"/>
                <a:gd name="connsiteY1373" fmla="*/ 1526142 h 4010308"/>
                <a:gd name="connsiteX1374" fmla="*/ 3010522 w 4017498"/>
                <a:gd name="connsiteY1374" fmla="*/ 1064643 h 4010308"/>
                <a:gd name="connsiteX1375" fmla="*/ 3010088 w 4017498"/>
                <a:gd name="connsiteY1375" fmla="*/ 1050666 h 4010308"/>
                <a:gd name="connsiteX1376" fmla="*/ 3019670 w 4017498"/>
                <a:gd name="connsiteY1376" fmla="*/ 1041228 h 4010308"/>
                <a:gd name="connsiteX1377" fmla="*/ 3334892 w 4017498"/>
                <a:gd name="connsiteY1377" fmla="*/ 908854 h 4010308"/>
                <a:gd name="connsiteX1378" fmla="*/ 3348030 w 4017498"/>
                <a:gd name="connsiteY1378" fmla="*/ 908405 h 4010308"/>
                <a:gd name="connsiteX1379" fmla="*/ 1105723 w 4017498"/>
                <a:gd name="connsiteY1379" fmla="*/ 861664 h 4010308"/>
                <a:gd name="connsiteX1380" fmla="*/ 1058292 w 4017498"/>
                <a:gd name="connsiteY1380" fmla="*/ 1089432 h 4010308"/>
                <a:gd name="connsiteX1381" fmla="*/ 986867 w 4017498"/>
                <a:gd name="connsiteY1381" fmla="*/ 1087646 h 4010308"/>
                <a:gd name="connsiteX1382" fmla="*/ 987253 w 4017498"/>
                <a:gd name="connsiteY1382" fmla="*/ 1164719 h 4010308"/>
                <a:gd name="connsiteX1383" fmla="*/ 986674 w 4017498"/>
                <a:gd name="connsiteY1383" fmla="*/ 1166506 h 4010308"/>
                <a:gd name="connsiteX1384" fmla="*/ 749298 w 4017498"/>
                <a:gd name="connsiteY1384" fmla="*/ 1633171 h 4010308"/>
                <a:gd name="connsiteX1385" fmla="*/ 663752 w 4017498"/>
                <a:gd name="connsiteY1385" fmla="*/ 1686058 h 4010308"/>
                <a:gd name="connsiteX1386" fmla="*/ 637151 w 4017498"/>
                <a:gd name="connsiteY1386" fmla="*/ 1682220 h 4010308"/>
                <a:gd name="connsiteX1387" fmla="*/ 585423 w 4017498"/>
                <a:gd name="connsiteY1387" fmla="*/ 1667496 h 4010308"/>
                <a:gd name="connsiteX1388" fmla="*/ 559547 w 4017498"/>
                <a:gd name="connsiteY1388" fmla="*/ 2581829 h 4010308"/>
                <a:gd name="connsiteX1389" fmla="*/ 559595 w 4017498"/>
                <a:gd name="connsiteY1389" fmla="*/ 2581877 h 4010308"/>
                <a:gd name="connsiteX1390" fmla="*/ 1741960 w 4017498"/>
                <a:gd name="connsiteY1390" fmla="*/ 2711234 h 4010308"/>
                <a:gd name="connsiteX1391" fmla="*/ 1760401 w 4017498"/>
                <a:gd name="connsiteY1391" fmla="*/ 2711838 h 4010308"/>
                <a:gd name="connsiteX1392" fmla="*/ 1842616 w 4017498"/>
                <a:gd name="connsiteY1392" fmla="*/ 2550473 h 4010308"/>
                <a:gd name="connsiteX1393" fmla="*/ 1888503 w 4017498"/>
                <a:gd name="connsiteY1393" fmla="*/ 2481269 h 4010308"/>
                <a:gd name="connsiteX1394" fmla="*/ 1924397 w 4017498"/>
                <a:gd name="connsiteY1394" fmla="*/ 2400454 h 4010308"/>
                <a:gd name="connsiteX1395" fmla="*/ 1933038 w 4017498"/>
                <a:gd name="connsiteY1395" fmla="*/ 1835546 h 4010308"/>
                <a:gd name="connsiteX1396" fmla="*/ 1921066 w 4017498"/>
                <a:gd name="connsiteY1396" fmla="*/ 1748286 h 4010308"/>
                <a:gd name="connsiteX1397" fmla="*/ 1897121 w 4017498"/>
                <a:gd name="connsiteY1397" fmla="*/ 1548615 h 4010308"/>
                <a:gd name="connsiteX1398" fmla="*/ 1852513 w 4017498"/>
                <a:gd name="connsiteY1398" fmla="*/ 1536738 h 4010308"/>
                <a:gd name="connsiteX1399" fmla="*/ 1815002 w 4017498"/>
                <a:gd name="connsiteY1399" fmla="*/ 1526794 h 4010308"/>
                <a:gd name="connsiteX1400" fmla="*/ 1778602 w 4017498"/>
                <a:gd name="connsiteY1400" fmla="*/ 1517524 h 4010308"/>
                <a:gd name="connsiteX1401" fmla="*/ 1704594 w 4017498"/>
                <a:gd name="connsiteY1401" fmla="*/ 1499831 h 4010308"/>
                <a:gd name="connsiteX1402" fmla="*/ 1702277 w 4017498"/>
                <a:gd name="connsiteY1402" fmla="*/ 1499662 h 4010308"/>
                <a:gd name="connsiteX1403" fmla="*/ 1695156 w 4017498"/>
                <a:gd name="connsiteY1403" fmla="*/ 1497466 h 4010308"/>
                <a:gd name="connsiteX1404" fmla="*/ 1661724 w 4017498"/>
                <a:gd name="connsiteY1404" fmla="*/ 1520059 h 4010308"/>
                <a:gd name="connsiteX1405" fmla="*/ 1644369 w 4017498"/>
                <a:gd name="connsiteY1405" fmla="*/ 1485372 h 4010308"/>
                <a:gd name="connsiteX1406" fmla="*/ 1556988 w 4017498"/>
                <a:gd name="connsiteY1406" fmla="*/ 1463358 h 4010308"/>
                <a:gd name="connsiteX1407" fmla="*/ 1607751 w 4017498"/>
                <a:gd name="connsiteY1407" fmla="*/ 1407333 h 4010308"/>
                <a:gd name="connsiteX1408" fmla="*/ 1490753 w 4017498"/>
                <a:gd name="connsiteY1408" fmla="*/ 1354929 h 4010308"/>
                <a:gd name="connsiteX1409" fmla="*/ 1479335 w 4017498"/>
                <a:gd name="connsiteY1409" fmla="*/ 1349474 h 4010308"/>
                <a:gd name="connsiteX1410" fmla="*/ 1345585 w 4017498"/>
                <a:gd name="connsiteY1410" fmla="*/ 1273486 h 4010308"/>
                <a:gd name="connsiteX1411" fmla="*/ 1249129 w 4017498"/>
                <a:gd name="connsiteY1411" fmla="*/ 1136260 h 4010308"/>
                <a:gd name="connsiteX1412" fmla="*/ 1113061 w 4017498"/>
                <a:gd name="connsiteY1412" fmla="*/ 874698 h 4010308"/>
                <a:gd name="connsiteX1413" fmla="*/ 1098265 w 4017498"/>
                <a:gd name="connsiteY1413" fmla="*/ 827194 h 4010308"/>
                <a:gd name="connsiteX1414" fmla="*/ 1120544 w 4017498"/>
                <a:gd name="connsiteY1414" fmla="*/ 857777 h 4010308"/>
                <a:gd name="connsiteX1415" fmla="*/ 1125976 w 4017498"/>
                <a:gd name="connsiteY1415" fmla="*/ 868374 h 4010308"/>
                <a:gd name="connsiteX1416" fmla="*/ 1261415 w 4017498"/>
                <a:gd name="connsiteY1416" fmla="*/ 1128754 h 4010308"/>
                <a:gd name="connsiteX1417" fmla="*/ 1354661 w 4017498"/>
                <a:gd name="connsiteY1417" fmla="*/ 1262335 h 4010308"/>
                <a:gd name="connsiteX1418" fmla="*/ 1485563 w 4017498"/>
                <a:gd name="connsiteY1418" fmla="*/ 1336511 h 4010308"/>
                <a:gd name="connsiteX1419" fmla="*/ 1496836 w 4017498"/>
                <a:gd name="connsiteY1419" fmla="*/ 1341919 h 4010308"/>
                <a:gd name="connsiteX1420" fmla="*/ 1617841 w 4017498"/>
                <a:gd name="connsiteY1420" fmla="*/ 1396012 h 4010308"/>
                <a:gd name="connsiteX1421" fmla="*/ 1620255 w 4017498"/>
                <a:gd name="connsiteY1421" fmla="*/ 1397050 h 4010308"/>
                <a:gd name="connsiteX1422" fmla="*/ 1621437 w 4017498"/>
                <a:gd name="connsiteY1422" fmla="*/ 1399343 h 4010308"/>
                <a:gd name="connsiteX1423" fmla="*/ 1623827 w 4017498"/>
                <a:gd name="connsiteY1423" fmla="*/ 1408178 h 4010308"/>
                <a:gd name="connsiteX1424" fmla="*/ 1623827 w 4017498"/>
                <a:gd name="connsiteY1424" fmla="*/ 1410930 h 4010308"/>
                <a:gd name="connsiteX1425" fmla="*/ 1583709 w 4017498"/>
                <a:gd name="connsiteY1425" fmla="*/ 1455175 h 4010308"/>
                <a:gd name="connsiteX1426" fmla="*/ 1654314 w 4017498"/>
                <a:gd name="connsiteY1426" fmla="*/ 1472989 h 4010308"/>
                <a:gd name="connsiteX1427" fmla="*/ 1667276 w 4017498"/>
                <a:gd name="connsiteY1427" fmla="*/ 1498938 h 4010308"/>
                <a:gd name="connsiteX1428" fmla="*/ 1692887 w 4017498"/>
                <a:gd name="connsiteY1428" fmla="*/ 1481631 h 4010308"/>
                <a:gd name="connsiteX1429" fmla="*/ 1707394 w 4017498"/>
                <a:gd name="connsiteY1429" fmla="*/ 1485686 h 4010308"/>
                <a:gd name="connsiteX1430" fmla="*/ 1782271 w 4017498"/>
                <a:gd name="connsiteY1430" fmla="*/ 1503548 h 4010308"/>
                <a:gd name="connsiteX1431" fmla="*/ 1818599 w 4017498"/>
                <a:gd name="connsiteY1431" fmla="*/ 1512818 h 4010308"/>
                <a:gd name="connsiteX1432" fmla="*/ 1856206 w 4017498"/>
                <a:gd name="connsiteY1432" fmla="*/ 1522787 h 4010308"/>
                <a:gd name="connsiteX1433" fmla="*/ 1905834 w 4017498"/>
                <a:gd name="connsiteY1433" fmla="*/ 1536039 h 4010308"/>
                <a:gd name="connsiteX1434" fmla="*/ 1910614 w 4017498"/>
                <a:gd name="connsiteY1434" fmla="*/ 1537390 h 4010308"/>
                <a:gd name="connsiteX1435" fmla="*/ 1911024 w 4017498"/>
                <a:gd name="connsiteY1435" fmla="*/ 1542363 h 4010308"/>
                <a:gd name="connsiteX1436" fmla="*/ 1935331 w 4017498"/>
                <a:gd name="connsiteY1436" fmla="*/ 1746283 h 4010308"/>
                <a:gd name="connsiteX1437" fmla="*/ 1947304 w 4017498"/>
                <a:gd name="connsiteY1437" fmla="*/ 1833494 h 4010308"/>
                <a:gd name="connsiteX1438" fmla="*/ 1937552 w 4017498"/>
                <a:gd name="connsiteY1438" fmla="*/ 2406247 h 4010308"/>
                <a:gd name="connsiteX1439" fmla="*/ 1900838 w 4017498"/>
                <a:gd name="connsiteY1439" fmla="*/ 2488414 h 4010308"/>
                <a:gd name="connsiteX1440" fmla="*/ 1854975 w 4017498"/>
                <a:gd name="connsiteY1440" fmla="*/ 2557763 h 4010308"/>
                <a:gd name="connsiteX1441" fmla="*/ 1771626 w 4017498"/>
                <a:gd name="connsiteY1441" fmla="*/ 2722000 h 4010308"/>
                <a:gd name="connsiteX1442" fmla="*/ 1769646 w 4017498"/>
                <a:gd name="connsiteY1442" fmla="*/ 2726465 h 4010308"/>
                <a:gd name="connsiteX1443" fmla="*/ 1769646 w 4017498"/>
                <a:gd name="connsiteY1443" fmla="*/ 2726490 h 4010308"/>
                <a:gd name="connsiteX1444" fmla="*/ 1741646 w 4017498"/>
                <a:gd name="connsiteY1444" fmla="*/ 2725548 h 4010308"/>
                <a:gd name="connsiteX1445" fmla="*/ 550664 w 4017498"/>
                <a:gd name="connsiteY1445" fmla="*/ 2594598 h 4010308"/>
                <a:gd name="connsiteX1446" fmla="*/ 544895 w 4017498"/>
                <a:gd name="connsiteY1446" fmla="*/ 2593319 h 4010308"/>
                <a:gd name="connsiteX1447" fmla="*/ 545088 w 4017498"/>
                <a:gd name="connsiteY1447" fmla="*/ 2587405 h 4010308"/>
                <a:gd name="connsiteX1448" fmla="*/ 571664 w 4017498"/>
                <a:gd name="connsiteY1448" fmla="*/ 1648112 h 4010308"/>
                <a:gd name="connsiteX1449" fmla="*/ 580789 w 4017498"/>
                <a:gd name="connsiteY1449" fmla="*/ 1651009 h 4010308"/>
                <a:gd name="connsiteX1450" fmla="*/ 641086 w 4017498"/>
                <a:gd name="connsiteY1450" fmla="*/ 1668437 h 4010308"/>
                <a:gd name="connsiteX1451" fmla="*/ 736529 w 4017498"/>
                <a:gd name="connsiteY1451" fmla="*/ 1626726 h 4010308"/>
                <a:gd name="connsiteX1452" fmla="*/ 973929 w 4017498"/>
                <a:gd name="connsiteY1452" fmla="*/ 1159554 h 4010308"/>
                <a:gd name="connsiteX1453" fmla="*/ 968956 w 4017498"/>
                <a:gd name="connsiteY1453" fmla="*/ 1084194 h 4010308"/>
                <a:gd name="connsiteX1454" fmla="*/ 962439 w 4017498"/>
                <a:gd name="connsiteY1454" fmla="*/ 1073332 h 4010308"/>
                <a:gd name="connsiteX1455" fmla="*/ 987084 w 4017498"/>
                <a:gd name="connsiteY1455" fmla="*/ 1073332 h 4010308"/>
                <a:gd name="connsiteX1456" fmla="*/ 1046705 w 4017498"/>
                <a:gd name="connsiteY1456" fmla="*/ 1074780 h 4010308"/>
                <a:gd name="connsiteX1457" fmla="*/ 687262 w 4017498"/>
                <a:gd name="connsiteY1457" fmla="*/ 741673 h 4010308"/>
                <a:gd name="connsiteX1458" fmla="*/ 727332 w 4017498"/>
                <a:gd name="connsiteY1458" fmla="*/ 778098 h 4010308"/>
                <a:gd name="connsiteX1459" fmla="*/ 751977 w 4017498"/>
                <a:gd name="connsiteY1459" fmla="*/ 803564 h 4010308"/>
                <a:gd name="connsiteX1460" fmla="*/ 751977 w 4017498"/>
                <a:gd name="connsiteY1460" fmla="*/ 803588 h 4010308"/>
                <a:gd name="connsiteX1461" fmla="*/ 676255 w 4017498"/>
                <a:gd name="connsiteY1461" fmla="*/ 771339 h 4010308"/>
                <a:gd name="connsiteX1462" fmla="*/ 673962 w 4017498"/>
                <a:gd name="connsiteY1462" fmla="*/ 770301 h 4010308"/>
                <a:gd name="connsiteX1463" fmla="*/ 656679 w 4017498"/>
                <a:gd name="connsiteY1463" fmla="*/ 770301 h 4010308"/>
                <a:gd name="connsiteX1464" fmla="*/ 669231 w 4017498"/>
                <a:gd name="connsiteY1464" fmla="*/ 758087 h 4010308"/>
                <a:gd name="connsiteX1465" fmla="*/ 682483 w 4017498"/>
                <a:gd name="connsiteY1465" fmla="*/ 745680 h 4010308"/>
                <a:gd name="connsiteX1466" fmla="*/ 723397 w 4017498"/>
                <a:gd name="connsiteY1466" fmla="*/ 601743 h 4010308"/>
                <a:gd name="connsiteX1467" fmla="*/ 718280 w 4017498"/>
                <a:gd name="connsiteY1467" fmla="*/ 629140 h 4010308"/>
                <a:gd name="connsiteX1468" fmla="*/ 722939 w 4017498"/>
                <a:gd name="connsiteY1468" fmla="*/ 631457 h 4010308"/>
                <a:gd name="connsiteX1469" fmla="*/ 717942 w 4017498"/>
                <a:gd name="connsiteY1469" fmla="*/ 662330 h 4010308"/>
                <a:gd name="connsiteX1470" fmla="*/ 778046 w 4017498"/>
                <a:gd name="connsiteY1470" fmla="*/ 716351 h 4010308"/>
                <a:gd name="connsiteX1471" fmla="*/ 819371 w 4017498"/>
                <a:gd name="connsiteY1471" fmla="*/ 748286 h 4010308"/>
                <a:gd name="connsiteX1472" fmla="*/ 811719 w 4017498"/>
                <a:gd name="connsiteY1472" fmla="*/ 760428 h 4010308"/>
                <a:gd name="connsiteX1473" fmla="*/ 768512 w 4017498"/>
                <a:gd name="connsiteY1473" fmla="*/ 727069 h 4010308"/>
                <a:gd name="connsiteX1474" fmla="*/ 702518 w 4017498"/>
                <a:gd name="connsiteY1474" fmla="*/ 667737 h 4010308"/>
                <a:gd name="connsiteX1475" fmla="*/ 707080 w 4017498"/>
                <a:gd name="connsiteY1475" fmla="*/ 639616 h 4010308"/>
                <a:gd name="connsiteX1476" fmla="*/ 703411 w 4017498"/>
                <a:gd name="connsiteY1476" fmla="*/ 637781 h 4010308"/>
                <a:gd name="connsiteX1477" fmla="*/ 508470 w 4017498"/>
                <a:gd name="connsiteY1477" fmla="*/ 833712 h 4010308"/>
                <a:gd name="connsiteX1478" fmla="*/ 650813 w 4017498"/>
                <a:gd name="connsiteY1478" fmla="*/ 831491 h 4010308"/>
                <a:gd name="connsiteX1479" fmla="*/ 791950 w 4017498"/>
                <a:gd name="connsiteY1479" fmla="*/ 890461 h 4010308"/>
                <a:gd name="connsiteX1480" fmla="*/ 786422 w 4017498"/>
                <a:gd name="connsiteY1480" fmla="*/ 903713 h 4010308"/>
                <a:gd name="connsiteX1481" fmla="*/ 645237 w 4017498"/>
                <a:gd name="connsiteY1481" fmla="*/ 844719 h 4010308"/>
                <a:gd name="connsiteX1482" fmla="*/ 478587 w 4017498"/>
                <a:gd name="connsiteY1482" fmla="*/ 869147 h 4010308"/>
                <a:gd name="connsiteX1483" fmla="*/ 423262 w 4017498"/>
                <a:gd name="connsiteY1483" fmla="*/ 914261 h 4010308"/>
                <a:gd name="connsiteX1484" fmla="*/ 468473 w 4017498"/>
                <a:gd name="connsiteY1484" fmla="*/ 859033 h 4010308"/>
                <a:gd name="connsiteX1485" fmla="*/ 707949 w 4017498"/>
                <a:gd name="connsiteY1485" fmla="*/ 614898 h 4010308"/>
                <a:gd name="connsiteX1486" fmla="*/ 1831633 w 4017498"/>
                <a:gd name="connsiteY1486" fmla="*/ 401902 h 4010308"/>
                <a:gd name="connsiteX1487" fmla="*/ 1832574 w 4017498"/>
                <a:gd name="connsiteY1487" fmla="*/ 416240 h 4010308"/>
                <a:gd name="connsiteX1488" fmla="*/ 1723011 w 4017498"/>
                <a:gd name="connsiteY1488" fmla="*/ 427127 h 4010308"/>
                <a:gd name="connsiteX1489" fmla="*/ 1612795 w 4017498"/>
                <a:gd name="connsiteY1489" fmla="*/ 502052 h 4010308"/>
                <a:gd name="connsiteX1490" fmla="*/ 1640506 w 4017498"/>
                <a:gd name="connsiteY1490" fmla="*/ 556918 h 4010308"/>
                <a:gd name="connsiteX1491" fmla="*/ 1684583 w 4017498"/>
                <a:gd name="connsiteY1491" fmla="*/ 630636 h 4010308"/>
                <a:gd name="connsiteX1492" fmla="*/ 1709735 w 4017498"/>
                <a:gd name="connsiteY1492" fmla="*/ 623853 h 4010308"/>
                <a:gd name="connsiteX1493" fmla="*/ 1713476 w 4017498"/>
                <a:gd name="connsiteY1493" fmla="*/ 637709 h 4010308"/>
                <a:gd name="connsiteX1494" fmla="*/ 1679634 w 4017498"/>
                <a:gd name="connsiteY1494" fmla="*/ 646857 h 4010308"/>
                <a:gd name="connsiteX1495" fmla="*/ 1679610 w 4017498"/>
                <a:gd name="connsiteY1495" fmla="*/ 646833 h 4010308"/>
                <a:gd name="connsiteX1496" fmla="*/ 1676665 w 4017498"/>
                <a:gd name="connsiteY1496" fmla="*/ 643478 h 4010308"/>
                <a:gd name="connsiteX1497" fmla="*/ 1627375 w 4017498"/>
                <a:gd name="connsiteY1497" fmla="*/ 562759 h 4010308"/>
                <a:gd name="connsiteX1498" fmla="*/ 1597009 w 4017498"/>
                <a:gd name="connsiteY1498" fmla="*/ 503790 h 4010308"/>
                <a:gd name="connsiteX1499" fmla="*/ 1593340 w 4017498"/>
                <a:gd name="connsiteY1499" fmla="*/ 497924 h 4010308"/>
                <a:gd name="connsiteX1500" fmla="*/ 1719462 w 4017498"/>
                <a:gd name="connsiteY1500" fmla="*/ 413126 h 4010308"/>
                <a:gd name="connsiteX1501" fmla="*/ 1831633 w 4017498"/>
                <a:gd name="connsiteY1501" fmla="*/ 401902 h 4010308"/>
                <a:gd name="connsiteX1502" fmla="*/ 1947739 w 4017498"/>
                <a:gd name="connsiteY1502" fmla="*/ 0 h 4010308"/>
                <a:gd name="connsiteX1503" fmla="*/ 1947739 w 4017498"/>
                <a:gd name="connsiteY1503" fmla="*/ 14338 h 4010308"/>
                <a:gd name="connsiteX1504" fmla="*/ 1251229 w 4017498"/>
                <a:gd name="connsiteY1504" fmla="*/ 135150 h 4010308"/>
                <a:gd name="connsiteX1505" fmla="*/ 1246353 w 4017498"/>
                <a:gd name="connsiteY1505" fmla="*/ 121633 h 4010308"/>
                <a:gd name="connsiteX1506" fmla="*/ 1947739 w 4017498"/>
                <a:gd name="connsiteY1506" fmla="*/ 0 h 40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4017498" h="4010308">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grpSp>
    </p:spTree>
    <p:extLst>
      <p:ext uri="{BB962C8B-B14F-4D97-AF65-F5344CB8AC3E}">
        <p14:creationId xmlns:p14="http://schemas.microsoft.com/office/powerpoint/2010/main" val="13181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884629" y="627819"/>
            <a:ext cx="10750645" cy="830997"/>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FINAL OUTPUT OF PROJECT</a:t>
            </a:r>
            <a:endParaRPr lang="en-US" sz="2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2308324"/>
          </a:xfrm>
          <a:prstGeom prst="rect">
            <a:avLst/>
          </a:prstGeom>
          <a:noFill/>
        </p:spPr>
        <p:txBody>
          <a:bodyPr wrap="square">
            <a:spAutoFit/>
          </a:bodyPr>
          <a:lstStyle/>
          <a:p>
            <a:r>
              <a:rPr lang="en-US" dirty="0">
                <a:solidFill>
                  <a:schemeClr val="bg1"/>
                </a:solidFill>
              </a:rPr>
              <a:t>FINAL OUTPUT WITH THE RESULT</a:t>
            </a:r>
          </a:p>
          <a:p>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pic>
        <p:nvPicPr>
          <p:cNvPr id="3" name="Picture 2">
            <a:extLst>
              <a:ext uri="{FF2B5EF4-FFF2-40B4-BE49-F238E27FC236}">
                <a16:creationId xmlns:a16="http://schemas.microsoft.com/office/drawing/2014/main" id="{EF48BB2C-47B7-0869-0ABF-9149DFD94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53" y="2556588"/>
            <a:ext cx="7725747" cy="3778898"/>
          </a:xfrm>
          <a:prstGeom prst="rect">
            <a:avLst/>
          </a:prstGeom>
        </p:spPr>
      </p:pic>
    </p:spTree>
    <p:extLst>
      <p:ext uri="{BB962C8B-B14F-4D97-AF65-F5344CB8AC3E}">
        <p14:creationId xmlns:p14="http://schemas.microsoft.com/office/powerpoint/2010/main" val="243978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884629" y="627819"/>
            <a:ext cx="10750645" cy="1569660"/>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CONCLUSION</a:t>
            </a:r>
            <a:endParaRPr lang="en-US" sz="2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a:p>
            <a:endPar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3416320"/>
          </a:xfrm>
          <a:prstGeom prst="rect">
            <a:avLst/>
          </a:prstGeom>
          <a:noFill/>
        </p:spPr>
        <p:txBody>
          <a:bodyPr wrap="square">
            <a:spAutoFit/>
          </a:bodyPr>
          <a:lstStyle/>
          <a:p>
            <a:r>
              <a:rPr lang="en-US" dirty="0">
                <a:solidFill>
                  <a:schemeClr val="bg1"/>
                </a:solidFill>
              </a:rPr>
              <a:t>You have got an insight into how to analyze a given raw data and convert that into useful features by removing unwanted features, that is, performing exploratory data analysis.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IPL Dataset analysis : This analysis includes checking for null values , describing the dataset’s features columns, and analyzing each feature.</a:t>
            </a:r>
          </a:p>
          <a:p>
            <a:pPr marL="285750" indent="-285750">
              <a:buFont typeface="Arial" panose="020B0604020202020204" pitchFamily="34" charset="0"/>
              <a:buChar char="•"/>
            </a:pPr>
            <a:r>
              <a:rPr lang="en-US" dirty="0">
                <a:solidFill>
                  <a:schemeClr val="bg1"/>
                </a:solidFill>
              </a:rPr>
              <a:t>Visualization of data: Done a graphical representation of the dataset in order to get an understanding of the teams, matches and the toss decision of the IPL Matches.</a:t>
            </a:r>
          </a:p>
          <a:p>
            <a:pPr marL="285750" indent="-285750">
              <a:buFont typeface="Arial" panose="020B0604020202020204" pitchFamily="34" charset="0"/>
              <a:buChar char="•"/>
            </a:pPr>
            <a:r>
              <a:rPr lang="en-US" dirty="0">
                <a:solidFill>
                  <a:schemeClr val="bg1"/>
                </a:solidFill>
              </a:rPr>
              <a:t>Performed preprocessing techniques on the IPL Data: Performed several feature engineering techniques in order to make the dataset suitable for making the model. </a:t>
            </a:r>
          </a:p>
          <a:p>
            <a:pPr marL="285750" indent="-285750">
              <a:buFont typeface="Arial" panose="020B0604020202020204" pitchFamily="34" charset="0"/>
              <a:buChar char="•"/>
            </a:pPr>
            <a:r>
              <a:rPr lang="en-US" dirty="0">
                <a:solidFill>
                  <a:schemeClr val="bg1"/>
                </a:solidFill>
              </a:rPr>
              <a:t>Model creation and Evaluation: This was the main part of the project, and we used the </a:t>
            </a:r>
            <a:r>
              <a:rPr lang="en-US" dirty="0" err="1">
                <a:solidFill>
                  <a:schemeClr val="bg1"/>
                </a:solidFill>
              </a:rPr>
              <a:t>RandomForestClassifier</a:t>
            </a:r>
            <a:r>
              <a:rPr lang="en-US" dirty="0">
                <a:solidFill>
                  <a:schemeClr val="bg1"/>
                </a:solidFill>
              </a:rPr>
              <a:t> model. Later we tested this model with the test set for </a:t>
            </a:r>
            <a:r>
              <a:rPr lang="en-US" dirty="0" err="1">
                <a:solidFill>
                  <a:schemeClr val="bg1"/>
                </a:solidFill>
              </a:rPr>
              <a:t>evalution</a:t>
            </a:r>
            <a:r>
              <a:rPr lang="en-US" dirty="0">
                <a:solidFill>
                  <a:schemeClr val="bg1"/>
                </a:solidFill>
              </a:rPr>
              <a:t>.</a:t>
            </a:r>
          </a:p>
          <a:p>
            <a:endParaRPr lang="en-US" dirty="0">
              <a:solidFill>
                <a:schemeClr val="bg1"/>
              </a:solidFill>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spTree>
    <p:extLst>
      <p:ext uri="{BB962C8B-B14F-4D97-AF65-F5344CB8AC3E}">
        <p14:creationId xmlns:p14="http://schemas.microsoft.com/office/powerpoint/2010/main" val="84083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604710" y="2699215"/>
            <a:ext cx="10750645" cy="1754326"/>
          </a:xfrm>
          <a:prstGeom prst="rect">
            <a:avLst/>
          </a:prstGeom>
          <a:noFill/>
        </p:spPr>
        <p:txBody>
          <a:bodyPr wrap="square">
            <a:spAutoFit/>
          </a:bodyPr>
          <a:lstStyle/>
          <a:p>
            <a:pPr algn="ctr"/>
            <a:r>
              <a:rPr lang="en-US" sz="54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THANKYOU!!</a:t>
            </a:r>
          </a:p>
          <a:p>
            <a:endParaRPr lang="en-US" sz="5400" b="1" dirty="0">
              <a:solidFill>
                <a:schemeClr val="bg1"/>
              </a:solidFill>
              <a:latin typeface="Sintony" panose="02000503050000020004" pitchFamily="2" charset="0"/>
              <a:ea typeface="Inter Medium" panose="02000503000000020004"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369332"/>
          </a:xfrm>
          <a:prstGeom prst="rect">
            <a:avLst/>
          </a:prstGeom>
          <a:noFill/>
        </p:spPr>
        <p:txBody>
          <a:bodyPr wrap="square">
            <a:spAutoFit/>
          </a:bodyPr>
          <a:lstStyle/>
          <a:p>
            <a:endParaRPr lang="en-US" dirty="0">
              <a:solidFill>
                <a:schemeClr val="bg1"/>
              </a:solidFill>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grpSp>
        <p:nvGrpSpPr>
          <p:cNvPr id="2" name="Group 1">
            <a:extLst>
              <a:ext uri="{FF2B5EF4-FFF2-40B4-BE49-F238E27FC236}">
                <a16:creationId xmlns:a16="http://schemas.microsoft.com/office/drawing/2014/main" id="{D8E77D38-3F46-FC1F-BF15-7667EB258652}"/>
              </a:ext>
            </a:extLst>
          </p:cNvPr>
          <p:cNvGrpSpPr/>
          <p:nvPr/>
        </p:nvGrpSpPr>
        <p:grpSpPr>
          <a:xfrm>
            <a:off x="620255" y="2376024"/>
            <a:ext cx="2578358" cy="3985802"/>
            <a:chOff x="4374616" y="1434320"/>
            <a:chExt cx="1305420" cy="2041275"/>
          </a:xfrm>
        </p:grpSpPr>
        <p:sp>
          <p:nvSpPr>
            <p:cNvPr id="3" name="Freeform: Shape 2">
              <a:extLst>
                <a:ext uri="{FF2B5EF4-FFF2-40B4-BE49-F238E27FC236}">
                  <a16:creationId xmlns:a16="http://schemas.microsoft.com/office/drawing/2014/main" id="{E375B000-FF7F-2BBA-1974-2F96D1FAFA9A}"/>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4" name="Freeform: Shape 3">
              <a:extLst>
                <a:ext uri="{FF2B5EF4-FFF2-40B4-BE49-F238E27FC236}">
                  <a16:creationId xmlns:a16="http://schemas.microsoft.com/office/drawing/2014/main" id="{C93A2C10-46E4-4985-5285-B4C230C7FFD2}"/>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grpSp>
        <p:nvGrpSpPr>
          <p:cNvPr id="5" name="Group 4">
            <a:extLst>
              <a:ext uri="{FF2B5EF4-FFF2-40B4-BE49-F238E27FC236}">
                <a16:creationId xmlns:a16="http://schemas.microsoft.com/office/drawing/2014/main" id="{FAAB4F48-EF8B-2806-A68E-FDFF7F22EE44}"/>
              </a:ext>
            </a:extLst>
          </p:cNvPr>
          <p:cNvGrpSpPr/>
          <p:nvPr/>
        </p:nvGrpSpPr>
        <p:grpSpPr>
          <a:xfrm>
            <a:off x="7956021" y="1690492"/>
            <a:ext cx="3632765" cy="4671334"/>
            <a:chOff x="6992989" y="1322288"/>
            <a:chExt cx="4140290" cy="5323954"/>
          </a:xfrm>
        </p:grpSpPr>
        <p:sp>
          <p:nvSpPr>
            <p:cNvPr id="6" name="Freeform: Shape 5">
              <a:extLst>
                <a:ext uri="{FF2B5EF4-FFF2-40B4-BE49-F238E27FC236}">
                  <a16:creationId xmlns:a16="http://schemas.microsoft.com/office/drawing/2014/main" id="{B417F453-3742-C54E-AC8C-F530BC152B37}"/>
                </a:ext>
              </a:extLst>
            </p:cNvPr>
            <p:cNvSpPr/>
            <p:nvPr/>
          </p:nvSpPr>
          <p:spPr>
            <a:xfrm>
              <a:off x="8788489" y="4999149"/>
              <a:ext cx="30293" cy="75601"/>
            </a:xfrm>
            <a:custGeom>
              <a:avLst/>
              <a:gdLst>
                <a:gd name="connsiteX0" fmla="*/ 0 w 30293"/>
                <a:gd name="connsiteY0" fmla="*/ 75601 h 75601"/>
                <a:gd name="connsiteX1" fmla="*/ 4996 w 30293"/>
                <a:gd name="connsiteY1" fmla="*/ 0 h 75601"/>
                <a:gd name="connsiteX2" fmla="*/ 30293 w 30293"/>
                <a:gd name="connsiteY2" fmla="*/ 0 h 75601"/>
                <a:gd name="connsiteX3" fmla="*/ 0 w 30293"/>
                <a:gd name="connsiteY3" fmla="*/ 75601 h 75601"/>
              </a:gdLst>
              <a:ahLst/>
              <a:cxnLst>
                <a:cxn ang="0">
                  <a:pos x="connsiteX0" y="connsiteY0"/>
                </a:cxn>
                <a:cxn ang="0">
                  <a:pos x="connsiteX1" y="connsiteY1"/>
                </a:cxn>
                <a:cxn ang="0">
                  <a:pos x="connsiteX2" y="connsiteY2"/>
                </a:cxn>
                <a:cxn ang="0">
                  <a:pos x="connsiteX3" y="connsiteY3"/>
                </a:cxn>
              </a:cxnLst>
              <a:rect l="l" t="t" r="r" b="b"/>
              <a:pathLst>
                <a:path w="30293" h="75601">
                  <a:moveTo>
                    <a:pt x="0" y="75601"/>
                  </a:moveTo>
                  <a:lnTo>
                    <a:pt x="4996" y="0"/>
                  </a:lnTo>
                  <a:lnTo>
                    <a:pt x="30293" y="0"/>
                  </a:lnTo>
                  <a:lnTo>
                    <a:pt x="0" y="75601"/>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7" name="Freeform: Shape 6">
              <a:extLst>
                <a:ext uri="{FF2B5EF4-FFF2-40B4-BE49-F238E27FC236}">
                  <a16:creationId xmlns:a16="http://schemas.microsoft.com/office/drawing/2014/main" id="{5ADB88A2-478F-90B5-76BB-9D94DD8C5E6B}"/>
                </a:ext>
              </a:extLst>
            </p:cNvPr>
            <p:cNvSpPr/>
            <p:nvPr/>
          </p:nvSpPr>
          <p:spPr>
            <a:xfrm>
              <a:off x="7072790" y="2347777"/>
              <a:ext cx="3821883" cy="3819687"/>
            </a:xfrm>
            <a:custGeom>
              <a:avLst/>
              <a:gdLst>
                <a:gd name="connsiteX0" fmla="*/ 2021048 w 3821883"/>
                <a:gd name="connsiteY0" fmla="*/ 3819664 h 3819688"/>
                <a:gd name="connsiteX1" fmla="*/ 2021048 w 3821883"/>
                <a:gd name="connsiteY1" fmla="*/ 3819688 h 3819688"/>
                <a:gd name="connsiteX2" fmla="*/ 2021024 w 3821883"/>
                <a:gd name="connsiteY2" fmla="*/ 3819664 h 3819688"/>
                <a:gd name="connsiteX3" fmla="*/ 2077966 w 3821883"/>
                <a:gd name="connsiteY3" fmla="*/ 3520518 h 3819688"/>
                <a:gd name="connsiteX4" fmla="*/ 2050931 w 3821883"/>
                <a:gd name="connsiteY4" fmla="*/ 3663344 h 3819688"/>
                <a:gd name="connsiteX5" fmla="*/ 2046104 w 3821883"/>
                <a:gd name="connsiteY5" fmla="*/ 3676162 h 3819688"/>
                <a:gd name="connsiteX6" fmla="*/ 2043304 w 3821883"/>
                <a:gd name="connsiteY6" fmla="*/ 3696196 h 3819688"/>
                <a:gd name="connsiteX7" fmla="*/ 2035386 w 3821883"/>
                <a:gd name="connsiteY7" fmla="*/ 3798205 h 3819688"/>
                <a:gd name="connsiteX8" fmla="*/ 2035386 w 3821883"/>
                <a:gd name="connsiteY8" fmla="*/ 3805060 h 3819688"/>
                <a:gd name="connsiteX9" fmla="*/ 2163102 w 3821883"/>
                <a:gd name="connsiteY9" fmla="*/ 3797746 h 3819688"/>
                <a:gd name="connsiteX10" fmla="*/ 2165516 w 3821883"/>
                <a:gd name="connsiteY10" fmla="*/ 3770422 h 3819688"/>
                <a:gd name="connsiteX11" fmla="*/ 2175871 w 3821883"/>
                <a:gd name="connsiteY11" fmla="*/ 3527760 h 3819688"/>
                <a:gd name="connsiteX12" fmla="*/ 2175171 w 3821883"/>
                <a:gd name="connsiteY12" fmla="*/ 3521194 h 3819688"/>
                <a:gd name="connsiteX13" fmla="*/ 2077966 w 3821883"/>
                <a:gd name="connsiteY13" fmla="*/ 3520518 h 3819688"/>
                <a:gd name="connsiteX14" fmla="*/ 2064738 w 3821883"/>
                <a:gd name="connsiteY14" fmla="*/ 3506180 h 3819688"/>
                <a:gd name="connsiteX15" fmla="*/ 2071352 w 3821883"/>
                <a:gd name="connsiteY15" fmla="*/ 3506180 h 3819688"/>
                <a:gd name="connsiteX16" fmla="*/ 2182412 w 3821883"/>
                <a:gd name="connsiteY16" fmla="*/ 3507001 h 3819688"/>
                <a:gd name="connsiteX17" fmla="*/ 2189437 w 3821883"/>
                <a:gd name="connsiteY17" fmla="*/ 3507170 h 3819688"/>
                <a:gd name="connsiteX18" fmla="*/ 2189437 w 3821883"/>
                <a:gd name="connsiteY18" fmla="*/ 3514170 h 3819688"/>
                <a:gd name="connsiteX19" fmla="*/ 2190088 w 3821883"/>
                <a:gd name="connsiteY19" fmla="*/ 3526505 h 3819688"/>
                <a:gd name="connsiteX20" fmla="*/ 2179805 w 3821883"/>
                <a:gd name="connsiteY20" fmla="*/ 3771580 h 3819688"/>
                <a:gd name="connsiteX21" fmla="*/ 2176571 w 3821883"/>
                <a:gd name="connsiteY21" fmla="*/ 3805470 h 3819688"/>
                <a:gd name="connsiteX22" fmla="*/ 2175750 w 3821883"/>
                <a:gd name="connsiteY22" fmla="*/ 3811094 h 3819688"/>
                <a:gd name="connsiteX23" fmla="*/ 2170054 w 3821883"/>
                <a:gd name="connsiteY23" fmla="*/ 3811553 h 3819688"/>
                <a:gd name="connsiteX24" fmla="*/ 2028362 w 3821883"/>
                <a:gd name="connsiteY24" fmla="*/ 3819519 h 3819688"/>
                <a:gd name="connsiteX25" fmla="*/ 2021048 w 3821883"/>
                <a:gd name="connsiteY25" fmla="*/ 3819664 h 3819688"/>
                <a:gd name="connsiteX26" fmla="*/ 2021048 w 3821883"/>
                <a:gd name="connsiteY26" fmla="*/ 3798036 h 3819688"/>
                <a:gd name="connsiteX27" fmla="*/ 2029159 w 3821883"/>
                <a:gd name="connsiteY27" fmla="*/ 3693976 h 3819688"/>
                <a:gd name="connsiteX28" fmla="*/ 2032345 w 3821883"/>
                <a:gd name="connsiteY28" fmla="*/ 3672613 h 3819688"/>
                <a:gd name="connsiteX29" fmla="*/ 2037486 w 3821883"/>
                <a:gd name="connsiteY29" fmla="*/ 3658372 h 3819688"/>
                <a:gd name="connsiteX30" fmla="*/ 2064183 w 3821883"/>
                <a:gd name="connsiteY30" fmla="*/ 3512770 h 3819688"/>
                <a:gd name="connsiteX31" fmla="*/ 61528 w 3821883"/>
                <a:gd name="connsiteY31" fmla="*/ 2188906 h 3819688"/>
                <a:gd name="connsiteX32" fmla="*/ 61553 w 3821883"/>
                <a:gd name="connsiteY32" fmla="*/ 2188906 h 3819688"/>
                <a:gd name="connsiteX33" fmla="*/ 61535 w 3821883"/>
                <a:gd name="connsiteY33" fmla="*/ 2188908 h 3819688"/>
                <a:gd name="connsiteX34" fmla="*/ 3753644 w 3821883"/>
                <a:gd name="connsiteY34" fmla="*/ 1387274 h 3819688"/>
                <a:gd name="connsiteX35" fmla="*/ 3752365 w 3821883"/>
                <a:gd name="connsiteY35" fmla="*/ 1388264 h 3819688"/>
                <a:gd name="connsiteX36" fmla="*/ 3720357 w 3821883"/>
                <a:gd name="connsiteY36" fmla="*/ 1406536 h 3819688"/>
                <a:gd name="connsiteX37" fmla="*/ 3720309 w 3821883"/>
                <a:gd name="connsiteY37" fmla="*/ 1406512 h 3819688"/>
                <a:gd name="connsiteX38" fmla="*/ 3682026 w 3821883"/>
                <a:gd name="connsiteY38" fmla="*/ 2068601 h 3819688"/>
                <a:gd name="connsiteX39" fmla="*/ 3788837 w 3821883"/>
                <a:gd name="connsiteY39" fmla="*/ 2039418 h 3819688"/>
                <a:gd name="connsiteX40" fmla="*/ 3796176 w 3821883"/>
                <a:gd name="connsiteY40" fmla="*/ 2037390 h 3819688"/>
                <a:gd name="connsiteX41" fmla="*/ 3807569 w 3821883"/>
                <a:gd name="connsiteY41" fmla="*/ 1830066 h 3819688"/>
                <a:gd name="connsiteX42" fmla="*/ 3753644 w 3821883"/>
                <a:gd name="connsiteY42" fmla="*/ 1387274 h 3819688"/>
                <a:gd name="connsiteX43" fmla="*/ 3762672 w 3821883"/>
                <a:gd name="connsiteY43" fmla="*/ 1364391 h 3819688"/>
                <a:gd name="connsiteX44" fmla="*/ 3765013 w 3821883"/>
                <a:gd name="connsiteY44" fmla="*/ 1373781 h 3819688"/>
                <a:gd name="connsiteX45" fmla="*/ 3821883 w 3821883"/>
                <a:gd name="connsiteY45" fmla="*/ 1830042 h 3819688"/>
                <a:gd name="connsiteX46" fmla="*/ 3809910 w 3821883"/>
                <a:gd name="connsiteY46" fmla="*/ 2043787 h 3819688"/>
                <a:gd name="connsiteX47" fmla="*/ 3809355 w 3821883"/>
                <a:gd name="connsiteY47" fmla="*/ 2048614 h 3819688"/>
                <a:gd name="connsiteX48" fmla="*/ 3792651 w 3821883"/>
                <a:gd name="connsiteY48" fmla="*/ 2053249 h 3819688"/>
                <a:gd name="connsiteX49" fmla="*/ 3676112 w 3821883"/>
                <a:gd name="connsiteY49" fmla="*/ 2085039 h 3819688"/>
                <a:gd name="connsiteX50" fmla="*/ 3666529 w 3821883"/>
                <a:gd name="connsiteY50" fmla="*/ 2087549 h 3819688"/>
                <a:gd name="connsiteX51" fmla="*/ 3666529 w 3821883"/>
                <a:gd name="connsiteY51" fmla="*/ 2087525 h 3819688"/>
                <a:gd name="connsiteX52" fmla="*/ 3706453 w 3821883"/>
                <a:gd name="connsiteY52" fmla="*/ 1397171 h 3819688"/>
                <a:gd name="connsiteX53" fmla="*/ 3710340 w 3821883"/>
                <a:gd name="connsiteY53" fmla="*/ 1395336 h 3819688"/>
                <a:gd name="connsiteX54" fmla="*/ 3743796 w 3821883"/>
                <a:gd name="connsiteY54" fmla="*/ 1376653 h 3819688"/>
                <a:gd name="connsiteX55" fmla="*/ 3754368 w 3821883"/>
                <a:gd name="connsiteY55" fmla="*/ 1369363 h 3819688"/>
                <a:gd name="connsiteX56" fmla="*/ 865960 w 3821883"/>
                <a:gd name="connsiteY56" fmla="*/ 205126 h 3819688"/>
                <a:gd name="connsiteX57" fmla="*/ 14386 w 3821883"/>
                <a:gd name="connsiteY57" fmla="*/ 1830042 h 3819688"/>
                <a:gd name="connsiteX58" fmla="*/ 46466 w 3821883"/>
                <a:gd name="connsiteY58" fmla="*/ 2190064 h 3819688"/>
                <a:gd name="connsiteX59" fmla="*/ 61535 w 3821883"/>
                <a:gd name="connsiteY59" fmla="*/ 2188908 h 3819688"/>
                <a:gd name="connsiteX60" fmla="*/ 96843 w 3821883"/>
                <a:gd name="connsiteY60" fmla="*/ 2195809 h 3819688"/>
                <a:gd name="connsiteX61" fmla="*/ 203341 w 3821883"/>
                <a:gd name="connsiteY61" fmla="*/ 2234720 h 3819688"/>
                <a:gd name="connsiteX62" fmla="*/ 409554 w 3821883"/>
                <a:gd name="connsiteY62" fmla="*/ 2296056 h 3819688"/>
                <a:gd name="connsiteX63" fmla="*/ 435503 w 3821883"/>
                <a:gd name="connsiteY63" fmla="*/ 1365356 h 3819688"/>
                <a:gd name="connsiteX64" fmla="*/ 388143 w 3821883"/>
                <a:gd name="connsiteY64" fmla="*/ 1346263 h 3819688"/>
                <a:gd name="connsiteX65" fmla="*/ 343850 w 3821883"/>
                <a:gd name="connsiteY65" fmla="*/ 1323259 h 3819688"/>
                <a:gd name="connsiteX66" fmla="*/ 296297 w 3821883"/>
                <a:gd name="connsiteY66" fmla="*/ 1215868 h 3819688"/>
                <a:gd name="connsiteX67" fmla="*/ 310249 w 3821883"/>
                <a:gd name="connsiteY67" fmla="*/ 1181495 h 3819688"/>
                <a:gd name="connsiteX68" fmla="*/ 321353 w 3821883"/>
                <a:gd name="connsiteY68" fmla="*/ 1158081 h 3819688"/>
                <a:gd name="connsiteX69" fmla="*/ 339867 w 3821883"/>
                <a:gd name="connsiteY69" fmla="*/ 1119605 h 3819688"/>
                <a:gd name="connsiteX70" fmla="*/ 379285 w 3821883"/>
                <a:gd name="connsiteY70" fmla="*/ 1037945 h 3819688"/>
                <a:gd name="connsiteX71" fmla="*/ 418799 w 3821883"/>
                <a:gd name="connsiteY71" fmla="*/ 956189 h 3819688"/>
                <a:gd name="connsiteX72" fmla="*/ 535725 w 3821883"/>
                <a:gd name="connsiteY72" fmla="*/ 716206 h 3819688"/>
                <a:gd name="connsiteX73" fmla="*/ 537728 w 3821883"/>
                <a:gd name="connsiteY73" fmla="*/ 712175 h 3819688"/>
                <a:gd name="connsiteX74" fmla="*/ 625181 w 3821883"/>
                <a:gd name="connsiteY74" fmla="*/ 658129 h 3819688"/>
                <a:gd name="connsiteX75" fmla="*/ 662619 w 3821883"/>
                <a:gd name="connsiteY75" fmla="*/ 665636 h 3819688"/>
                <a:gd name="connsiteX76" fmla="*/ 894130 w 3821883"/>
                <a:gd name="connsiteY76" fmla="*/ 762769 h 3819688"/>
                <a:gd name="connsiteX77" fmla="*/ 900333 w 3821883"/>
                <a:gd name="connsiteY77" fmla="*/ 688712 h 3819688"/>
                <a:gd name="connsiteX78" fmla="*/ 903278 w 3821883"/>
                <a:gd name="connsiteY78" fmla="*/ 671140 h 3819688"/>
                <a:gd name="connsiteX79" fmla="*/ 930458 w 3821883"/>
                <a:gd name="connsiteY79" fmla="*/ 523341 h 3819688"/>
                <a:gd name="connsiteX80" fmla="*/ 934802 w 3821883"/>
                <a:gd name="connsiteY80" fmla="*/ 500482 h 3819688"/>
                <a:gd name="connsiteX81" fmla="*/ 939268 w 3821883"/>
                <a:gd name="connsiteY81" fmla="*/ 476971 h 3819688"/>
                <a:gd name="connsiteX82" fmla="*/ 939268 w 3821883"/>
                <a:gd name="connsiteY82" fmla="*/ 475596 h 3819688"/>
                <a:gd name="connsiteX83" fmla="*/ 864802 w 3821883"/>
                <a:gd name="connsiteY83" fmla="*/ 428671 h 3819688"/>
                <a:gd name="connsiteX84" fmla="*/ 830115 w 3821883"/>
                <a:gd name="connsiteY84" fmla="*/ 398353 h 3819688"/>
                <a:gd name="connsiteX85" fmla="*/ 830670 w 3821883"/>
                <a:gd name="connsiteY85" fmla="*/ 394491 h 3819688"/>
                <a:gd name="connsiteX86" fmla="*/ 865960 w 3821883"/>
                <a:gd name="connsiteY86" fmla="*/ 205126 h 3819688"/>
                <a:gd name="connsiteX87" fmla="*/ 887781 w 3821883"/>
                <a:gd name="connsiteY87" fmla="*/ 172950 h 3819688"/>
                <a:gd name="connsiteX88" fmla="*/ 881385 w 3821883"/>
                <a:gd name="connsiteY88" fmla="*/ 202085 h 3819688"/>
                <a:gd name="connsiteX89" fmla="*/ 845491 w 3821883"/>
                <a:gd name="connsiteY89" fmla="*/ 392632 h 3819688"/>
                <a:gd name="connsiteX90" fmla="*/ 874433 w 3821883"/>
                <a:gd name="connsiteY90" fmla="*/ 418002 h 3819688"/>
                <a:gd name="connsiteX91" fmla="*/ 948585 w 3821883"/>
                <a:gd name="connsiteY91" fmla="*/ 463623 h 3819688"/>
                <a:gd name="connsiteX92" fmla="*/ 953510 w 3821883"/>
                <a:gd name="connsiteY92" fmla="*/ 465264 h 3819688"/>
                <a:gd name="connsiteX93" fmla="*/ 953510 w 3821883"/>
                <a:gd name="connsiteY93" fmla="*/ 478420 h 3819688"/>
                <a:gd name="connsiteX94" fmla="*/ 948972 w 3821883"/>
                <a:gd name="connsiteY94" fmla="*/ 502993 h 3819688"/>
                <a:gd name="connsiteX95" fmla="*/ 944554 w 3821883"/>
                <a:gd name="connsiteY95" fmla="*/ 526141 h 3819688"/>
                <a:gd name="connsiteX96" fmla="*/ 917471 w 3821883"/>
                <a:gd name="connsiteY96" fmla="*/ 673433 h 3819688"/>
                <a:gd name="connsiteX97" fmla="*/ 914478 w 3821883"/>
                <a:gd name="connsiteY97" fmla="*/ 691102 h 3819688"/>
                <a:gd name="connsiteX98" fmla="*/ 910206 w 3821883"/>
                <a:gd name="connsiteY98" fmla="*/ 772738 h 3819688"/>
                <a:gd name="connsiteX99" fmla="*/ 913199 w 3821883"/>
                <a:gd name="connsiteY99" fmla="*/ 786231 h 3819688"/>
                <a:gd name="connsiteX100" fmla="*/ 657116 w 3821883"/>
                <a:gd name="connsiteY100" fmla="*/ 678791 h 3819688"/>
                <a:gd name="connsiteX101" fmla="*/ 625205 w 3821883"/>
                <a:gd name="connsiteY101" fmla="*/ 672395 h 3819688"/>
                <a:gd name="connsiteX102" fmla="*/ 550618 w 3821883"/>
                <a:gd name="connsiteY102" fmla="*/ 718427 h 3819688"/>
                <a:gd name="connsiteX103" fmla="*/ 548639 w 3821883"/>
                <a:gd name="connsiteY103" fmla="*/ 722458 h 3819688"/>
                <a:gd name="connsiteX104" fmla="*/ 431761 w 3821883"/>
                <a:gd name="connsiteY104" fmla="*/ 962368 h 3819688"/>
                <a:gd name="connsiteX105" fmla="*/ 392271 w 3821883"/>
                <a:gd name="connsiteY105" fmla="*/ 1044100 h 3819688"/>
                <a:gd name="connsiteX106" fmla="*/ 352757 w 3821883"/>
                <a:gd name="connsiteY106" fmla="*/ 1125856 h 3819688"/>
                <a:gd name="connsiteX107" fmla="*/ 334315 w 3821883"/>
                <a:gd name="connsiteY107" fmla="*/ 1164116 h 3819688"/>
                <a:gd name="connsiteX108" fmla="*/ 323235 w 3821883"/>
                <a:gd name="connsiteY108" fmla="*/ 1187530 h 3819688"/>
                <a:gd name="connsiteX109" fmla="*/ 310128 w 3821883"/>
                <a:gd name="connsiteY109" fmla="*/ 1219465 h 3819688"/>
                <a:gd name="connsiteX110" fmla="*/ 351719 w 3821883"/>
                <a:gd name="connsiteY110" fmla="*/ 1311190 h 3819688"/>
                <a:gd name="connsiteX111" fmla="*/ 393743 w 3821883"/>
                <a:gd name="connsiteY111" fmla="*/ 1332963 h 3819688"/>
                <a:gd name="connsiteX112" fmla="*/ 445303 w 3821883"/>
                <a:gd name="connsiteY112" fmla="*/ 1353577 h 3819688"/>
                <a:gd name="connsiteX113" fmla="*/ 450179 w 3821883"/>
                <a:gd name="connsiteY113" fmla="*/ 1355363 h 3819688"/>
                <a:gd name="connsiteX114" fmla="*/ 450010 w 3821883"/>
                <a:gd name="connsiteY114" fmla="*/ 1360529 h 3819688"/>
                <a:gd name="connsiteX115" fmla="*/ 423409 w 3821883"/>
                <a:gd name="connsiteY115" fmla="*/ 2314497 h 3819688"/>
                <a:gd name="connsiteX116" fmla="*/ 423409 w 3821883"/>
                <a:gd name="connsiteY116" fmla="*/ 2314521 h 3819688"/>
                <a:gd name="connsiteX117" fmla="*/ 414671 w 3821883"/>
                <a:gd name="connsiteY117" fmla="*/ 2312228 h 3819688"/>
                <a:gd name="connsiteX118" fmla="*/ 198851 w 3821883"/>
                <a:gd name="connsiteY118" fmla="*/ 2248334 h 3819688"/>
                <a:gd name="connsiteX119" fmla="*/ 91436 w 3821883"/>
                <a:gd name="connsiteY119" fmla="*/ 2209085 h 3819688"/>
                <a:gd name="connsiteX120" fmla="*/ 42290 w 3821883"/>
                <a:gd name="connsiteY120" fmla="*/ 2205441 h 3819688"/>
                <a:gd name="connsiteX121" fmla="*/ 34976 w 3821883"/>
                <a:gd name="connsiteY121" fmla="*/ 2207082 h 3819688"/>
                <a:gd name="connsiteX122" fmla="*/ 33649 w 3821883"/>
                <a:gd name="connsiteY122" fmla="*/ 2199744 h 3819688"/>
                <a:gd name="connsiteX123" fmla="*/ 0 w 3821883"/>
                <a:gd name="connsiteY123" fmla="*/ 1830018 h 3819688"/>
                <a:gd name="connsiteX124" fmla="*/ 872888 w 3821883"/>
                <a:gd name="connsiteY124" fmla="*/ 183040 h 3819688"/>
                <a:gd name="connsiteX125" fmla="*/ 1990755 w 3821883"/>
                <a:gd name="connsiteY125" fmla="*/ 0 h 3819688"/>
                <a:gd name="connsiteX126" fmla="*/ 3225958 w 3821883"/>
                <a:gd name="connsiteY126" fmla="*/ 478758 h 3819688"/>
                <a:gd name="connsiteX127" fmla="*/ 3234213 w 3821883"/>
                <a:gd name="connsiteY127" fmla="*/ 486314 h 3819688"/>
                <a:gd name="connsiteX128" fmla="*/ 2979289 w 3821883"/>
                <a:gd name="connsiteY128" fmla="*/ 593633 h 3819688"/>
                <a:gd name="connsiteX129" fmla="*/ 2979241 w 3821883"/>
                <a:gd name="connsiteY129" fmla="*/ 600729 h 3819688"/>
                <a:gd name="connsiteX130" fmla="*/ 2858115 w 3821883"/>
                <a:gd name="connsiteY130" fmla="*/ 541566 h 3819688"/>
                <a:gd name="connsiteX131" fmla="*/ 2873274 w 3821883"/>
                <a:gd name="connsiteY131" fmla="*/ 448199 h 3819688"/>
                <a:gd name="connsiteX132" fmla="*/ 2776069 w 3821883"/>
                <a:gd name="connsiteY132" fmla="*/ 399247 h 3819688"/>
                <a:gd name="connsiteX133" fmla="*/ 2775007 w 3821883"/>
                <a:gd name="connsiteY133" fmla="*/ 397075 h 3819688"/>
                <a:gd name="connsiteX134" fmla="*/ 2475572 w 3821883"/>
                <a:gd name="connsiteY134" fmla="*/ 145699 h 3819688"/>
                <a:gd name="connsiteX135" fmla="*/ 2270348 w 3821883"/>
                <a:gd name="connsiteY135" fmla="*/ 133871 h 3819688"/>
                <a:gd name="connsiteX136" fmla="*/ 2079390 w 3821883"/>
                <a:gd name="connsiteY136" fmla="*/ 208458 h 3819688"/>
                <a:gd name="connsiteX137" fmla="*/ 1908443 w 3821883"/>
                <a:gd name="connsiteY137" fmla="*/ 464734 h 3819688"/>
                <a:gd name="connsiteX138" fmla="*/ 1907140 w 3821883"/>
                <a:gd name="connsiteY138" fmla="*/ 467631 h 3819688"/>
                <a:gd name="connsiteX139" fmla="*/ 1838032 w 3821883"/>
                <a:gd name="connsiteY139" fmla="*/ 578908 h 3819688"/>
                <a:gd name="connsiteX140" fmla="*/ 1784252 w 3821883"/>
                <a:gd name="connsiteY140" fmla="*/ 666989 h 3819688"/>
                <a:gd name="connsiteX141" fmla="*/ 1781548 w 3821883"/>
                <a:gd name="connsiteY141" fmla="*/ 670585 h 3819688"/>
                <a:gd name="connsiteX142" fmla="*/ 1781500 w 3821883"/>
                <a:gd name="connsiteY142" fmla="*/ 670585 h 3819688"/>
                <a:gd name="connsiteX143" fmla="*/ 1747682 w 3821883"/>
                <a:gd name="connsiteY143" fmla="*/ 663633 h 3819688"/>
                <a:gd name="connsiteX144" fmla="*/ 1746089 w 3821883"/>
                <a:gd name="connsiteY144" fmla="*/ 661944 h 3819688"/>
                <a:gd name="connsiteX145" fmla="*/ 1415733 w 3821883"/>
                <a:gd name="connsiteY145" fmla="*/ 94574 h 3819688"/>
                <a:gd name="connsiteX146" fmla="*/ 1429564 w 3821883"/>
                <a:gd name="connsiteY146" fmla="*/ 98412 h 3819688"/>
                <a:gd name="connsiteX147" fmla="*/ 1755069 w 3821883"/>
                <a:gd name="connsiteY147" fmla="*/ 650526 h 3819688"/>
                <a:gd name="connsiteX148" fmla="*/ 1775514 w 3821883"/>
                <a:gd name="connsiteY148" fmla="*/ 654751 h 3819688"/>
                <a:gd name="connsiteX149" fmla="*/ 1825215 w 3821883"/>
                <a:gd name="connsiteY149" fmla="*/ 572415 h 3819688"/>
                <a:gd name="connsiteX150" fmla="*/ 1894684 w 3821883"/>
                <a:gd name="connsiteY150" fmla="*/ 460269 h 3819688"/>
                <a:gd name="connsiteX151" fmla="*/ 2071232 w 3821883"/>
                <a:gd name="connsiteY151" fmla="*/ 196654 h 3819688"/>
                <a:gd name="connsiteX152" fmla="*/ 2268152 w 3821883"/>
                <a:gd name="connsiteY152" fmla="*/ 119702 h 3819688"/>
                <a:gd name="connsiteX153" fmla="*/ 2479458 w 3821883"/>
                <a:gd name="connsiteY153" fmla="*/ 131867 h 3819688"/>
                <a:gd name="connsiteX154" fmla="*/ 2786859 w 3821883"/>
                <a:gd name="connsiteY154" fmla="*/ 388578 h 3819688"/>
                <a:gd name="connsiteX155" fmla="*/ 2889133 w 3821883"/>
                <a:gd name="connsiteY155" fmla="*/ 440065 h 3819688"/>
                <a:gd name="connsiteX156" fmla="*/ 2873974 w 3821883"/>
                <a:gd name="connsiteY156" fmla="*/ 533311 h 3819688"/>
                <a:gd name="connsiteX157" fmla="*/ 2971879 w 3821883"/>
                <a:gd name="connsiteY157" fmla="*/ 581153 h 3819688"/>
                <a:gd name="connsiteX158" fmla="*/ 3207975 w 3821883"/>
                <a:gd name="connsiteY158" fmla="*/ 481776 h 3819688"/>
                <a:gd name="connsiteX159" fmla="*/ 1990755 w 3821883"/>
                <a:gd name="connsiteY159" fmla="*/ 14338 h 38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21883" h="3819688">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w="0" cap="flat">
              <a:noFill/>
              <a:prstDash val="solid"/>
              <a:miter/>
            </a:ln>
          </p:spPr>
          <p:txBody>
            <a:bodyPr rtlCol="0" anchor="ctr"/>
            <a:lstStyle/>
            <a:p>
              <a:endParaRPr lang="en-US" dirty="0">
                <a:latin typeface="Sintony" panose="02000503050000020004"/>
              </a:endParaRPr>
            </a:p>
          </p:txBody>
        </p:sp>
        <p:sp>
          <p:nvSpPr>
            <p:cNvPr id="8" name="Freeform: Shape 7">
              <a:extLst>
                <a:ext uri="{FF2B5EF4-FFF2-40B4-BE49-F238E27FC236}">
                  <a16:creationId xmlns:a16="http://schemas.microsoft.com/office/drawing/2014/main" id="{F255AB7A-39E7-0833-12D8-2E8264FB4F09}"/>
                </a:ext>
              </a:extLst>
            </p:cNvPr>
            <p:cNvSpPr/>
            <p:nvPr/>
          </p:nvSpPr>
          <p:spPr>
            <a:xfrm>
              <a:off x="7108321" y="2188249"/>
              <a:ext cx="3945979" cy="4007652"/>
            </a:xfrm>
            <a:custGeom>
              <a:avLst/>
              <a:gdLst>
                <a:gd name="connsiteX0" fmla="*/ 1497226 w 3945979"/>
                <a:gd name="connsiteY0" fmla="*/ 4007647 h 4007653"/>
                <a:gd name="connsiteX1" fmla="*/ 1497248 w 3945979"/>
                <a:gd name="connsiteY1" fmla="*/ 4007653 h 4007653"/>
                <a:gd name="connsiteX2" fmla="*/ 1497224 w 3945979"/>
                <a:gd name="connsiteY2" fmla="*/ 4007653 h 4007653"/>
                <a:gd name="connsiteX3" fmla="*/ 2651926 w 3945979"/>
                <a:gd name="connsiteY3" fmla="*/ 3593971 h 4007653"/>
                <a:gd name="connsiteX4" fmla="*/ 3217003 w 3945979"/>
                <a:gd name="connsiteY4" fmla="*/ 3613885 h 4007653"/>
                <a:gd name="connsiteX5" fmla="*/ 3236482 w 3945979"/>
                <a:gd name="connsiteY5" fmla="*/ 3614778 h 4007653"/>
                <a:gd name="connsiteX6" fmla="*/ 3221082 w 3945979"/>
                <a:gd name="connsiteY6" fmla="*/ 3626702 h 4007653"/>
                <a:gd name="connsiteX7" fmla="*/ 2676595 w 3945979"/>
                <a:gd name="connsiteY7" fmla="*/ 3929203 h 4007653"/>
                <a:gd name="connsiteX8" fmla="*/ 2676595 w 3945979"/>
                <a:gd name="connsiteY8" fmla="*/ 3929227 h 4007653"/>
                <a:gd name="connsiteX9" fmla="*/ 2671623 w 3945979"/>
                <a:gd name="connsiteY9" fmla="*/ 3915758 h 4007653"/>
                <a:gd name="connsiteX10" fmla="*/ 3196726 w 3945979"/>
                <a:gd name="connsiteY10" fmla="*/ 3627330 h 4007653"/>
                <a:gd name="connsiteX11" fmla="*/ 2651588 w 3945979"/>
                <a:gd name="connsiteY11" fmla="*/ 3608309 h 4007653"/>
                <a:gd name="connsiteX12" fmla="*/ 2007941 w 3945979"/>
                <a:gd name="connsiteY12" fmla="*/ 3579584 h 4007653"/>
                <a:gd name="connsiteX13" fmla="*/ 2008689 w 3945979"/>
                <a:gd name="connsiteY13" fmla="*/ 3585981 h 4007653"/>
                <a:gd name="connsiteX14" fmla="*/ 2152819 w 3945979"/>
                <a:gd name="connsiteY14" fmla="*/ 3586681 h 4007653"/>
                <a:gd name="connsiteX15" fmla="*/ 2153326 w 3945979"/>
                <a:gd name="connsiteY15" fmla="*/ 3580284 h 4007653"/>
                <a:gd name="connsiteX16" fmla="*/ 2007941 w 3945979"/>
                <a:gd name="connsiteY16" fmla="*/ 3579584 h 4007653"/>
                <a:gd name="connsiteX17" fmla="*/ 1991865 w 3945979"/>
                <a:gd name="connsiteY17" fmla="*/ 3565246 h 4007653"/>
                <a:gd name="connsiteX18" fmla="*/ 1999903 w 3945979"/>
                <a:gd name="connsiteY18" fmla="*/ 3565246 h 4007653"/>
                <a:gd name="connsiteX19" fmla="*/ 2161195 w 3945979"/>
                <a:gd name="connsiteY19" fmla="*/ 3566067 h 4007653"/>
                <a:gd name="connsiteX20" fmla="*/ 2168823 w 3945979"/>
                <a:gd name="connsiteY20" fmla="*/ 3566187 h 4007653"/>
                <a:gd name="connsiteX21" fmla="*/ 2166119 w 3945979"/>
                <a:gd name="connsiteY21" fmla="*/ 3601260 h 4007653"/>
                <a:gd name="connsiteX22" fmla="*/ 2159360 w 3945979"/>
                <a:gd name="connsiteY22" fmla="*/ 3601140 h 4007653"/>
                <a:gd name="connsiteX23" fmla="*/ 2002293 w 3945979"/>
                <a:gd name="connsiteY23" fmla="*/ 3600319 h 4007653"/>
                <a:gd name="connsiteX24" fmla="*/ 1995896 w 3945979"/>
                <a:gd name="connsiteY24" fmla="*/ 3600319 h 4007653"/>
                <a:gd name="connsiteX25" fmla="*/ 392778 w 3945979"/>
                <a:gd name="connsiteY25" fmla="*/ 3326084 h 4007653"/>
                <a:gd name="connsiteX26" fmla="*/ 539418 w 3945979"/>
                <a:gd name="connsiteY26" fmla="*/ 3479942 h 4007653"/>
                <a:gd name="connsiteX27" fmla="*/ 1474196 w 3945979"/>
                <a:gd name="connsiteY27" fmla="*/ 3493483 h 4007653"/>
                <a:gd name="connsiteX28" fmla="*/ 1479048 w 3945979"/>
                <a:gd name="connsiteY28" fmla="*/ 3493580 h 4007653"/>
                <a:gd name="connsiteX29" fmla="*/ 1492565 w 3945979"/>
                <a:gd name="connsiteY29" fmla="*/ 3528749 h 4007653"/>
                <a:gd name="connsiteX30" fmla="*/ 1481944 w 3945979"/>
                <a:gd name="connsiteY30" fmla="*/ 3528580 h 4007653"/>
                <a:gd name="connsiteX31" fmla="*/ 942454 w 3945979"/>
                <a:gd name="connsiteY31" fmla="*/ 3520663 h 4007653"/>
                <a:gd name="connsiteX32" fmla="*/ 577725 w 3945979"/>
                <a:gd name="connsiteY32" fmla="*/ 3515280 h 4007653"/>
                <a:gd name="connsiteX33" fmla="*/ 657140 w 3945979"/>
                <a:gd name="connsiteY33" fmla="*/ 3583495 h 4007653"/>
                <a:gd name="connsiteX34" fmla="*/ 1500362 w 3945979"/>
                <a:gd name="connsiteY34" fmla="*/ 3566839 h 4007653"/>
                <a:gd name="connsiteX35" fmla="*/ 1505503 w 3945979"/>
                <a:gd name="connsiteY35" fmla="*/ 3566791 h 4007653"/>
                <a:gd name="connsiteX36" fmla="*/ 1517645 w 3945979"/>
                <a:gd name="connsiteY36" fmla="*/ 3601840 h 4007653"/>
                <a:gd name="connsiteX37" fmla="*/ 1507628 w 3945979"/>
                <a:gd name="connsiteY37" fmla="*/ 3601912 h 4007653"/>
                <a:gd name="connsiteX38" fmla="*/ 699527 w 3945979"/>
                <a:gd name="connsiteY38" fmla="*/ 3617289 h 4007653"/>
                <a:gd name="connsiteX39" fmla="*/ 1500362 w 3945979"/>
                <a:gd name="connsiteY39" fmla="*/ 3993652 h 4007653"/>
                <a:gd name="connsiteX40" fmla="*/ 1497226 w 3945979"/>
                <a:gd name="connsiteY40" fmla="*/ 4007647 h 4007653"/>
                <a:gd name="connsiteX41" fmla="*/ 1277424 w 3945979"/>
                <a:gd name="connsiteY41" fmla="*/ 3944845 h 4007653"/>
                <a:gd name="connsiteX42" fmla="*/ 674954 w 3945979"/>
                <a:gd name="connsiteY42" fmla="*/ 3616347 h 4007653"/>
                <a:gd name="connsiteX43" fmla="*/ 659385 w 3945979"/>
                <a:gd name="connsiteY43" fmla="*/ 3604133 h 4007653"/>
                <a:gd name="connsiteX44" fmla="*/ 679178 w 3945979"/>
                <a:gd name="connsiteY44" fmla="*/ 3603530 h 4007653"/>
                <a:gd name="connsiteX45" fmla="*/ 1497562 w 3945979"/>
                <a:gd name="connsiteY45" fmla="*/ 3587623 h 4007653"/>
                <a:gd name="connsiteX46" fmla="*/ 1495341 w 3945979"/>
                <a:gd name="connsiteY46" fmla="*/ 3581202 h 4007653"/>
                <a:gd name="connsiteX47" fmla="*/ 654871 w 3945979"/>
                <a:gd name="connsiteY47" fmla="*/ 3597905 h 4007653"/>
                <a:gd name="connsiteX48" fmla="*/ 652168 w 3945979"/>
                <a:gd name="connsiteY48" fmla="*/ 3597978 h 4007653"/>
                <a:gd name="connsiteX49" fmla="*/ 650092 w 3945979"/>
                <a:gd name="connsiteY49" fmla="*/ 3596264 h 4007653"/>
                <a:gd name="connsiteX50" fmla="*/ 554046 w 3945979"/>
                <a:gd name="connsiteY50" fmla="*/ 3513108 h 4007653"/>
                <a:gd name="connsiteX51" fmla="*/ 540263 w 3945979"/>
                <a:gd name="connsiteY51" fmla="*/ 3500387 h 4007653"/>
                <a:gd name="connsiteX52" fmla="*/ 942696 w 3945979"/>
                <a:gd name="connsiteY52" fmla="*/ 3506301 h 4007653"/>
                <a:gd name="connsiteX53" fmla="*/ 1471565 w 3945979"/>
                <a:gd name="connsiteY53" fmla="*/ 3514073 h 4007653"/>
                <a:gd name="connsiteX54" fmla="*/ 1469127 w 3945979"/>
                <a:gd name="connsiteY54" fmla="*/ 3507749 h 4007653"/>
                <a:gd name="connsiteX55" fmla="*/ 536473 w 3945979"/>
                <a:gd name="connsiteY55" fmla="*/ 3494256 h 4007653"/>
                <a:gd name="connsiteX56" fmla="*/ 533673 w 3945979"/>
                <a:gd name="connsiteY56" fmla="*/ 3494256 h 4007653"/>
                <a:gd name="connsiteX57" fmla="*/ 531645 w 3945979"/>
                <a:gd name="connsiteY57" fmla="*/ 3492325 h 4007653"/>
                <a:gd name="connsiteX58" fmla="*/ 381940 w 3945979"/>
                <a:gd name="connsiteY58" fmla="*/ 3335498 h 4007653"/>
                <a:gd name="connsiteX59" fmla="*/ 2185020 w 3945979"/>
                <a:gd name="connsiteY59" fmla="*/ 3235155 h 4007653"/>
                <a:gd name="connsiteX60" fmla="*/ 2192768 w 3945979"/>
                <a:gd name="connsiteY60" fmla="*/ 3235155 h 4007653"/>
                <a:gd name="connsiteX61" fmla="*/ 2190596 w 3945979"/>
                <a:gd name="connsiteY61" fmla="*/ 3263614 h 4007653"/>
                <a:gd name="connsiteX62" fmla="*/ 2176258 w 3945979"/>
                <a:gd name="connsiteY62" fmla="*/ 3262528 h 4007653"/>
                <a:gd name="connsiteX63" fmla="*/ 2177272 w 3945979"/>
                <a:gd name="connsiteY63" fmla="*/ 3249493 h 4007653"/>
                <a:gd name="connsiteX64" fmla="*/ 2107488 w 3945979"/>
                <a:gd name="connsiteY64" fmla="*/ 3249903 h 4007653"/>
                <a:gd name="connsiteX65" fmla="*/ 2034687 w 3945979"/>
                <a:gd name="connsiteY65" fmla="*/ 3250314 h 4007653"/>
                <a:gd name="connsiteX66" fmla="*/ 2021652 w 3945979"/>
                <a:gd name="connsiteY66" fmla="*/ 3268080 h 4007653"/>
                <a:gd name="connsiteX67" fmla="*/ 2021628 w 3945979"/>
                <a:gd name="connsiteY67" fmla="*/ 3268055 h 4007653"/>
                <a:gd name="connsiteX68" fmla="*/ 2010090 w 3945979"/>
                <a:gd name="connsiteY68" fmla="*/ 3259583 h 4007653"/>
                <a:gd name="connsiteX69" fmla="*/ 2027397 w 3945979"/>
                <a:gd name="connsiteY69" fmla="*/ 3235976 h 4007653"/>
                <a:gd name="connsiteX70" fmla="*/ 2031042 w 3945979"/>
                <a:gd name="connsiteY70" fmla="*/ 3235976 h 4007653"/>
                <a:gd name="connsiteX71" fmla="*/ 2107367 w 3945979"/>
                <a:gd name="connsiteY71" fmla="*/ 3235565 h 4007653"/>
                <a:gd name="connsiteX72" fmla="*/ 2185020 w 3945979"/>
                <a:gd name="connsiteY72" fmla="*/ 3235155 h 4007653"/>
                <a:gd name="connsiteX73" fmla="*/ 2726008 w 3945979"/>
                <a:gd name="connsiteY73" fmla="*/ 3062758 h 4007653"/>
                <a:gd name="connsiteX74" fmla="*/ 2726006 w 3945979"/>
                <a:gd name="connsiteY74" fmla="*/ 3062784 h 4007653"/>
                <a:gd name="connsiteX75" fmla="*/ 2725982 w 3945979"/>
                <a:gd name="connsiteY75" fmla="*/ 3062760 h 4007653"/>
                <a:gd name="connsiteX76" fmla="*/ 3788573 w 3945979"/>
                <a:gd name="connsiteY76" fmla="*/ 2728493 h 4007653"/>
                <a:gd name="connsiteX77" fmla="*/ 2751834 w 3945979"/>
                <a:gd name="connsiteY77" fmla="*/ 2933620 h 4007653"/>
                <a:gd name="connsiteX78" fmla="*/ 2741865 w 3945979"/>
                <a:gd name="connsiteY78" fmla="*/ 3047070 h 4007653"/>
                <a:gd name="connsiteX79" fmla="*/ 3697885 w 3945979"/>
                <a:gd name="connsiteY79" fmla="*/ 2920923 h 4007653"/>
                <a:gd name="connsiteX80" fmla="*/ 3788573 w 3945979"/>
                <a:gd name="connsiteY80" fmla="*/ 2728493 h 4007653"/>
                <a:gd name="connsiteX81" fmla="*/ 3812831 w 3945979"/>
                <a:gd name="connsiteY81" fmla="*/ 2706672 h 4007653"/>
                <a:gd name="connsiteX82" fmla="*/ 3807376 w 3945979"/>
                <a:gd name="connsiteY82" fmla="*/ 2720238 h 4007653"/>
                <a:gd name="connsiteX83" fmla="*/ 3708892 w 3945979"/>
                <a:gd name="connsiteY83" fmla="*/ 2930772 h 4007653"/>
                <a:gd name="connsiteX84" fmla="*/ 3707251 w 3945979"/>
                <a:gd name="connsiteY84" fmla="*/ 2933789 h 4007653"/>
                <a:gd name="connsiteX85" fmla="*/ 3703847 w 3945979"/>
                <a:gd name="connsiteY85" fmla="*/ 2934417 h 4007653"/>
                <a:gd name="connsiteX86" fmla="*/ 2734503 w 3945979"/>
                <a:gd name="connsiteY86" fmla="*/ 3062060 h 4007653"/>
                <a:gd name="connsiteX87" fmla="*/ 2726008 w 3945979"/>
                <a:gd name="connsiteY87" fmla="*/ 3062758 h 4007653"/>
                <a:gd name="connsiteX88" fmla="*/ 2726803 w 3945979"/>
                <a:gd name="connsiteY88" fmla="*/ 3054239 h 4007653"/>
                <a:gd name="connsiteX89" fmla="*/ 2737955 w 3945979"/>
                <a:gd name="connsiteY89" fmla="*/ 2926813 h 4007653"/>
                <a:gd name="connsiteX90" fmla="*/ 2738389 w 3945979"/>
                <a:gd name="connsiteY90" fmla="*/ 2921092 h 4007653"/>
                <a:gd name="connsiteX91" fmla="*/ 2749662 w 3945979"/>
                <a:gd name="connsiteY91" fmla="*/ 2919451 h 4007653"/>
                <a:gd name="connsiteX92" fmla="*/ 3798759 w 3945979"/>
                <a:gd name="connsiteY92" fmla="*/ 2710703 h 4007653"/>
                <a:gd name="connsiteX93" fmla="*/ 13566 w 3945979"/>
                <a:gd name="connsiteY93" fmla="*/ 2667351 h 4007653"/>
                <a:gd name="connsiteX94" fmla="*/ 159023 w 3945979"/>
                <a:gd name="connsiteY94" fmla="*/ 2989500 h 4007653"/>
                <a:gd name="connsiteX95" fmla="*/ 1502341 w 3945979"/>
                <a:gd name="connsiteY95" fmla="*/ 3148209 h 4007653"/>
                <a:gd name="connsiteX96" fmla="*/ 1509993 w 3945979"/>
                <a:gd name="connsiteY96" fmla="*/ 3148571 h 4007653"/>
                <a:gd name="connsiteX97" fmla="*/ 1506010 w 3945979"/>
                <a:gd name="connsiteY97" fmla="*/ 3183596 h 4007653"/>
                <a:gd name="connsiteX98" fmla="*/ 1499300 w 3945979"/>
                <a:gd name="connsiteY98" fmla="*/ 3183307 h 4007653"/>
                <a:gd name="connsiteX99" fmla="*/ 181665 w 3945979"/>
                <a:gd name="connsiteY99" fmla="*/ 3029956 h 4007653"/>
                <a:gd name="connsiteX100" fmla="*/ 182340 w 3945979"/>
                <a:gd name="connsiteY100" fmla="*/ 3031066 h 4007653"/>
                <a:gd name="connsiteX101" fmla="*/ 204258 w 3945979"/>
                <a:gd name="connsiteY101" fmla="*/ 3066767 h 4007653"/>
                <a:gd name="connsiteX102" fmla="*/ 1493627 w 3945979"/>
                <a:gd name="connsiteY102" fmla="*/ 3220769 h 4007653"/>
                <a:gd name="connsiteX103" fmla="*/ 1501231 w 3945979"/>
                <a:gd name="connsiteY103" fmla="*/ 3221179 h 4007653"/>
                <a:gd name="connsiteX104" fmla="*/ 1497176 w 3945979"/>
                <a:gd name="connsiteY104" fmla="*/ 3256204 h 4007653"/>
                <a:gd name="connsiteX105" fmla="*/ 1497200 w 3945979"/>
                <a:gd name="connsiteY105" fmla="*/ 3256228 h 4007653"/>
                <a:gd name="connsiteX106" fmla="*/ 1490465 w 3945979"/>
                <a:gd name="connsiteY106" fmla="*/ 3255866 h 4007653"/>
                <a:gd name="connsiteX107" fmla="*/ 213672 w 3945979"/>
                <a:gd name="connsiteY107" fmla="*/ 3104230 h 4007653"/>
                <a:gd name="connsiteX108" fmla="*/ 216375 w 3945979"/>
                <a:gd name="connsiteY108" fmla="*/ 3090109 h 4007653"/>
                <a:gd name="connsiteX109" fmla="*/ 1484503 w 3945979"/>
                <a:gd name="connsiteY109" fmla="*/ 3241190 h 4007653"/>
                <a:gd name="connsiteX110" fmla="*/ 1485252 w 3945979"/>
                <a:gd name="connsiteY110" fmla="*/ 3234721 h 4007653"/>
                <a:gd name="connsiteX111" fmla="*/ 198489 w 3945979"/>
                <a:gd name="connsiteY111" fmla="*/ 3080284 h 4007653"/>
                <a:gd name="connsiteX112" fmla="*/ 195472 w 3945979"/>
                <a:gd name="connsiteY112" fmla="*/ 3079705 h 4007653"/>
                <a:gd name="connsiteX113" fmla="*/ 193806 w 3945979"/>
                <a:gd name="connsiteY113" fmla="*/ 3077098 h 4007653"/>
                <a:gd name="connsiteX114" fmla="*/ 170078 w 3945979"/>
                <a:gd name="connsiteY114" fmla="*/ 3038525 h 4007653"/>
                <a:gd name="connsiteX115" fmla="*/ 152578 w 3945979"/>
                <a:gd name="connsiteY115" fmla="*/ 3009680 h 4007653"/>
                <a:gd name="connsiteX116" fmla="*/ 168533 w 3945979"/>
                <a:gd name="connsiteY116" fmla="*/ 3012794 h 4007653"/>
                <a:gd name="connsiteX117" fmla="*/ 1493265 w 3945979"/>
                <a:gd name="connsiteY117" fmla="*/ 3168654 h 4007653"/>
                <a:gd name="connsiteX118" fmla="*/ 1494038 w 3945979"/>
                <a:gd name="connsiteY118" fmla="*/ 3162186 h 4007653"/>
                <a:gd name="connsiteX119" fmla="*/ 153012 w 3945979"/>
                <a:gd name="connsiteY119" fmla="*/ 3002921 h 4007653"/>
                <a:gd name="connsiteX120" fmla="*/ 149754 w 3945979"/>
                <a:gd name="connsiteY120" fmla="*/ 3002294 h 4007653"/>
                <a:gd name="connsiteX121" fmla="*/ 148137 w 3945979"/>
                <a:gd name="connsiteY121" fmla="*/ 2999397 h 4007653"/>
                <a:gd name="connsiteX122" fmla="*/ 0 w 3945979"/>
                <a:gd name="connsiteY122" fmla="*/ 2672106 h 4007653"/>
                <a:gd name="connsiteX123" fmla="*/ 63508 w 3945979"/>
                <a:gd name="connsiteY123" fmla="*/ 2563677 h 4007653"/>
                <a:gd name="connsiteX124" fmla="*/ 66574 w 3945979"/>
                <a:gd name="connsiteY124" fmla="*/ 2573622 h 4007653"/>
                <a:gd name="connsiteX125" fmla="*/ 66574 w 3945979"/>
                <a:gd name="connsiteY125" fmla="*/ 2573598 h 4007653"/>
                <a:gd name="connsiteX126" fmla="*/ 156730 w 3945979"/>
                <a:gd name="connsiteY126" fmla="*/ 2594261 h 4007653"/>
                <a:gd name="connsiteX127" fmla="*/ 117795 w 3945979"/>
                <a:gd name="connsiteY127" fmla="*/ 2581685 h 4007653"/>
                <a:gd name="connsiteX128" fmla="*/ 109733 w 3945979"/>
                <a:gd name="connsiteY128" fmla="*/ 2579102 h 4007653"/>
                <a:gd name="connsiteX129" fmla="*/ 63508 w 3945979"/>
                <a:gd name="connsiteY129" fmla="*/ 2563677 h 4007653"/>
                <a:gd name="connsiteX130" fmla="*/ 40577 w 3945979"/>
                <a:gd name="connsiteY130" fmla="*/ 2539491 h 4007653"/>
                <a:gd name="connsiteX131" fmla="*/ 54867 w 3945979"/>
                <a:gd name="connsiteY131" fmla="*/ 2545091 h 4007653"/>
                <a:gd name="connsiteX132" fmla="*/ 114078 w 3945979"/>
                <a:gd name="connsiteY132" fmla="*/ 2565415 h 4007653"/>
                <a:gd name="connsiteX133" fmla="*/ 122237 w 3945979"/>
                <a:gd name="connsiteY133" fmla="*/ 2568022 h 4007653"/>
                <a:gd name="connsiteX134" fmla="*/ 349281 w 3945979"/>
                <a:gd name="connsiteY134" fmla="*/ 2634909 h 4007653"/>
                <a:gd name="connsiteX135" fmla="*/ 346071 w 3945979"/>
                <a:gd name="connsiteY135" fmla="*/ 2648886 h 4007653"/>
                <a:gd name="connsiteX136" fmla="*/ 59381 w 3945979"/>
                <a:gd name="connsiteY136" fmla="*/ 2586657 h 4007653"/>
                <a:gd name="connsiteX137" fmla="*/ 55470 w 3945979"/>
                <a:gd name="connsiteY137" fmla="*/ 2585764 h 4007653"/>
                <a:gd name="connsiteX138" fmla="*/ 54215 w 3945979"/>
                <a:gd name="connsiteY138" fmla="*/ 2581950 h 4007653"/>
                <a:gd name="connsiteX139" fmla="*/ 49774 w 3945979"/>
                <a:gd name="connsiteY139" fmla="*/ 2567805 h 4007653"/>
                <a:gd name="connsiteX140" fmla="*/ 45453 w 3945979"/>
                <a:gd name="connsiteY140" fmla="*/ 2554046 h 4007653"/>
                <a:gd name="connsiteX141" fmla="*/ 852902 w 3945979"/>
                <a:gd name="connsiteY141" fmla="*/ 1996838 h 4007653"/>
                <a:gd name="connsiteX142" fmla="*/ 816598 w 3945979"/>
                <a:gd name="connsiteY142" fmla="*/ 2111978 h 4007653"/>
                <a:gd name="connsiteX143" fmla="*/ 811215 w 3945979"/>
                <a:gd name="connsiteY143" fmla="*/ 2307377 h 4007653"/>
                <a:gd name="connsiteX144" fmla="*/ 811191 w 3945979"/>
                <a:gd name="connsiteY144" fmla="*/ 2307401 h 4007653"/>
                <a:gd name="connsiteX145" fmla="*/ 896785 w 3945979"/>
                <a:gd name="connsiteY145" fmla="*/ 2322222 h 4007653"/>
                <a:gd name="connsiteX146" fmla="*/ 858550 w 3945979"/>
                <a:gd name="connsiteY146" fmla="*/ 1931303 h 4007653"/>
                <a:gd name="connsiteX147" fmla="*/ 913610 w 3945979"/>
                <a:gd name="connsiteY147" fmla="*/ 2339578 h 4007653"/>
                <a:gd name="connsiteX148" fmla="*/ 913585 w 3945979"/>
                <a:gd name="connsiteY148" fmla="*/ 2339578 h 4007653"/>
                <a:gd name="connsiteX149" fmla="*/ 904003 w 3945979"/>
                <a:gd name="connsiteY149" fmla="*/ 2337984 h 4007653"/>
                <a:gd name="connsiteX150" fmla="*/ 802549 w 3945979"/>
                <a:gd name="connsiteY150" fmla="*/ 2320388 h 4007653"/>
                <a:gd name="connsiteX151" fmla="*/ 796539 w 3945979"/>
                <a:gd name="connsiteY151" fmla="*/ 2319277 h 4007653"/>
                <a:gd name="connsiteX152" fmla="*/ 802622 w 3945979"/>
                <a:gd name="connsiteY152" fmla="*/ 2108647 h 4007653"/>
                <a:gd name="connsiteX153" fmla="*/ 1446148 w 3945979"/>
                <a:gd name="connsiteY153" fmla="*/ 1599836 h 4007653"/>
                <a:gd name="connsiteX154" fmla="*/ 1090109 w 3945979"/>
                <a:gd name="connsiteY154" fmla="*/ 1689196 h 4007653"/>
                <a:gd name="connsiteX155" fmla="*/ 966328 w 3945979"/>
                <a:gd name="connsiteY155" fmla="*/ 2332771 h 4007653"/>
                <a:gd name="connsiteX156" fmla="*/ 966303 w 3945979"/>
                <a:gd name="connsiteY156" fmla="*/ 2332819 h 4007653"/>
                <a:gd name="connsiteX157" fmla="*/ 1620740 w 3945979"/>
                <a:gd name="connsiteY157" fmla="*/ 2390582 h 4007653"/>
                <a:gd name="connsiteX158" fmla="*/ 1685262 w 3945979"/>
                <a:gd name="connsiteY158" fmla="*/ 2287632 h 4007653"/>
                <a:gd name="connsiteX159" fmla="*/ 1713262 w 3945979"/>
                <a:gd name="connsiteY159" fmla="*/ 2224293 h 4007653"/>
                <a:gd name="connsiteX160" fmla="*/ 1703003 w 3945979"/>
                <a:gd name="connsiteY160" fmla="*/ 1778290 h 4007653"/>
                <a:gd name="connsiteX161" fmla="*/ 1693517 w 3945979"/>
                <a:gd name="connsiteY161" fmla="*/ 1710028 h 4007653"/>
                <a:gd name="connsiteX162" fmla="*/ 1573333 w 3945979"/>
                <a:gd name="connsiteY162" fmla="*/ 1789587 h 4007653"/>
                <a:gd name="connsiteX163" fmla="*/ 1485855 w 3945979"/>
                <a:gd name="connsiteY163" fmla="*/ 1609781 h 4007653"/>
                <a:gd name="connsiteX164" fmla="*/ 182485 w 3945979"/>
                <a:gd name="connsiteY164" fmla="*/ 1586439 h 4007653"/>
                <a:gd name="connsiteX165" fmla="*/ 137612 w 3945979"/>
                <a:gd name="connsiteY165" fmla="*/ 1989548 h 4007653"/>
                <a:gd name="connsiteX166" fmla="*/ 152168 w 3945979"/>
                <a:gd name="connsiteY166" fmla="*/ 2220431 h 4007653"/>
                <a:gd name="connsiteX167" fmla="*/ 152168 w 3945979"/>
                <a:gd name="connsiteY167" fmla="*/ 2220455 h 4007653"/>
                <a:gd name="connsiteX168" fmla="*/ 220841 w 3945979"/>
                <a:gd name="connsiteY168" fmla="*/ 2244617 h 4007653"/>
                <a:gd name="connsiteX169" fmla="*/ 238027 w 3945979"/>
                <a:gd name="connsiteY169" fmla="*/ 1626267 h 4007653"/>
                <a:gd name="connsiteX170" fmla="*/ 222386 w 3945979"/>
                <a:gd name="connsiteY170" fmla="*/ 1616877 h 4007653"/>
                <a:gd name="connsiteX171" fmla="*/ 182485 w 3945979"/>
                <a:gd name="connsiteY171" fmla="*/ 1586439 h 4007653"/>
                <a:gd name="connsiteX172" fmla="*/ 1446172 w 3945979"/>
                <a:gd name="connsiteY172" fmla="*/ 1585088 h 4007653"/>
                <a:gd name="connsiteX173" fmla="*/ 1495849 w 3945979"/>
                <a:gd name="connsiteY173" fmla="*/ 1597471 h 4007653"/>
                <a:gd name="connsiteX174" fmla="*/ 1579126 w 3945979"/>
                <a:gd name="connsiteY174" fmla="*/ 1768563 h 4007653"/>
                <a:gd name="connsiteX175" fmla="*/ 1704693 w 3945979"/>
                <a:gd name="connsiteY175" fmla="*/ 1685431 h 4007653"/>
                <a:gd name="connsiteX176" fmla="*/ 1717221 w 3945979"/>
                <a:gd name="connsiteY176" fmla="*/ 1776239 h 4007653"/>
                <a:gd name="connsiteX177" fmla="*/ 1726417 w 3945979"/>
                <a:gd name="connsiteY177" fmla="*/ 2230062 h 4007653"/>
                <a:gd name="connsiteX178" fmla="*/ 1697693 w 3945979"/>
                <a:gd name="connsiteY178" fmla="*/ 2294729 h 4007653"/>
                <a:gd name="connsiteX179" fmla="*/ 1631168 w 3945979"/>
                <a:gd name="connsiteY179" fmla="*/ 2401396 h 4007653"/>
                <a:gd name="connsiteX180" fmla="*/ 1628995 w 3945979"/>
                <a:gd name="connsiteY180" fmla="*/ 2405161 h 4007653"/>
                <a:gd name="connsiteX181" fmla="*/ 1628971 w 3945979"/>
                <a:gd name="connsiteY181" fmla="*/ 2405186 h 4007653"/>
                <a:gd name="connsiteX182" fmla="*/ 1624650 w 3945979"/>
                <a:gd name="connsiteY182" fmla="*/ 2405041 h 4007653"/>
                <a:gd name="connsiteX183" fmla="*/ 956793 w 3945979"/>
                <a:gd name="connsiteY183" fmla="*/ 2345902 h 4007653"/>
                <a:gd name="connsiteX184" fmla="*/ 949383 w 3945979"/>
                <a:gd name="connsiteY184" fmla="*/ 2344816 h 4007653"/>
                <a:gd name="connsiteX185" fmla="*/ 1077750 w 3945979"/>
                <a:gd name="connsiteY185" fmla="*/ 1677513 h 4007653"/>
                <a:gd name="connsiteX186" fmla="*/ 1082191 w 3945979"/>
                <a:gd name="connsiteY186" fmla="*/ 1676427 h 4007653"/>
                <a:gd name="connsiteX187" fmla="*/ 174230 w 3945979"/>
                <a:gd name="connsiteY187" fmla="*/ 1558318 h 4007653"/>
                <a:gd name="connsiteX188" fmla="*/ 183378 w 3945979"/>
                <a:gd name="connsiteY188" fmla="*/ 1567466 h 4007653"/>
                <a:gd name="connsiteX189" fmla="*/ 230062 w 3945979"/>
                <a:gd name="connsiteY189" fmla="*/ 1604760 h 4007653"/>
                <a:gd name="connsiteX190" fmla="*/ 248552 w 3945979"/>
                <a:gd name="connsiteY190" fmla="*/ 1615550 h 4007653"/>
                <a:gd name="connsiteX191" fmla="*/ 252655 w 3945979"/>
                <a:gd name="connsiteY191" fmla="*/ 1617602 h 4007653"/>
                <a:gd name="connsiteX192" fmla="*/ 252486 w 3945979"/>
                <a:gd name="connsiteY192" fmla="*/ 1622164 h 4007653"/>
                <a:gd name="connsiteX193" fmla="*/ 234696 w 3945979"/>
                <a:gd name="connsiteY193" fmla="*/ 2264025 h 4007653"/>
                <a:gd name="connsiteX194" fmla="*/ 225620 w 3945979"/>
                <a:gd name="connsiteY194" fmla="*/ 2261176 h 4007653"/>
                <a:gd name="connsiteX195" fmla="*/ 142947 w 3945979"/>
                <a:gd name="connsiteY195" fmla="*/ 2232283 h 4007653"/>
                <a:gd name="connsiteX196" fmla="*/ 139036 w 3945979"/>
                <a:gd name="connsiteY196" fmla="*/ 2230714 h 4007653"/>
                <a:gd name="connsiteX197" fmla="*/ 138481 w 3945979"/>
                <a:gd name="connsiteY197" fmla="*/ 2226562 h 4007653"/>
                <a:gd name="connsiteX198" fmla="*/ 123250 w 3945979"/>
                <a:gd name="connsiteY198" fmla="*/ 1989572 h 4007653"/>
                <a:gd name="connsiteX199" fmla="*/ 171333 w 3945979"/>
                <a:gd name="connsiteY199" fmla="*/ 1570942 h 4007653"/>
                <a:gd name="connsiteX200" fmla="*/ 1122816 w 3945979"/>
                <a:gd name="connsiteY200" fmla="*/ 1519794 h 4007653"/>
                <a:gd name="connsiteX201" fmla="*/ 1120281 w 3945979"/>
                <a:gd name="connsiteY201" fmla="*/ 1532925 h 4007653"/>
                <a:gd name="connsiteX202" fmla="*/ 1133099 w 3945979"/>
                <a:gd name="connsiteY202" fmla="*/ 1522473 h 4007653"/>
                <a:gd name="connsiteX203" fmla="*/ 1122840 w 3945979"/>
                <a:gd name="connsiteY203" fmla="*/ 1519794 h 4007653"/>
                <a:gd name="connsiteX204" fmla="*/ 1158323 w 3945979"/>
                <a:gd name="connsiteY204" fmla="*/ 1335933 h 4007653"/>
                <a:gd name="connsiteX205" fmla="*/ 1123685 w 3945979"/>
                <a:gd name="connsiteY205" fmla="*/ 1515135 h 4007653"/>
                <a:gd name="connsiteX206" fmla="*/ 1229410 w 3945979"/>
                <a:gd name="connsiteY206" fmla="*/ 1398402 h 4007653"/>
                <a:gd name="connsiteX207" fmla="*/ 1202158 w 3945979"/>
                <a:gd name="connsiteY207" fmla="*/ 1377861 h 4007653"/>
                <a:gd name="connsiteX208" fmla="*/ 1158323 w 3945979"/>
                <a:gd name="connsiteY208" fmla="*/ 1335933 h 4007653"/>
                <a:gd name="connsiteX209" fmla="*/ 1150044 w 3945979"/>
                <a:gd name="connsiteY209" fmla="*/ 1303153 h 4007653"/>
                <a:gd name="connsiteX210" fmla="*/ 1159772 w 3945979"/>
                <a:gd name="connsiteY210" fmla="*/ 1315270 h 4007653"/>
                <a:gd name="connsiteX211" fmla="*/ 1211259 w 3945979"/>
                <a:gd name="connsiteY211" fmla="*/ 1366733 h 4007653"/>
                <a:gd name="connsiteX212" fmla="*/ 1244304 w 3945979"/>
                <a:gd name="connsiteY212" fmla="*/ 1391113 h 4007653"/>
                <a:gd name="connsiteX213" fmla="*/ 1251232 w 3945979"/>
                <a:gd name="connsiteY213" fmla="*/ 1395723 h 4007653"/>
                <a:gd name="connsiteX214" fmla="*/ 1146640 w 3945979"/>
                <a:gd name="connsiteY214" fmla="*/ 1511201 h 4007653"/>
                <a:gd name="connsiteX215" fmla="*/ 1164020 w 3945979"/>
                <a:gd name="connsiteY215" fmla="*/ 1515739 h 4007653"/>
                <a:gd name="connsiteX216" fmla="*/ 1098654 w 3945979"/>
                <a:gd name="connsiteY216" fmla="*/ 1569108 h 4007653"/>
                <a:gd name="connsiteX217" fmla="*/ 2940645 w 3945979"/>
                <a:gd name="connsiteY217" fmla="*/ 559260 h 4007653"/>
                <a:gd name="connsiteX218" fmla="*/ 2940667 w 3945979"/>
                <a:gd name="connsiteY218" fmla="*/ 559276 h 4007653"/>
                <a:gd name="connsiteX219" fmla="*/ 2933113 w 3945979"/>
                <a:gd name="connsiteY219" fmla="*/ 606619 h 4007653"/>
                <a:gd name="connsiteX220" fmla="*/ 3003211 w 3945979"/>
                <a:gd name="connsiteY220" fmla="*/ 604350 h 4007653"/>
                <a:gd name="connsiteX221" fmla="*/ 2940667 w 3945979"/>
                <a:gd name="connsiteY221" fmla="*/ 559276 h 4007653"/>
                <a:gd name="connsiteX222" fmla="*/ 2940669 w 3945979"/>
                <a:gd name="connsiteY222" fmla="*/ 559260 h 4007653"/>
                <a:gd name="connsiteX223" fmla="*/ 2800087 w 3945979"/>
                <a:gd name="connsiteY223" fmla="*/ 471638 h 4007653"/>
                <a:gd name="connsiteX224" fmla="*/ 2810153 w 3945979"/>
                <a:gd name="connsiteY224" fmla="*/ 489017 h 4007653"/>
                <a:gd name="connsiteX225" fmla="*/ 2914189 w 3945979"/>
                <a:gd name="connsiteY225" fmla="*/ 541301 h 4007653"/>
                <a:gd name="connsiteX226" fmla="*/ 2800087 w 3945979"/>
                <a:gd name="connsiteY226" fmla="*/ 471638 h 4007653"/>
                <a:gd name="connsiteX227" fmla="*/ 2758304 w 3945979"/>
                <a:gd name="connsiteY227" fmla="*/ 432703 h 4007653"/>
                <a:gd name="connsiteX228" fmla="*/ 2782877 w 3945979"/>
                <a:gd name="connsiteY228" fmla="*/ 445882 h 4007653"/>
                <a:gd name="connsiteX229" fmla="*/ 3028025 w 3945979"/>
                <a:gd name="connsiteY229" fmla="*/ 605195 h 4007653"/>
                <a:gd name="connsiteX230" fmla="*/ 3043860 w 3945979"/>
                <a:gd name="connsiteY230" fmla="*/ 617409 h 4007653"/>
                <a:gd name="connsiteX231" fmla="*/ 2916241 w 3945979"/>
                <a:gd name="connsiteY231" fmla="*/ 621536 h 4007653"/>
                <a:gd name="connsiteX232" fmla="*/ 2916217 w 3945979"/>
                <a:gd name="connsiteY232" fmla="*/ 621512 h 4007653"/>
                <a:gd name="connsiteX233" fmla="*/ 2925558 w 3945979"/>
                <a:gd name="connsiteY233" fmla="*/ 563098 h 4007653"/>
                <a:gd name="connsiteX234" fmla="*/ 2799798 w 3945979"/>
                <a:gd name="connsiteY234" fmla="*/ 499855 h 4007653"/>
                <a:gd name="connsiteX235" fmla="*/ 2798736 w 3945979"/>
                <a:gd name="connsiteY235" fmla="*/ 497948 h 4007653"/>
                <a:gd name="connsiteX236" fmla="*/ 2773463 w 3945979"/>
                <a:gd name="connsiteY236" fmla="*/ 456093 h 4007653"/>
                <a:gd name="connsiteX237" fmla="*/ 1955200 w 3945979"/>
                <a:gd name="connsiteY237" fmla="*/ 238462 h 4007653"/>
                <a:gd name="connsiteX238" fmla="*/ 2078667 w 3945979"/>
                <a:gd name="connsiteY238" fmla="*/ 243290 h 4007653"/>
                <a:gd name="connsiteX239" fmla="*/ 2107464 w 3945979"/>
                <a:gd name="connsiteY239" fmla="*/ 245534 h 4007653"/>
                <a:gd name="connsiteX240" fmla="*/ 2080960 w 3945979"/>
                <a:gd name="connsiteY240" fmla="*/ 257024 h 4007653"/>
                <a:gd name="connsiteX241" fmla="*/ 1999252 w 3945979"/>
                <a:gd name="connsiteY241" fmla="*/ 302573 h 4007653"/>
                <a:gd name="connsiteX242" fmla="*/ 1798639 w 3945979"/>
                <a:gd name="connsiteY242" fmla="*/ 590205 h 4007653"/>
                <a:gd name="connsiteX243" fmla="*/ 1797625 w 3945979"/>
                <a:gd name="connsiteY243" fmla="*/ 592498 h 4007653"/>
                <a:gd name="connsiteX244" fmla="*/ 1780415 w 3945979"/>
                <a:gd name="connsiteY244" fmla="*/ 621416 h 4007653"/>
                <a:gd name="connsiteX245" fmla="*/ 1778991 w 3945979"/>
                <a:gd name="connsiteY245" fmla="*/ 624095 h 4007653"/>
                <a:gd name="connsiteX246" fmla="*/ 1661823 w 3945979"/>
                <a:gd name="connsiteY246" fmla="*/ 657189 h 4007653"/>
                <a:gd name="connsiteX247" fmla="*/ 1661823 w 3945979"/>
                <a:gd name="connsiteY247" fmla="*/ 657213 h 4007653"/>
                <a:gd name="connsiteX248" fmla="*/ 1658830 w 3945979"/>
                <a:gd name="connsiteY248" fmla="*/ 654147 h 4007653"/>
                <a:gd name="connsiteX249" fmla="*/ 1494400 w 3945979"/>
                <a:gd name="connsiteY249" fmla="*/ 400164 h 4007653"/>
                <a:gd name="connsiteX250" fmla="*/ 1508039 w 3945979"/>
                <a:gd name="connsiteY250" fmla="*/ 395723 h 4007653"/>
                <a:gd name="connsiteX251" fmla="*/ 1666313 w 3945979"/>
                <a:gd name="connsiteY251" fmla="*/ 641040 h 4007653"/>
                <a:gd name="connsiteX252" fmla="*/ 1769263 w 3945979"/>
                <a:gd name="connsiteY252" fmla="*/ 611978 h 4007653"/>
                <a:gd name="connsiteX253" fmla="*/ 1785001 w 3945979"/>
                <a:gd name="connsiteY253" fmla="*/ 585595 h 4007653"/>
                <a:gd name="connsiteX254" fmla="*/ 1991093 w 3945979"/>
                <a:gd name="connsiteY254" fmla="*/ 290794 h 4007653"/>
                <a:gd name="connsiteX255" fmla="*/ 2049943 w 3945979"/>
                <a:gd name="connsiteY255" fmla="*/ 255648 h 4007653"/>
                <a:gd name="connsiteX256" fmla="*/ 1565029 w 3945979"/>
                <a:gd name="connsiteY256" fmla="*/ 296490 h 4007653"/>
                <a:gd name="connsiteX257" fmla="*/ 1561891 w 3945979"/>
                <a:gd name="connsiteY257" fmla="*/ 282490 h 4007653"/>
                <a:gd name="connsiteX258" fmla="*/ 1955200 w 3945979"/>
                <a:gd name="connsiteY258" fmla="*/ 238462 h 4007653"/>
                <a:gd name="connsiteX259" fmla="*/ 1955248 w 3945979"/>
                <a:gd name="connsiteY259" fmla="*/ 14435 h 4007653"/>
                <a:gd name="connsiteX260" fmla="*/ 1262239 w 3945979"/>
                <a:gd name="connsiteY260" fmla="*/ 139447 h 4007653"/>
                <a:gd name="connsiteX261" fmla="*/ 1202376 w 3945979"/>
                <a:gd name="connsiteY261" fmla="*/ 345926 h 4007653"/>
                <a:gd name="connsiteX262" fmla="*/ 1205272 w 3945979"/>
                <a:gd name="connsiteY262" fmla="*/ 348195 h 4007653"/>
                <a:gd name="connsiteX263" fmla="*/ 1293377 w 3945979"/>
                <a:gd name="connsiteY263" fmla="*/ 524959 h 4007653"/>
                <a:gd name="connsiteX264" fmla="*/ 1311625 w 3945979"/>
                <a:gd name="connsiteY264" fmla="*/ 541180 h 4007653"/>
                <a:gd name="connsiteX265" fmla="*/ 1315584 w 3945979"/>
                <a:gd name="connsiteY265" fmla="*/ 544390 h 4007653"/>
                <a:gd name="connsiteX266" fmla="*/ 1361930 w 3945979"/>
                <a:gd name="connsiteY266" fmla="*/ 615478 h 4007653"/>
                <a:gd name="connsiteX267" fmla="*/ 1384040 w 3945979"/>
                <a:gd name="connsiteY267" fmla="*/ 673844 h 4007653"/>
                <a:gd name="connsiteX268" fmla="*/ 1527808 w 3945979"/>
                <a:gd name="connsiteY268" fmla="*/ 841798 h 4007653"/>
                <a:gd name="connsiteX269" fmla="*/ 1645796 w 3945979"/>
                <a:gd name="connsiteY269" fmla="*/ 966521 h 4007653"/>
                <a:gd name="connsiteX270" fmla="*/ 1647220 w 3945979"/>
                <a:gd name="connsiteY270" fmla="*/ 966521 h 4007653"/>
                <a:gd name="connsiteX271" fmla="*/ 1646182 w 3945979"/>
                <a:gd name="connsiteY271" fmla="*/ 957541 h 4007653"/>
                <a:gd name="connsiteX272" fmla="*/ 1739621 w 3945979"/>
                <a:gd name="connsiteY272" fmla="*/ 976224 h 4007653"/>
                <a:gd name="connsiteX273" fmla="*/ 1790698 w 3945979"/>
                <a:gd name="connsiteY273" fmla="*/ 984890 h 4007653"/>
                <a:gd name="connsiteX274" fmla="*/ 1791518 w 3945979"/>
                <a:gd name="connsiteY274" fmla="*/ 987279 h 4007653"/>
                <a:gd name="connsiteX275" fmla="*/ 1804770 w 3945979"/>
                <a:gd name="connsiteY275" fmla="*/ 990707 h 4007653"/>
                <a:gd name="connsiteX276" fmla="*/ 2014966 w 3945979"/>
                <a:gd name="connsiteY276" fmla="*/ 1007845 h 4007653"/>
                <a:gd name="connsiteX277" fmla="*/ 1916627 w 3945979"/>
                <a:gd name="connsiteY277" fmla="*/ 875978 h 4007653"/>
                <a:gd name="connsiteX278" fmla="*/ 1978735 w 3945979"/>
                <a:gd name="connsiteY278" fmla="*/ 825649 h 4007653"/>
                <a:gd name="connsiteX279" fmla="*/ 2008883 w 3945979"/>
                <a:gd name="connsiteY279" fmla="*/ 692479 h 4007653"/>
                <a:gd name="connsiteX280" fmla="*/ 2125906 w 3945979"/>
                <a:gd name="connsiteY280" fmla="*/ 487714 h 4007653"/>
                <a:gd name="connsiteX281" fmla="*/ 2257314 w 3945979"/>
                <a:gd name="connsiteY281" fmla="*/ 436348 h 4007653"/>
                <a:gd name="connsiteX282" fmla="*/ 2400768 w 3945979"/>
                <a:gd name="connsiteY282" fmla="*/ 444458 h 4007653"/>
                <a:gd name="connsiteX283" fmla="*/ 2623395 w 3945979"/>
                <a:gd name="connsiteY283" fmla="*/ 653809 h 4007653"/>
                <a:gd name="connsiteX284" fmla="*/ 2627161 w 3945979"/>
                <a:gd name="connsiteY284" fmla="*/ 663971 h 4007653"/>
                <a:gd name="connsiteX285" fmla="*/ 2677779 w 3945979"/>
                <a:gd name="connsiteY285" fmla="*/ 689703 h 4007653"/>
                <a:gd name="connsiteX286" fmla="*/ 2643068 w 3945979"/>
                <a:gd name="connsiteY286" fmla="*/ 984793 h 4007653"/>
                <a:gd name="connsiteX287" fmla="*/ 2628392 w 3945979"/>
                <a:gd name="connsiteY287" fmla="*/ 1015569 h 4007653"/>
                <a:gd name="connsiteX288" fmla="*/ 2651299 w 3945979"/>
                <a:gd name="connsiteY288" fmla="*/ 1079029 h 4007653"/>
                <a:gd name="connsiteX289" fmla="*/ 2924230 w 3945979"/>
                <a:gd name="connsiteY289" fmla="*/ 1391620 h 4007653"/>
                <a:gd name="connsiteX290" fmla="*/ 2999542 w 3945979"/>
                <a:gd name="connsiteY290" fmla="*/ 1710245 h 4007653"/>
                <a:gd name="connsiteX291" fmla="*/ 3022135 w 3945979"/>
                <a:gd name="connsiteY291" fmla="*/ 1861133 h 4007653"/>
                <a:gd name="connsiteX292" fmla="*/ 3000193 w 3945979"/>
                <a:gd name="connsiteY292" fmla="*/ 1852757 h 4007653"/>
                <a:gd name="connsiteX293" fmla="*/ 2966159 w 3945979"/>
                <a:gd name="connsiteY293" fmla="*/ 2127595 h 4007653"/>
                <a:gd name="connsiteX294" fmla="*/ 2926813 w 3945979"/>
                <a:gd name="connsiteY294" fmla="*/ 2188834 h 4007653"/>
                <a:gd name="connsiteX295" fmla="*/ 2911316 w 3945979"/>
                <a:gd name="connsiteY295" fmla="*/ 2210076 h 4007653"/>
                <a:gd name="connsiteX296" fmla="*/ 2882671 w 3945979"/>
                <a:gd name="connsiteY296" fmla="*/ 2250176 h 4007653"/>
                <a:gd name="connsiteX297" fmla="*/ 2859959 w 3945979"/>
                <a:gd name="connsiteY297" fmla="*/ 2291049 h 4007653"/>
                <a:gd name="connsiteX298" fmla="*/ 2859950 w 3945979"/>
                <a:gd name="connsiteY298" fmla="*/ 2291036 h 4007653"/>
                <a:gd name="connsiteX299" fmla="*/ 2859926 w 3945979"/>
                <a:gd name="connsiteY299" fmla="*/ 2291108 h 4007653"/>
                <a:gd name="connsiteX300" fmla="*/ 2859959 w 3945979"/>
                <a:gd name="connsiteY300" fmla="*/ 2291049 h 4007653"/>
                <a:gd name="connsiteX301" fmla="*/ 2884503 w 3945979"/>
                <a:gd name="connsiteY301" fmla="*/ 2327266 h 4007653"/>
                <a:gd name="connsiteX302" fmla="*/ 2886285 w 3945979"/>
                <a:gd name="connsiteY302" fmla="*/ 2472266 h 4007653"/>
                <a:gd name="connsiteX303" fmla="*/ 2841074 w 3945979"/>
                <a:gd name="connsiteY303" fmla="*/ 2556219 h 4007653"/>
                <a:gd name="connsiteX304" fmla="*/ 3277687 w 3945979"/>
                <a:gd name="connsiteY304" fmla="*/ 2478879 h 4007653"/>
                <a:gd name="connsiteX305" fmla="*/ 3333398 w 3945979"/>
                <a:gd name="connsiteY305" fmla="*/ 1522546 h 4007653"/>
                <a:gd name="connsiteX306" fmla="*/ 3294174 w 3945979"/>
                <a:gd name="connsiteY306" fmla="*/ 1533263 h 4007653"/>
                <a:gd name="connsiteX307" fmla="*/ 3268418 w 3945979"/>
                <a:gd name="connsiteY307" fmla="*/ 1536908 h 4007653"/>
                <a:gd name="connsiteX308" fmla="*/ 3182413 w 3945979"/>
                <a:gd name="connsiteY308" fmla="*/ 1484069 h 4007653"/>
                <a:gd name="connsiteX309" fmla="*/ 2944193 w 3945979"/>
                <a:gd name="connsiteY309" fmla="*/ 1014990 h 4007653"/>
                <a:gd name="connsiteX310" fmla="*/ 2944048 w 3945979"/>
                <a:gd name="connsiteY310" fmla="*/ 941199 h 4007653"/>
                <a:gd name="connsiteX311" fmla="*/ 2996114 w 3945979"/>
                <a:gd name="connsiteY311" fmla="*/ 888143 h 4007653"/>
                <a:gd name="connsiteX312" fmla="*/ 3312084 w 3945979"/>
                <a:gd name="connsiteY312" fmla="*/ 755769 h 4007653"/>
                <a:gd name="connsiteX313" fmla="*/ 3349523 w 3945979"/>
                <a:gd name="connsiteY313" fmla="*/ 748262 h 4007653"/>
                <a:gd name="connsiteX314" fmla="*/ 3436976 w 3945979"/>
                <a:gd name="connsiteY314" fmla="*/ 802284 h 4007653"/>
                <a:gd name="connsiteX315" fmla="*/ 3555881 w 3945979"/>
                <a:gd name="connsiteY315" fmla="*/ 1046346 h 4007653"/>
                <a:gd name="connsiteX316" fmla="*/ 3574443 w 3945979"/>
                <a:gd name="connsiteY316" fmla="*/ 1084412 h 4007653"/>
                <a:gd name="connsiteX317" fmla="*/ 3634909 w 3945979"/>
                <a:gd name="connsiteY317" fmla="*/ 1209882 h 4007653"/>
                <a:gd name="connsiteX318" fmla="*/ 3661679 w 3945979"/>
                <a:gd name="connsiteY318" fmla="*/ 1266463 h 4007653"/>
                <a:gd name="connsiteX319" fmla="*/ 3678455 w 3945979"/>
                <a:gd name="connsiteY319" fmla="*/ 1305953 h 4007653"/>
                <a:gd name="connsiteX320" fmla="*/ 3630758 w 3945979"/>
                <a:gd name="connsiteY320" fmla="*/ 1414309 h 4007653"/>
                <a:gd name="connsiteX321" fmla="*/ 3585740 w 3945979"/>
                <a:gd name="connsiteY321" fmla="*/ 1436469 h 4007653"/>
                <a:gd name="connsiteX322" fmla="*/ 3531622 w 3945979"/>
                <a:gd name="connsiteY322" fmla="*/ 1458096 h 4007653"/>
                <a:gd name="connsiteX323" fmla="*/ 3474969 w 3945979"/>
                <a:gd name="connsiteY323" fmla="*/ 2434972 h 4007653"/>
                <a:gd name="connsiteX324" fmla="*/ 3903761 w 3945979"/>
                <a:gd name="connsiteY324" fmla="*/ 2321305 h 4007653"/>
                <a:gd name="connsiteX325" fmla="*/ 3931641 w 3945979"/>
                <a:gd name="connsiteY325" fmla="*/ 1989597 h 4007653"/>
                <a:gd name="connsiteX326" fmla="*/ 1955248 w 3945979"/>
                <a:gd name="connsiteY326" fmla="*/ 14435 h 4007653"/>
                <a:gd name="connsiteX327" fmla="*/ 1955248 w 3945979"/>
                <a:gd name="connsiteY327" fmla="*/ 0 h 4007653"/>
                <a:gd name="connsiteX328" fmla="*/ 3945979 w 3945979"/>
                <a:gd name="connsiteY328" fmla="*/ 1989500 h 4007653"/>
                <a:gd name="connsiteX329" fmla="*/ 3917134 w 3945979"/>
                <a:gd name="connsiteY329" fmla="*/ 2328039 h 4007653"/>
                <a:gd name="connsiteX330" fmla="*/ 3916386 w 3945979"/>
                <a:gd name="connsiteY330" fmla="*/ 2332481 h 4007653"/>
                <a:gd name="connsiteX331" fmla="*/ 3912089 w 3945979"/>
                <a:gd name="connsiteY331" fmla="*/ 2333736 h 4007653"/>
                <a:gd name="connsiteX332" fmla="*/ 3468886 w 3945979"/>
                <a:gd name="connsiteY332" fmla="*/ 2451048 h 4007653"/>
                <a:gd name="connsiteX333" fmla="*/ 3459521 w 3945979"/>
                <a:gd name="connsiteY333" fmla="*/ 2453269 h 4007653"/>
                <a:gd name="connsiteX334" fmla="*/ 3460076 w 3945979"/>
                <a:gd name="connsiteY334" fmla="*/ 2443662 h 4007653"/>
                <a:gd name="connsiteX335" fmla="*/ 3517815 w 3945979"/>
                <a:gd name="connsiteY335" fmla="*/ 1447717 h 4007653"/>
                <a:gd name="connsiteX336" fmla="*/ 3522280 w 3945979"/>
                <a:gd name="connsiteY336" fmla="*/ 1446100 h 4007653"/>
                <a:gd name="connsiteX337" fmla="*/ 3579971 w 3945979"/>
                <a:gd name="connsiteY337" fmla="*/ 1423216 h 4007653"/>
                <a:gd name="connsiteX338" fmla="*/ 3623202 w 3945979"/>
                <a:gd name="connsiteY338" fmla="*/ 1402023 h 4007653"/>
                <a:gd name="connsiteX339" fmla="*/ 3664575 w 3945979"/>
                <a:gd name="connsiteY339" fmla="*/ 1309549 h 4007653"/>
                <a:gd name="connsiteX340" fmla="*/ 3649151 w 3945979"/>
                <a:gd name="connsiteY340" fmla="*/ 1273463 h 4007653"/>
                <a:gd name="connsiteX341" fmla="*/ 3621995 w 3945979"/>
                <a:gd name="connsiteY341" fmla="*/ 1216062 h 4007653"/>
                <a:gd name="connsiteX342" fmla="*/ 3561529 w 3945979"/>
                <a:gd name="connsiteY342" fmla="*/ 1090615 h 4007653"/>
                <a:gd name="connsiteX343" fmla="*/ 3542967 w 3945979"/>
                <a:gd name="connsiteY343" fmla="*/ 1052525 h 4007653"/>
                <a:gd name="connsiteX344" fmla="*/ 3424134 w 3945979"/>
                <a:gd name="connsiteY344" fmla="*/ 808560 h 4007653"/>
                <a:gd name="connsiteX345" fmla="*/ 3349547 w 3945979"/>
                <a:gd name="connsiteY345" fmla="*/ 762528 h 4007653"/>
                <a:gd name="connsiteX346" fmla="*/ 3317636 w 3945979"/>
                <a:gd name="connsiteY346" fmla="*/ 768925 h 4007653"/>
                <a:gd name="connsiteX347" fmla="*/ 3001666 w 3945979"/>
                <a:gd name="connsiteY347" fmla="*/ 901299 h 4007653"/>
                <a:gd name="connsiteX348" fmla="*/ 2957396 w 3945979"/>
                <a:gd name="connsiteY348" fmla="*/ 946510 h 4007653"/>
                <a:gd name="connsiteX349" fmla="*/ 2957614 w 3945979"/>
                <a:gd name="connsiteY349" fmla="*/ 1009873 h 4007653"/>
                <a:gd name="connsiteX350" fmla="*/ 2958627 w 3945979"/>
                <a:gd name="connsiteY350" fmla="*/ 1012818 h 4007653"/>
                <a:gd name="connsiteX351" fmla="*/ 3195182 w 3945979"/>
                <a:gd name="connsiteY351" fmla="*/ 1477479 h 4007653"/>
                <a:gd name="connsiteX352" fmla="*/ 3268442 w 3945979"/>
                <a:gd name="connsiteY352" fmla="*/ 1522497 h 4007653"/>
                <a:gd name="connsiteX353" fmla="*/ 3290504 w 3945979"/>
                <a:gd name="connsiteY353" fmla="*/ 1519335 h 4007653"/>
                <a:gd name="connsiteX354" fmla="*/ 3339119 w 3945979"/>
                <a:gd name="connsiteY354" fmla="*/ 1505794 h 4007653"/>
                <a:gd name="connsiteX355" fmla="*/ 3348943 w 3945979"/>
                <a:gd name="connsiteY355" fmla="*/ 1502849 h 4007653"/>
                <a:gd name="connsiteX356" fmla="*/ 3348364 w 3945979"/>
                <a:gd name="connsiteY356" fmla="*/ 1513083 h 4007653"/>
                <a:gd name="connsiteX357" fmla="*/ 3291398 w 3945979"/>
                <a:gd name="connsiteY357" fmla="*/ 2490611 h 4007653"/>
                <a:gd name="connsiteX358" fmla="*/ 3286039 w 3945979"/>
                <a:gd name="connsiteY358" fmla="*/ 2491770 h 4007653"/>
                <a:gd name="connsiteX359" fmla="*/ 2829995 w 3945979"/>
                <a:gd name="connsiteY359" fmla="*/ 2572343 h 4007653"/>
                <a:gd name="connsiteX360" fmla="*/ 2821788 w 3945979"/>
                <a:gd name="connsiteY360" fmla="*/ 2573550 h 4007653"/>
                <a:gd name="connsiteX361" fmla="*/ 2821739 w 3945979"/>
                <a:gd name="connsiteY361" fmla="*/ 2573598 h 4007653"/>
                <a:gd name="connsiteX362" fmla="*/ 2822584 w 3945979"/>
                <a:gd name="connsiteY362" fmla="*/ 2560298 h 4007653"/>
                <a:gd name="connsiteX363" fmla="*/ 2873637 w 3945979"/>
                <a:gd name="connsiteY363" fmla="*/ 2465410 h 4007653"/>
                <a:gd name="connsiteX364" fmla="*/ 2845757 w 3945979"/>
                <a:gd name="connsiteY364" fmla="*/ 2296443 h 4007653"/>
                <a:gd name="connsiteX365" fmla="*/ 2842257 w 3945979"/>
                <a:gd name="connsiteY365" fmla="*/ 2292315 h 4007653"/>
                <a:gd name="connsiteX366" fmla="*/ 2846891 w 3945979"/>
                <a:gd name="connsiteY366" fmla="*/ 2285411 h 4007653"/>
                <a:gd name="connsiteX367" fmla="*/ 2899778 w 3945979"/>
                <a:gd name="connsiteY367" fmla="*/ 2201483 h 4007653"/>
                <a:gd name="connsiteX368" fmla="*/ 2915203 w 3945979"/>
                <a:gd name="connsiteY368" fmla="*/ 2180362 h 4007653"/>
                <a:gd name="connsiteX369" fmla="*/ 2953293 w 3945979"/>
                <a:gd name="connsiteY369" fmla="*/ 2121223 h 4007653"/>
                <a:gd name="connsiteX370" fmla="*/ 2985276 w 3945979"/>
                <a:gd name="connsiteY370" fmla="*/ 1842474 h 4007653"/>
                <a:gd name="connsiteX371" fmla="*/ 2984649 w 3945979"/>
                <a:gd name="connsiteY371" fmla="*/ 1831395 h 4007653"/>
                <a:gd name="connsiteX372" fmla="*/ 3004297 w 3945979"/>
                <a:gd name="connsiteY372" fmla="*/ 1838926 h 4007653"/>
                <a:gd name="connsiteX373" fmla="*/ 2985373 w 3945979"/>
                <a:gd name="connsiteY373" fmla="*/ 1712345 h 4007653"/>
                <a:gd name="connsiteX374" fmla="*/ 2910665 w 3945979"/>
                <a:gd name="connsiteY374" fmla="*/ 1396230 h 4007653"/>
                <a:gd name="connsiteX375" fmla="*/ 2641523 w 3945979"/>
                <a:gd name="connsiteY375" fmla="*/ 1089771 h 4007653"/>
                <a:gd name="connsiteX376" fmla="*/ 2639447 w 3945979"/>
                <a:gd name="connsiteY376" fmla="*/ 1088467 h 4007653"/>
                <a:gd name="connsiteX377" fmla="*/ 2612871 w 3945979"/>
                <a:gd name="connsiteY377" fmla="*/ 1014773 h 4007653"/>
                <a:gd name="connsiteX378" fmla="*/ 2629599 w 3945979"/>
                <a:gd name="connsiteY378" fmla="*/ 979628 h 4007653"/>
                <a:gd name="connsiteX379" fmla="*/ 2662427 w 3945979"/>
                <a:gd name="connsiteY379" fmla="*/ 697910 h 4007653"/>
                <a:gd name="connsiteX380" fmla="*/ 2615695 w 3945979"/>
                <a:gd name="connsiteY380" fmla="*/ 674182 h 4007653"/>
                <a:gd name="connsiteX381" fmla="*/ 2609950 w 3945979"/>
                <a:gd name="connsiteY381" fmla="*/ 658806 h 4007653"/>
                <a:gd name="connsiteX382" fmla="*/ 2396954 w 3945979"/>
                <a:gd name="connsiteY382" fmla="*/ 458265 h 4007653"/>
                <a:gd name="connsiteX383" fmla="*/ 2259535 w 3945979"/>
                <a:gd name="connsiteY383" fmla="*/ 450493 h 4007653"/>
                <a:gd name="connsiteX384" fmla="*/ 2133992 w 3945979"/>
                <a:gd name="connsiteY384" fmla="*/ 499517 h 4007653"/>
                <a:gd name="connsiteX385" fmla="*/ 2023028 w 3945979"/>
                <a:gd name="connsiteY385" fmla="*/ 696510 h 4007653"/>
                <a:gd name="connsiteX386" fmla="*/ 2022859 w 3945979"/>
                <a:gd name="connsiteY386" fmla="*/ 699913 h 4007653"/>
                <a:gd name="connsiteX387" fmla="*/ 2020108 w 3945979"/>
                <a:gd name="connsiteY387" fmla="*/ 701941 h 4007653"/>
                <a:gd name="connsiteX388" fmla="*/ 1994231 w 3945979"/>
                <a:gd name="connsiteY388" fmla="*/ 824274 h 4007653"/>
                <a:gd name="connsiteX389" fmla="*/ 2000097 w 3945979"/>
                <a:gd name="connsiteY389" fmla="*/ 834919 h 4007653"/>
                <a:gd name="connsiteX390" fmla="*/ 1989887 w 3945979"/>
                <a:gd name="connsiteY390" fmla="*/ 834919 h 4007653"/>
                <a:gd name="connsiteX391" fmla="*/ 1936396 w 3945979"/>
                <a:gd name="connsiteY391" fmla="*/ 878392 h 4007653"/>
                <a:gd name="connsiteX392" fmla="*/ 2043884 w 3945979"/>
                <a:gd name="connsiteY392" fmla="*/ 1022449 h 4007653"/>
                <a:gd name="connsiteX393" fmla="*/ 2026215 w 3945979"/>
                <a:gd name="connsiteY393" fmla="*/ 1022256 h 4007653"/>
                <a:gd name="connsiteX394" fmla="*/ 1801246 w 3945979"/>
                <a:gd name="connsiteY394" fmla="*/ 1004562 h 4007653"/>
                <a:gd name="connsiteX395" fmla="*/ 1785098 w 3945979"/>
                <a:gd name="connsiteY395" fmla="*/ 1000700 h 4007653"/>
                <a:gd name="connsiteX396" fmla="*/ 1780729 w 3945979"/>
                <a:gd name="connsiteY396" fmla="*/ 1000073 h 4007653"/>
                <a:gd name="connsiteX397" fmla="*/ 1779908 w 3945979"/>
                <a:gd name="connsiteY397" fmla="*/ 997562 h 4007653"/>
                <a:gd name="connsiteX398" fmla="*/ 1737062 w 3945979"/>
                <a:gd name="connsiteY398" fmla="*/ 990321 h 4007653"/>
                <a:gd name="connsiteX399" fmla="*/ 1662692 w 3945979"/>
                <a:gd name="connsiteY399" fmla="*/ 975452 h 4007653"/>
                <a:gd name="connsiteX400" fmla="*/ 1663296 w 3945979"/>
                <a:gd name="connsiteY400" fmla="*/ 980810 h 4007653"/>
                <a:gd name="connsiteX401" fmla="*/ 1639158 w 3945979"/>
                <a:gd name="connsiteY401" fmla="*/ 980810 h 4007653"/>
                <a:gd name="connsiteX402" fmla="*/ 1636985 w 3945979"/>
                <a:gd name="connsiteY402" fmla="*/ 978252 h 4007653"/>
                <a:gd name="connsiteX403" fmla="*/ 1517790 w 3945979"/>
                <a:gd name="connsiteY403" fmla="*/ 851960 h 4007653"/>
                <a:gd name="connsiteX404" fmla="*/ 1367723 w 3945979"/>
                <a:gd name="connsiteY404" fmla="*/ 675558 h 4007653"/>
                <a:gd name="connsiteX405" fmla="*/ 1362968 w 3945979"/>
                <a:gd name="connsiteY405" fmla="*/ 668799 h 4007653"/>
                <a:gd name="connsiteX406" fmla="*/ 1366226 w 3945979"/>
                <a:gd name="connsiteY406" fmla="*/ 667158 h 4007653"/>
                <a:gd name="connsiteX407" fmla="*/ 1348557 w 3945979"/>
                <a:gd name="connsiteY407" fmla="*/ 620547 h 4007653"/>
                <a:gd name="connsiteX408" fmla="*/ 1305374 w 3945979"/>
                <a:gd name="connsiteY408" fmla="*/ 554384 h 4007653"/>
                <a:gd name="connsiteX409" fmla="*/ 1302308 w 3945979"/>
                <a:gd name="connsiteY409" fmla="*/ 552091 h 4007653"/>
                <a:gd name="connsiteX410" fmla="*/ 1282225 w 3945979"/>
                <a:gd name="connsiteY410" fmla="*/ 534349 h 4007653"/>
                <a:gd name="connsiteX411" fmla="*/ 1279860 w 3945979"/>
                <a:gd name="connsiteY411" fmla="*/ 532514 h 4007653"/>
                <a:gd name="connsiteX412" fmla="*/ 1279473 w 3945979"/>
                <a:gd name="connsiteY412" fmla="*/ 529570 h 4007653"/>
                <a:gd name="connsiteX413" fmla="*/ 1196510 w 3945979"/>
                <a:gd name="connsiteY413" fmla="*/ 359467 h 4007653"/>
                <a:gd name="connsiteX414" fmla="*/ 1193179 w 3945979"/>
                <a:gd name="connsiteY414" fmla="*/ 356836 h 4007653"/>
                <a:gd name="connsiteX415" fmla="*/ 1190114 w 3945979"/>
                <a:gd name="connsiteY415" fmla="*/ 354446 h 4007653"/>
                <a:gd name="connsiteX416" fmla="*/ 1185672 w 3945979"/>
                <a:gd name="connsiteY416" fmla="*/ 351501 h 4007653"/>
                <a:gd name="connsiteX417" fmla="*/ 1187193 w 3945979"/>
                <a:gd name="connsiteY417" fmla="*/ 346384 h 4007653"/>
                <a:gd name="connsiteX418" fmla="*/ 1249373 w 3945979"/>
                <a:gd name="connsiteY418" fmla="*/ 132012 h 4007653"/>
                <a:gd name="connsiteX419" fmla="*/ 1250363 w 3945979"/>
                <a:gd name="connsiteY419" fmla="*/ 128512 h 4007653"/>
                <a:gd name="connsiteX420" fmla="*/ 1253766 w 3945979"/>
                <a:gd name="connsiteY420" fmla="*/ 127233 h 4007653"/>
                <a:gd name="connsiteX421" fmla="*/ 1955248 w 3945979"/>
                <a:gd name="connsiteY421" fmla="*/ 0 h 40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945979" h="4007653">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9" name="Freeform: Shape 8">
              <a:extLst>
                <a:ext uri="{FF2B5EF4-FFF2-40B4-BE49-F238E27FC236}">
                  <a16:creationId xmlns:a16="http://schemas.microsoft.com/office/drawing/2014/main" id="{ACDE4437-82A0-3D1D-B4A3-EC2D74EB2621}"/>
                </a:ext>
              </a:extLst>
            </p:cNvPr>
            <p:cNvSpPr/>
            <p:nvPr/>
          </p:nvSpPr>
          <p:spPr>
            <a:xfrm>
              <a:off x="8963806" y="3091067"/>
              <a:ext cx="23969" cy="31765"/>
            </a:xfrm>
            <a:custGeom>
              <a:avLst/>
              <a:gdLst>
                <a:gd name="connsiteX0" fmla="*/ 23969 w 23969"/>
                <a:gd name="connsiteY0" fmla="*/ 31766 h 31765"/>
                <a:gd name="connsiteX1" fmla="*/ 0 w 23969"/>
                <a:gd name="connsiteY1" fmla="*/ 31766 h 31765"/>
                <a:gd name="connsiteX2" fmla="*/ 0 w 23969"/>
                <a:gd name="connsiteY2" fmla="*/ 0 h 31765"/>
                <a:gd name="connsiteX3" fmla="*/ 23969 w 23969"/>
                <a:gd name="connsiteY3" fmla="*/ 31766 h 31765"/>
              </a:gdLst>
              <a:ahLst/>
              <a:cxnLst>
                <a:cxn ang="0">
                  <a:pos x="connsiteX0" y="connsiteY0"/>
                </a:cxn>
                <a:cxn ang="0">
                  <a:pos x="connsiteX1" y="connsiteY1"/>
                </a:cxn>
                <a:cxn ang="0">
                  <a:pos x="connsiteX2" y="connsiteY2"/>
                </a:cxn>
                <a:cxn ang="0">
                  <a:pos x="connsiteX3" y="connsiteY3"/>
                </a:cxn>
              </a:cxnLst>
              <a:rect l="l" t="t" r="r" b="b"/>
              <a:pathLst>
                <a:path w="23969" h="31765">
                  <a:moveTo>
                    <a:pt x="23969" y="31766"/>
                  </a:moveTo>
                  <a:lnTo>
                    <a:pt x="0" y="31766"/>
                  </a:lnTo>
                  <a:lnTo>
                    <a:pt x="0" y="0"/>
                  </a:lnTo>
                  <a:lnTo>
                    <a:pt x="23969" y="31766"/>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10" name="Freeform: Shape 9">
              <a:extLst>
                <a:ext uri="{FF2B5EF4-FFF2-40B4-BE49-F238E27FC236}">
                  <a16:creationId xmlns:a16="http://schemas.microsoft.com/office/drawing/2014/main" id="{8444C29D-4F89-7F4B-239C-9FC55F83380F}"/>
                </a:ext>
              </a:extLst>
            </p:cNvPr>
            <p:cNvSpPr/>
            <p:nvPr/>
          </p:nvSpPr>
          <p:spPr>
            <a:xfrm>
              <a:off x="6992989" y="2268074"/>
              <a:ext cx="3617168" cy="3381842"/>
            </a:xfrm>
            <a:custGeom>
              <a:avLst/>
              <a:gdLst>
                <a:gd name="connsiteX0" fmla="*/ 3617167 w 3617167"/>
                <a:gd name="connsiteY0" fmla="*/ 3161799 h 3381843"/>
                <a:gd name="connsiteX1" fmla="*/ 3605629 w 3617167"/>
                <a:gd name="connsiteY1" fmla="*/ 3175799 h 3381843"/>
                <a:gd name="connsiteX2" fmla="*/ 3411846 w 3617167"/>
                <a:gd name="connsiteY2" fmla="*/ 3379864 h 3381843"/>
                <a:gd name="connsiteX3" fmla="*/ 3409746 w 3617167"/>
                <a:gd name="connsiteY3" fmla="*/ 3381843 h 3381843"/>
                <a:gd name="connsiteX4" fmla="*/ 3406850 w 3617167"/>
                <a:gd name="connsiteY4" fmla="*/ 3381771 h 3381843"/>
                <a:gd name="connsiteX5" fmla="*/ 2808414 w 3617167"/>
                <a:gd name="connsiteY5" fmla="*/ 3369533 h 3381843"/>
                <a:gd name="connsiteX6" fmla="*/ 2781331 w 3617167"/>
                <a:gd name="connsiteY6" fmla="*/ 3369002 h 3381843"/>
                <a:gd name="connsiteX7" fmla="*/ 2781596 w 3617167"/>
                <a:gd name="connsiteY7" fmla="*/ 3354664 h 3381843"/>
                <a:gd name="connsiteX8" fmla="*/ 2808680 w 3617167"/>
                <a:gd name="connsiteY8" fmla="*/ 3355195 h 3381843"/>
                <a:gd name="connsiteX9" fmla="*/ 3404267 w 3617167"/>
                <a:gd name="connsiteY9" fmla="*/ 3367336 h 3381843"/>
                <a:gd name="connsiteX10" fmla="*/ 3582914 w 3617167"/>
                <a:gd name="connsiteY10" fmla="*/ 3180675 h 3381843"/>
                <a:gd name="connsiteX11" fmla="*/ 2818576 w 3617167"/>
                <a:gd name="connsiteY11" fmla="*/ 3251786 h 3381843"/>
                <a:gd name="connsiteX12" fmla="*/ 2817756 w 3617167"/>
                <a:gd name="connsiteY12" fmla="*/ 3237448 h 3381843"/>
                <a:gd name="connsiteX13" fmla="*/ 3599184 w 3617167"/>
                <a:gd name="connsiteY13" fmla="*/ 3164116 h 3381843"/>
                <a:gd name="connsiteX14" fmla="*/ 263710 w 3617167"/>
                <a:gd name="connsiteY14" fmla="*/ 2711645 h 3381843"/>
                <a:gd name="connsiteX15" fmla="*/ 326253 w 3617167"/>
                <a:gd name="connsiteY15" fmla="*/ 2838709 h 3381843"/>
                <a:gd name="connsiteX16" fmla="*/ 326277 w 3617167"/>
                <a:gd name="connsiteY16" fmla="*/ 2838709 h 3381843"/>
                <a:gd name="connsiteX17" fmla="*/ 1612436 w 3617167"/>
                <a:gd name="connsiteY17" fmla="*/ 2988342 h 3381843"/>
                <a:gd name="connsiteX18" fmla="*/ 1617408 w 3617167"/>
                <a:gd name="connsiteY18" fmla="*/ 2943759 h 3381843"/>
                <a:gd name="connsiteX19" fmla="*/ 1633364 w 3617167"/>
                <a:gd name="connsiteY19" fmla="*/ 2893937 h 3381843"/>
                <a:gd name="connsiteX20" fmla="*/ 263710 w 3617167"/>
                <a:gd name="connsiteY20" fmla="*/ 2711645 h 3381843"/>
                <a:gd name="connsiteX21" fmla="*/ 239041 w 3617167"/>
                <a:gd name="connsiteY21" fmla="*/ 2691538 h 3381843"/>
                <a:gd name="connsiteX22" fmla="*/ 252896 w 3617167"/>
                <a:gd name="connsiteY22" fmla="*/ 2694604 h 3381843"/>
                <a:gd name="connsiteX23" fmla="*/ 1646398 w 3617167"/>
                <a:gd name="connsiteY23" fmla="*/ 2880227 h 3381843"/>
                <a:gd name="connsiteX24" fmla="*/ 1659578 w 3617167"/>
                <a:gd name="connsiteY24" fmla="*/ 2880855 h 3381843"/>
                <a:gd name="connsiteX25" fmla="*/ 1651926 w 3617167"/>
                <a:gd name="connsiteY25" fmla="*/ 2891572 h 3381843"/>
                <a:gd name="connsiteX26" fmla="*/ 1631650 w 3617167"/>
                <a:gd name="connsiteY26" fmla="*/ 2945617 h 3381843"/>
                <a:gd name="connsiteX27" fmla="*/ 1626533 w 3617167"/>
                <a:gd name="connsiteY27" fmla="*/ 2991818 h 3381843"/>
                <a:gd name="connsiteX28" fmla="*/ 1625446 w 3617167"/>
                <a:gd name="connsiteY28" fmla="*/ 3003332 h 3381843"/>
                <a:gd name="connsiteX29" fmla="*/ 1625422 w 3617167"/>
                <a:gd name="connsiteY29" fmla="*/ 3003308 h 3381843"/>
                <a:gd name="connsiteX30" fmla="*/ 1618591 w 3617167"/>
                <a:gd name="connsiteY30" fmla="*/ 3003018 h 3381843"/>
                <a:gd name="connsiteX31" fmla="*/ 320194 w 3617167"/>
                <a:gd name="connsiteY31" fmla="*/ 2852202 h 3381843"/>
                <a:gd name="connsiteX32" fmla="*/ 316863 w 3617167"/>
                <a:gd name="connsiteY32" fmla="*/ 2851551 h 3381843"/>
                <a:gd name="connsiteX33" fmla="*/ 315270 w 3617167"/>
                <a:gd name="connsiteY33" fmla="*/ 2848558 h 3381843"/>
                <a:gd name="connsiteX34" fmla="*/ 244786 w 3617167"/>
                <a:gd name="connsiteY34" fmla="*/ 2704500 h 3381843"/>
                <a:gd name="connsiteX35" fmla="*/ 1841194 w 3617167"/>
                <a:gd name="connsiteY35" fmla="*/ 2486362 h 3381843"/>
                <a:gd name="connsiteX36" fmla="*/ 1841218 w 3617167"/>
                <a:gd name="connsiteY36" fmla="*/ 2486362 h 3381843"/>
                <a:gd name="connsiteX37" fmla="*/ 1841194 w 3617167"/>
                <a:gd name="connsiteY37" fmla="*/ 2486362 h 3381843"/>
                <a:gd name="connsiteX38" fmla="*/ 1254465 w 3617167"/>
                <a:gd name="connsiteY38" fmla="*/ 898716 h 3381843"/>
                <a:gd name="connsiteX39" fmla="*/ 1263758 w 3617167"/>
                <a:gd name="connsiteY39" fmla="*/ 916023 h 3381843"/>
                <a:gd name="connsiteX40" fmla="*/ 1314762 w 3617167"/>
                <a:gd name="connsiteY40" fmla="*/ 1009173 h 3381843"/>
                <a:gd name="connsiteX41" fmla="*/ 1427126 w 3617167"/>
                <a:gd name="connsiteY41" fmla="*/ 1164237 h 3381843"/>
                <a:gd name="connsiteX42" fmla="*/ 1612315 w 3617167"/>
                <a:gd name="connsiteY42" fmla="*/ 1267742 h 3381843"/>
                <a:gd name="connsiteX43" fmla="*/ 1621246 w 3617167"/>
                <a:gd name="connsiteY43" fmla="*/ 1271845 h 3381843"/>
                <a:gd name="connsiteX44" fmla="*/ 1558148 w 3617167"/>
                <a:gd name="connsiteY44" fmla="*/ 1341098 h 3381843"/>
                <a:gd name="connsiteX45" fmla="*/ 1722023 w 3617167"/>
                <a:gd name="connsiteY45" fmla="*/ 1381312 h 3381843"/>
                <a:gd name="connsiteX46" fmla="*/ 1758231 w 3617167"/>
                <a:gd name="connsiteY46" fmla="*/ 1455900 h 3381843"/>
                <a:gd name="connsiteX47" fmla="*/ 1828763 w 3617167"/>
                <a:gd name="connsiteY47" fmla="*/ 1409385 h 3381843"/>
                <a:gd name="connsiteX48" fmla="*/ 1836704 w 3617167"/>
                <a:gd name="connsiteY48" fmla="*/ 1421358 h 3381843"/>
                <a:gd name="connsiteX49" fmla="*/ 1752486 w 3617167"/>
                <a:gd name="connsiteY49" fmla="*/ 1476900 h 3381843"/>
                <a:gd name="connsiteX50" fmla="*/ 1712078 w 3617167"/>
                <a:gd name="connsiteY50" fmla="*/ 1393599 h 3381843"/>
                <a:gd name="connsiteX51" fmla="*/ 1531283 w 3617167"/>
                <a:gd name="connsiteY51" fmla="*/ 1349281 h 3381843"/>
                <a:gd name="connsiteX52" fmla="*/ 1597445 w 3617167"/>
                <a:gd name="connsiteY52" fmla="*/ 1276625 h 3381843"/>
                <a:gd name="connsiteX53" fmla="*/ 1418098 w 3617167"/>
                <a:gd name="connsiteY53" fmla="*/ 1175341 h 3381843"/>
                <a:gd name="connsiteX54" fmla="*/ 1302259 w 3617167"/>
                <a:gd name="connsiteY54" fmla="*/ 1016173 h 3381843"/>
                <a:gd name="connsiteX55" fmla="*/ 1260451 w 3617167"/>
                <a:gd name="connsiteY55" fmla="*/ 940041 h 3381843"/>
                <a:gd name="connsiteX56" fmla="*/ 1245703 w 3617167"/>
                <a:gd name="connsiteY56" fmla="*/ 1010331 h 3381843"/>
                <a:gd name="connsiteX57" fmla="*/ 1192405 w 3617167"/>
                <a:gd name="connsiteY57" fmla="*/ 1009559 h 3381843"/>
                <a:gd name="connsiteX58" fmla="*/ 1183305 w 3617167"/>
                <a:gd name="connsiteY58" fmla="*/ 1035797 h 3381843"/>
                <a:gd name="connsiteX59" fmla="*/ 1182195 w 3617167"/>
                <a:gd name="connsiteY59" fmla="*/ 1040118 h 3381843"/>
                <a:gd name="connsiteX60" fmla="*/ 1135077 w 3617167"/>
                <a:gd name="connsiteY60" fmla="*/ 1132205 h 3381843"/>
                <a:gd name="connsiteX61" fmla="*/ 1069566 w 3617167"/>
                <a:gd name="connsiteY61" fmla="*/ 1475041 h 3381843"/>
                <a:gd name="connsiteX62" fmla="*/ 1046803 w 3617167"/>
                <a:gd name="connsiteY62" fmla="*/ 1306653 h 3381843"/>
                <a:gd name="connsiteX63" fmla="*/ 943130 w 3617167"/>
                <a:gd name="connsiteY63" fmla="*/ 1509487 h 3381843"/>
                <a:gd name="connsiteX64" fmla="*/ 786207 w 3617167"/>
                <a:gd name="connsiteY64" fmla="*/ 1606136 h 3381843"/>
                <a:gd name="connsiteX65" fmla="*/ 784952 w 3617167"/>
                <a:gd name="connsiteY65" fmla="*/ 1606112 h 3381843"/>
                <a:gd name="connsiteX66" fmla="*/ 763758 w 3617167"/>
                <a:gd name="connsiteY66" fmla="*/ 2358478 h 3381843"/>
                <a:gd name="connsiteX67" fmla="*/ 1832287 w 3617167"/>
                <a:gd name="connsiteY67" fmla="*/ 2471855 h 3381843"/>
                <a:gd name="connsiteX68" fmla="*/ 1897629 w 3617167"/>
                <a:gd name="connsiteY68" fmla="*/ 2350198 h 3381843"/>
                <a:gd name="connsiteX69" fmla="*/ 1941899 w 3617167"/>
                <a:gd name="connsiteY69" fmla="*/ 2281863 h 3381843"/>
                <a:gd name="connsiteX70" fmla="*/ 1973785 w 3617167"/>
                <a:gd name="connsiteY70" fmla="*/ 2208290 h 3381843"/>
                <a:gd name="connsiteX71" fmla="*/ 1976609 w 3617167"/>
                <a:gd name="connsiteY71" fmla="*/ 1684417 h 3381843"/>
                <a:gd name="connsiteX72" fmla="*/ 1971685 w 3617167"/>
                <a:gd name="connsiteY72" fmla="*/ 1650020 h 3381843"/>
                <a:gd name="connsiteX73" fmla="*/ 1985879 w 3617167"/>
                <a:gd name="connsiteY73" fmla="*/ 1647992 h 3381843"/>
                <a:gd name="connsiteX74" fmla="*/ 1990779 w 3617167"/>
                <a:gd name="connsiteY74" fmla="*/ 1682365 h 3381843"/>
                <a:gd name="connsiteX75" fmla="*/ 1986916 w 3617167"/>
                <a:gd name="connsiteY75" fmla="*/ 2214083 h 3381843"/>
                <a:gd name="connsiteX76" fmla="*/ 1954209 w 3617167"/>
                <a:gd name="connsiteY76" fmla="*/ 2289008 h 3381843"/>
                <a:gd name="connsiteX77" fmla="*/ 1909939 w 3617167"/>
                <a:gd name="connsiteY77" fmla="*/ 2357536 h 3381843"/>
                <a:gd name="connsiteX78" fmla="*/ 1843221 w 3617167"/>
                <a:gd name="connsiteY78" fmla="*/ 2482235 h 3381843"/>
                <a:gd name="connsiteX79" fmla="*/ 1841194 w 3617167"/>
                <a:gd name="connsiteY79" fmla="*/ 2486362 h 3381843"/>
                <a:gd name="connsiteX80" fmla="*/ 1836656 w 3617167"/>
                <a:gd name="connsiteY80" fmla="*/ 2486290 h 3381843"/>
                <a:gd name="connsiteX81" fmla="*/ 754948 w 3617167"/>
                <a:gd name="connsiteY81" fmla="*/ 2371343 h 3381843"/>
                <a:gd name="connsiteX82" fmla="*/ 749058 w 3617167"/>
                <a:gd name="connsiteY82" fmla="*/ 2370112 h 3381843"/>
                <a:gd name="connsiteX83" fmla="*/ 749251 w 3617167"/>
                <a:gd name="connsiteY83" fmla="*/ 2364126 h 3381843"/>
                <a:gd name="connsiteX84" fmla="*/ 770976 w 3617167"/>
                <a:gd name="connsiteY84" fmla="*/ 1591291 h 3381843"/>
                <a:gd name="connsiteX85" fmla="*/ 778314 w 3617167"/>
                <a:gd name="connsiteY85" fmla="*/ 1591653 h 3381843"/>
                <a:gd name="connsiteX86" fmla="*/ 930312 w 3617167"/>
                <a:gd name="connsiteY86" fmla="*/ 1503114 h 3381843"/>
                <a:gd name="connsiteX87" fmla="*/ 1054842 w 3617167"/>
                <a:gd name="connsiteY87" fmla="*/ 1259390 h 3381843"/>
                <a:gd name="connsiteX88" fmla="*/ 1071980 w 3617167"/>
                <a:gd name="connsiteY88" fmla="*/ 1385971 h 3381843"/>
                <a:gd name="connsiteX89" fmla="*/ 1121825 w 3617167"/>
                <a:gd name="connsiteY89" fmla="*/ 1126654 h 3381843"/>
                <a:gd name="connsiteX90" fmla="*/ 1168895 w 3617167"/>
                <a:gd name="connsiteY90" fmla="*/ 1034952 h 3381843"/>
                <a:gd name="connsiteX91" fmla="*/ 1169981 w 3617167"/>
                <a:gd name="connsiteY91" fmla="*/ 1030680 h 3381843"/>
                <a:gd name="connsiteX92" fmla="*/ 1179395 w 3617167"/>
                <a:gd name="connsiteY92" fmla="*/ 1001255 h 3381843"/>
                <a:gd name="connsiteX93" fmla="*/ 1180312 w 3617167"/>
                <a:gd name="connsiteY93" fmla="*/ 995076 h 3381843"/>
                <a:gd name="connsiteX94" fmla="*/ 1234116 w 3617167"/>
                <a:gd name="connsiteY94" fmla="*/ 995897 h 3381843"/>
                <a:gd name="connsiteX95" fmla="*/ 1158588 w 3617167"/>
                <a:gd name="connsiteY95" fmla="*/ 51752 h 3381843"/>
                <a:gd name="connsiteX96" fmla="*/ 1164913 w 3617167"/>
                <a:gd name="connsiteY96" fmla="*/ 64618 h 3381843"/>
                <a:gd name="connsiteX97" fmla="*/ 14386 w 3617167"/>
                <a:gd name="connsiteY97" fmla="*/ 1909747 h 3381843"/>
                <a:gd name="connsiteX98" fmla="*/ 119653 w 3617167"/>
                <a:gd name="connsiteY98" fmla="*/ 2560804 h 3381843"/>
                <a:gd name="connsiteX99" fmla="*/ 1805035 w 3617167"/>
                <a:gd name="connsiteY99" fmla="*/ 2785314 h 3381843"/>
                <a:gd name="connsiteX100" fmla="*/ 1815173 w 3617167"/>
                <a:gd name="connsiteY100" fmla="*/ 2785580 h 3381843"/>
                <a:gd name="connsiteX101" fmla="*/ 1803563 w 3617167"/>
                <a:gd name="connsiteY101" fmla="*/ 2815777 h 3381843"/>
                <a:gd name="connsiteX102" fmla="*/ 1790166 w 3617167"/>
                <a:gd name="connsiteY102" fmla="*/ 2810635 h 3381843"/>
                <a:gd name="connsiteX103" fmla="*/ 1794487 w 3617167"/>
                <a:gd name="connsiteY103" fmla="*/ 2799363 h 3381843"/>
                <a:gd name="connsiteX104" fmla="*/ 112412 w 3617167"/>
                <a:gd name="connsiteY104" fmla="*/ 2573815 h 3381843"/>
                <a:gd name="connsiteX105" fmla="*/ 108574 w 3617167"/>
                <a:gd name="connsiteY105" fmla="*/ 2572873 h 3381843"/>
                <a:gd name="connsiteX106" fmla="*/ 107319 w 3617167"/>
                <a:gd name="connsiteY106" fmla="*/ 2569132 h 3381843"/>
                <a:gd name="connsiteX107" fmla="*/ 0 w 3617167"/>
                <a:gd name="connsiteY107" fmla="*/ 1909747 h 3381843"/>
                <a:gd name="connsiteX108" fmla="*/ 322004 w 3617167"/>
                <a:gd name="connsiteY108" fmla="*/ 801294 h 3381843"/>
                <a:gd name="connsiteX109" fmla="*/ 1158588 w 3617167"/>
                <a:gd name="connsiteY109" fmla="*/ 51752 h 3381843"/>
                <a:gd name="connsiteX110" fmla="*/ 2070579 w 3617167"/>
                <a:gd name="connsiteY110" fmla="*/ 14290 h 3381843"/>
                <a:gd name="connsiteX111" fmla="*/ 1442985 w 3617167"/>
                <a:gd name="connsiteY111" fmla="*/ 120305 h 3381843"/>
                <a:gd name="connsiteX112" fmla="*/ 1408974 w 3617167"/>
                <a:gd name="connsiteY112" fmla="*/ 239645 h 3381843"/>
                <a:gd name="connsiteX113" fmla="*/ 1415177 w 3617167"/>
                <a:gd name="connsiteY113" fmla="*/ 249324 h 3381843"/>
                <a:gd name="connsiteX114" fmla="*/ 1793496 w 3617167"/>
                <a:gd name="connsiteY114" fmla="*/ 802766 h 3381843"/>
                <a:gd name="connsiteX115" fmla="*/ 1869339 w 3617167"/>
                <a:gd name="connsiteY115" fmla="*/ 818215 h 3381843"/>
                <a:gd name="connsiteX116" fmla="*/ 1960509 w 3617167"/>
                <a:gd name="connsiteY116" fmla="*/ 832843 h 3381843"/>
                <a:gd name="connsiteX117" fmla="*/ 1942019 w 3617167"/>
                <a:gd name="connsiteY117" fmla="*/ 808873 h 3381843"/>
                <a:gd name="connsiteX118" fmla="*/ 1923650 w 3617167"/>
                <a:gd name="connsiteY118" fmla="*/ 782418 h 3381843"/>
                <a:gd name="connsiteX119" fmla="*/ 2003909 w 3617167"/>
                <a:gd name="connsiteY119" fmla="*/ 717003 h 3381843"/>
                <a:gd name="connsiteX120" fmla="*/ 2048662 w 3617167"/>
                <a:gd name="connsiteY120" fmla="*/ 574829 h 3381843"/>
                <a:gd name="connsiteX121" fmla="*/ 2196605 w 3617167"/>
                <a:gd name="connsiteY121" fmla="*/ 341677 h 3381843"/>
                <a:gd name="connsiteX122" fmla="*/ 2359828 w 3617167"/>
                <a:gd name="connsiteY122" fmla="*/ 277542 h 3381843"/>
                <a:gd name="connsiteX123" fmla="*/ 2537679 w 3617167"/>
                <a:gd name="connsiteY123" fmla="*/ 288114 h 3381843"/>
                <a:gd name="connsiteX124" fmla="*/ 2806217 w 3617167"/>
                <a:gd name="connsiteY124" fmla="*/ 526600 h 3381843"/>
                <a:gd name="connsiteX125" fmla="*/ 2881166 w 3617167"/>
                <a:gd name="connsiteY125" fmla="*/ 564449 h 3381843"/>
                <a:gd name="connsiteX126" fmla="*/ 2880346 w 3617167"/>
                <a:gd name="connsiteY126" fmla="*/ 569639 h 3381843"/>
                <a:gd name="connsiteX127" fmla="*/ 2893718 w 3617167"/>
                <a:gd name="connsiteY127" fmla="*/ 762190 h 3381843"/>
                <a:gd name="connsiteX128" fmla="*/ 2984792 w 3617167"/>
                <a:gd name="connsiteY128" fmla="*/ 776118 h 3381843"/>
                <a:gd name="connsiteX129" fmla="*/ 2917784 w 3617167"/>
                <a:gd name="connsiteY129" fmla="*/ 825456 h 3381843"/>
                <a:gd name="connsiteX130" fmla="*/ 2961354 w 3617167"/>
                <a:gd name="connsiteY130" fmla="*/ 942793 h 3381843"/>
                <a:gd name="connsiteX131" fmla="*/ 2853552 w 3617167"/>
                <a:gd name="connsiteY131" fmla="*/ 888409 h 3381843"/>
                <a:gd name="connsiteX132" fmla="*/ 2829969 w 3617167"/>
                <a:gd name="connsiteY132" fmla="*/ 939582 h 3381843"/>
                <a:gd name="connsiteX133" fmla="*/ 2832914 w 3617167"/>
                <a:gd name="connsiteY133" fmla="*/ 947403 h 3381843"/>
                <a:gd name="connsiteX134" fmla="*/ 3114632 w 3617167"/>
                <a:gd name="connsiteY134" fmla="*/ 1286232 h 3381843"/>
                <a:gd name="connsiteX135" fmla="*/ 3193129 w 3617167"/>
                <a:gd name="connsiteY135" fmla="*/ 1619243 h 3381843"/>
                <a:gd name="connsiteX136" fmla="*/ 3236482 w 3617167"/>
                <a:gd name="connsiteY136" fmla="*/ 1908372 h 3381843"/>
                <a:gd name="connsiteX137" fmla="*/ 3195109 w 3617167"/>
                <a:gd name="connsiteY137" fmla="*/ 1891523 h 3381843"/>
                <a:gd name="connsiteX138" fmla="*/ 3153398 w 3617167"/>
                <a:gd name="connsiteY138" fmla="*/ 2083543 h 3381843"/>
                <a:gd name="connsiteX139" fmla="*/ 3105556 w 3617167"/>
                <a:gd name="connsiteY139" fmla="*/ 2156827 h 3381843"/>
                <a:gd name="connsiteX140" fmla="*/ 3091049 w 3617167"/>
                <a:gd name="connsiteY140" fmla="*/ 2176548 h 3381843"/>
                <a:gd name="connsiteX141" fmla="*/ 3068335 w 3617167"/>
                <a:gd name="connsiteY141" fmla="*/ 2207735 h 3381843"/>
                <a:gd name="connsiteX142" fmla="*/ 3069831 w 3617167"/>
                <a:gd name="connsiteY142" fmla="*/ 2210510 h 3381843"/>
                <a:gd name="connsiteX143" fmla="*/ 3070507 w 3617167"/>
                <a:gd name="connsiteY143" fmla="*/ 2211765 h 3381843"/>
                <a:gd name="connsiteX144" fmla="*/ 3183136 w 3617167"/>
                <a:gd name="connsiteY144" fmla="*/ 2168800 h 3381843"/>
                <a:gd name="connsiteX145" fmla="*/ 3095586 w 3617167"/>
                <a:gd name="connsiteY145" fmla="*/ 2279160 h 3381843"/>
                <a:gd name="connsiteX146" fmla="*/ 3095563 w 3617167"/>
                <a:gd name="connsiteY146" fmla="*/ 2279160 h 3381843"/>
                <a:gd name="connsiteX147" fmla="*/ 3093849 w 3617167"/>
                <a:gd name="connsiteY147" fmla="*/ 2374433 h 3381843"/>
                <a:gd name="connsiteX148" fmla="*/ 3317224 w 3617167"/>
                <a:gd name="connsiteY148" fmla="*/ 2333591 h 3381843"/>
                <a:gd name="connsiteX149" fmla="*/ 3363545 w 3617167"/>
                <a:gd name="connsiteY149" fmla="*/ 1535097 h 3381843"/>
                <a:gd name="connsiteX150" fmla="*/ 3226682 w 3617167"/>
                <a:gd name="connsiteY150" fmla="*/ 1440137 h 3381843"/>
                <a:gd name="connsiteX151" fmla="*/ 2986361 w 3617167"/>
                <a:gd name="connsiteY151" fmla="*/ 966038 h 3381843"/>
                <a:gd name="connsiteX152" fmla="*/ 2985902 w 3617167"/>
                <a:gd name="connsiteY152" fmla="*/ 831129 h 3381843"/>
                <a:gd name="connsiteX153" fmla="*/ 3080331 w 3617167"/>
                <a:gd name="connsiteY153" fmla="*/ 734890 h 3381843"/>
                <a:gd name="connsiteX154" fmla="*/ 3396301 w 3617167"/>
                <a:gd name="connsiteY154" fmla="*/ 602539 h 3381843"/>
                <a:gd name="connsiteX155" fmla="*/ 3433570 w 3617167"/>
                <a:gd name="connsiteY155" fmla="*/ 591194 h 3381843"/>
                <a:gd name="connsiteX156" fmla="*/ 2070579 w 3617167"/>
                <a:gd name="connsiteY156" fmla="*/ 14290 h 3381843"/>
                <a:gd name="connsiteX157" fmla="*/ 2070652 w 3617167"/>
                <a:gd name="connsiteY157" fmla="*/ 0 h 3381843"/>
                <a:gd name="connsiteX158" fmla="*/ 3453822 w 3617167"/>
                <a:gd name="connsiteY158" fmla="*/ 591484 h 3381843"/>
                <a:gd name="connsiteX159" fmla="*/ 3464033 w 3617167"/>
                <a:gd name="connsiteY159" fmla="*/ 602153 h 3381843"/>
                <a:gd name="connsiteX160" fmla="*/ 3449309 w 3617167"/>
                <a:gd name="connsiteY160" fmla="*/ 603577 h 3381843"/>
                <a:gd name="connsiteX161" fmla="*/ 3402119 w 3617167"/>
                <a:gd name="connsiteY161" fmla="*/ 615743 h 3381843"/>
                <a:gd name="connsiteX162" fmla="*/ 3086028 w 3617167"/>
                <a:gd name="connsiteY162" fmla="*/ 748190 h 3381843"/>
                <a:gd name="connsiteX163" fmla="*/ 2999275 w 3617167"/>
                <a:gd name="connsiteY163" fmla="*/ 836584 h 3381843"/>
                <a:gd name="connsiteX164" fmla="*/ 2999661 w 3617167"/>
                <a:gd name="connsiteY164" fmla="*/ 960486 h 3381843"/>
                <a:gd name="connsiteX165" fmla="*/ 3002051 w 3617167"/>
                <a:gd name="connsiteY165" fmla="*/ 966038 h 3381843"/>
                <a:gd name="connsiteX166" fmla="*/ 3239620 w 3617167"/>
                <a:gd name="connsiteY166" fmla="*/ 1433668 h 3381843"/>
                <a:gd name="connsiteX167" fmla="*/ 3371752 w 3617167"/>
                <a:gd name="connsiteY167" fmla="*/ 1521459 h 3381843"/>
                <a:gd name="connsiteX168" fmla="*/ 3378849 w 3617167"/>
                <a:gd name="connsiteY168" fmla="*/ 1521942 h 3381843"/>
                <a:gd name="connsiteX169" fmla="*/ 3331055 w 3617167"/>
                <a:gd name="connsiteY169" fmla="*/ 2345540 h 3381843"/>
                <a:gd name="connsiteX170" fmla="*/ 3325624 w 3617167"/>
                <a:gd name="connsiteY170" fmla="*/ 2346602 h 3381843"/>
                <a:gd name="connsiteX171" fmla="*/ 3085207 w 3617167"/>
                <a:gd name="connsiteY171" fmla="*/ 2390485 h 3381843"/>
                <a:gd name="connsiteX172" fmla="*/ 3073717 w 3617167"/>
                <a:gd name="connsiteY172" fmla="*/ 2392392 h 3381843"/>
                <a:gd name="connsiteX173" fmla="*/ 3073549 w 3617167"/>
                <a:gd name="connsiteY173" fmla="*/ 2392392 h 3381843"/>
                <a:gd name="connsiteX174" fmla="*/ 3077000 w 3617167"/>
                <a:gd name="connsiteY174" fmla="*/ 2381264 h 3381843"/>
                <a:gd name="connsiteX175" fmla="*/ 3080838 w 3617167"/>
                <a:gd name="connsiteY175" fmla="*/ 2278822 h 3381843"/>
                <a:gd name="connsiteX176" fmla="*/ 3080138 w 3617167"/>
                <a:gd name="connsiteY176" fmla="*/ 2275515 h 3381843"/>
                <a:gd name="connsiteX177" fmla="*/ 3139397 w 3617167"/>
                <a:gd name="connsiteY177" fmla="*/ 2200903 h 3381843"/>
                <a:gd name="connsiteX178" fmla="*/ 3063555 w 3617167"/>
                <a:gd name="connsiteY178" fmla="*/ 2229797 h 3381843"/>
                <a:gd name="connsiteX179" fmla="*/ 3060683 w 3617167"/>
                <a:gd name="connsiteY179" fmla="*/ 2223931 h 3381843"/>
                <a:gd name="connsiteX180" fmla="*/ 3057231 w 3617167"/>
                <a:gd name="connsiteY180" fmla="*/ 2217414 h 3381843"/>
                <a:gd name="connsiteX181" fmla="*/ 3053514 w 3617167"/>
                <a:gd name="connsiteY181" fmla="*/ 2210366 h 3381843"/>
                <a:gd name="connsiteX182" fmla="*/ 3051631 w 3617167"/>
                <a:gd name="connsiteY182" fmla="*/ 2206552 h 3381843"/>
                <a:gd name="connsiteX183" fmla="*/ 3054069 w 3617167"/>
                <a:gd name="connsiteY183" fmla="*/ 2203052 h 3381843"/>
                <a:gd name="connsiteX184" fmla="*/ 3079486 w 3617167"/>
                <a:gd name="connsiteY184" fmla="*/ 2168051 h 3381843"/>
                <a:gd name="connsiteX185" fmla="*/ 3093945 w 3617167"/>
                <a:gd name="connsiteY185" fmla="*/ 2148330 h 3381843"/>
                <a:gd name="connsiteX186" fmla="*/ 3140532 w 3617167"/>
                <a:gd name="connsiteY186" fmla="*/ 2077195 h 3381843"/>
                <a:gd name="connsiteX187" fmla="*/ 3181253 w 3617167"/>
                <a:gd name="connsiteY187" fmla="*/ 1880781 h 3381843"/>
                <a:gd name="connsiteX188" fmla="*/ 3181688 w 3617167"/>
                <a:gd name="connsiteY188" fmla="*/ 1870595 h 3381843"/>
                <a:gd name="connsiteX189" fmla="*/ 3218571 w 3617167"/>
                <a:gd name="connsiteY189" fmla="*/ 1885585 h 3381843"/>
                <a:gd name="connsiteX190" fmla="*/ 3178960 w 3617167"/>
                <a:gd name="connsiteY190" fmla="*/ 1621368 h 3381843"/>
                <a:gd name="connsiteX191" fmla="*/ 3101066 w 3617167"/>
                <a:gd name="connsiteY191" fmla="*/ 1290963 h 3381843"/>
                <a:gd name="connsiteX192" fmla="*/ 2822945 w 3617167"/>
                <a:gd name="connsiteY192" fmla="*/ 958000 h 3381843"/>
                <a:gd name="connsiteX193" fmla="*/ 2821062 w 3617167"/>
                <a:gd name="connsiteY193" fmla="*/ 956744 h 3381843"/>
                <a:gd name="connsiteX194" fmla="*/ 2814448 w 3617167"/>
                <a:gd name="connsiteY194" fmla="*/ 939075 h 3381843"/>
                <a:gd name="connsiteX195" fmla="*/ 2846745 w 3617167"/>
                <a:gd name="connsiteY195" fmla="*/ 868978 h 3381843"/>
                <a:gd name="connsiteX196" fmla="*/ 2935236 w 3617167"/>
                <a:gd name="connsiteY196" fmla="*/ 913561 h 3381843"/>
                <a:gd name="connsiteX197" fmla="*/ 2900598 w 3617167"/>
                <a:gd name="connsiteY197" fmla="*/ 820363 h 3381843"/>
                <a:gd name="connsiteX198" fmla="*/ 2948464 w 3617167"/>
                <a:gd name="connsiteY198" fmla="*/ 785146 h 3381843"/>
                <a:gd name="connsiteX199" fmla="*/ 2883194 w 3617167"/>
                <a:gd name="connsiteY199" fmla="*/ 775152 h 3381843"/>
                <a:gd name="connsiteX200" fmla="*/ 2881722 w 3617167"/>
                <a:gd name="connsiteY200" fmla="*/ 771121 h 3381843"/>
                <a:gd name="connsiteX201" fmla="*/ 2865404 w 3617167"/>
                <a:gd name="connsiteY201" fmla="*/ 572584 h 3381843"/>
                <a:gd name="connsiteX202" fmla="*/ 2795089 w 3617167"/>
                <a:gd name="connsiteY202" fmla="*/ 537101 h 3381843"/>
                <a:gd name="connsiteX203" fmla="*/ 2794100 w 3617167"/>
                <a:gd name="connsiteY203" fmla="*/ 534663 h 3381843"/>
                <a:gd name="connsiteX204" fmla="*/ 2533913 w 3617167"/>
                <a:gd name="connsiteY204" fmla="*/ 301970 h 3381843"/>
                <a:gd name="connsiteX205" fmla="*/ 2362121 w 3617167"/>
                <a:gd name="connsiteY205" fmla="*/ 291759 h 3381843"/>
                <a:gd name="connsiteX206" fmla="*/ 2204764 w 3617167"/>
                <a:gd name="connsiteY206" fmla="*/ 353601 h 3381843"/>
                <a:gd name="connsiteX207" fmla="*/ 2062590 w 3617167"/>
                <a:gd name="connsiteY207" fmla="*/ 579149 h 3381843"/>
                <a:gd name="connsiteX208" fmla="*/ 2062252 w 3617167"/>
                <a:gd name="connsiteY208" fmla="*/ 581346 h 3381843"/>
                <a:gd name="connsiteX209" fmla="*/ 2060755 w 3617167"/>
                <a:gd name="connsiteY209" fmla="*/ 582988 h 3381843"/>
                <a:gd name="connsiteX210" fmla="*/ 2018730 w 3617167"/>
                <a:gd name="connsiteY210" fmla="*/ 719103 h 3381843"/>
                <a:gd name="connsiteX211" fmla="*/ 2019286 w 3617167"/>
                <a:gd name="connsiteY211" fmla="*/ 723086 h 3381843"/>
                <a:gd name="connsiteX212" fmla="*/ 1943105 w 3617167"/>
                <a:gd name="connsiteY212" fmla="*/ 785218 h 3381843"/>
                <a:gd name="connsiteX213" fmla="*/ 1953702 w 3617167"/>
                <a:gd name="connsiteY213" fmla="*/ 800497 h 3381843"/>
                <a:gd name="connsiteX214" fmla="*/ 1994037 w 3617167"/>
                <a:gd name="connsiteY214" fmla="*/ 852853 h 3381843"/>
                <a:gd name="connsiteX215" fmla="*/ 1866853 w 3617167"/>
                <a:gd name="connsiteY215" fmla="*/ 832408 h 3381843"/>
                <a:gd name="connsiteX216" fmla="*/ 1786086 w 3617167"/>
                <a:gd name="connsiteY216" fmla="*/ 815970 h 3381843"/>
                <a:gd name="connsiteX217" fmla="*/ 1784493 w 3617167"/>
                <a:gd name="connsiteY217" fmla="*/ 814184 h 3381843"/>
                <a:gd name="connsiteX218" fmla="*/ 1403181 w 3617167"/>
                <a:gd name="connsiteY218" fmla="*/ 257121 h 3381843"/>
                <a:gd name="connsiteX219" fmla="*/ 1395360 w 3617167"/>
                <a:gd name="connsiteY219" fmla="*/ 244955 h 3381843"/>
                <a:gd name="connsiteX220" fmla="*/ 1392270 w 3617167"/>
                <a:gd name="connsiteY220" fmla="*/ 241938 h 3381843"/>
                <a:gd name="connsiteX221" fmla="*/ 1394346 w 3617167"/>
                <a:gd name="connsiteY221" fmla="*/ 238848 h 3381843"/>
                <a:gd name="connsiteX222" fmla="*/ 1430240 w 3617167"/>
                <a:gd name="connsiteY222" fmla="*/ 112895 h 3381843"/>
                <a:gd name="connsiteX223" fmla="*/ 1431229 w 3617167"/>
                <a:gd name="connsiteY223" fmla="*/ 109298 h 3381843"/>
                <a:gd name="connsiteX224" fmla="*/ 1434753 w 3617167"/>
                <a:gd name="connsiteY224" fmla="*/ 108067 h 3381843"/>
                <a:gd name="connsiteX225" fmla="*/ 2070652 w 3617167"/>
                <a:gd name="connsiteY225" fmla="*/ 0 h 338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617167" h="3381843">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11" name="Freeform: Shape 10">
              <a:extLst>
                <a:ext uri="{FF2B5EF4-FFF2-40B4-BE49-F238E27FC236}">
                  <a16:creationId xmlns:a16="http://schemas.microsoft.com/office/drawing/2014/main" id="{03EDED12-5F0A-8795-C277-30748102D06E}"/>
                </a:ext>
              </a:extLst>
            </p:cNvPr>
            <p:cNvSpPr/>
            <p:nvPr/>
          </p:nvSpPr>
          <p:spPr>
            <a:xfrm>
              <a:off x="7995861" y="1322288"/>
              <a:ext cx="2027279" cy="5323954"/>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12" name="Freeform: Shape 11">
              <a:extLst>
                <a:ext uri="{FF2B5EF4-FFF2-40B4-BE49-F238E27FC236}">
                  <a16:creationId xmlns:a16="http://schemas.microsoft.com/office/drawing/2014/main" id="{D697D3D4-DE2A-9B86-4FC6-09252CE87AD2}"/>
                </a:ext>
              </a:extLst>
            </p:cNvPr>
            <p:cNvSpPr/>
            <p:nvPr/>
          </p:nvSpPr>
          <p:spPr>
            <a:xfrm>
              <a:off x="7115781" y="2108544"/>
              <a:ext cx="4017498" cy="4010307"/>
            </a:xfrm>
            <a:custGeom>
              <a:avLst/>
              <a:gdLst>
                <a:gd name="connsiteX0" fmla="*/ 1420897 w 4017498"/>
                <a:gd name="connsiteY0" fmla="*/ 3841195 h 4010308"/>
                <a:gd name="connsiteX1" fmla="*/ 1276646 w 4017498"/>
                <a:gd name="connsiteY1" fmla="*/ 3843030 h 4010308"/>
                <a:gd name="connsiteX2" fmla="*/ 1276622 w 4017498"/>
                <a:gd name="connsiteY2" fmla="*/ 3843030 h 4010308"/>
                <a:gd name="connsiteX3" fmla="*/ 1419086 w 4017498"/>
                <a:gd name="connsiteY3" fmla="*/ 3890679 h 4010308"/>
                <a:gd name="connsiteX4" fmla="*/ 1435766 w 4017498"/>
                <a:gd name="connsiteY4" fmla="*/ 3826640 h 4010308"/>
                <a:gd name="connsiteX5" fmla="*/ 1432748 w 4017498"/>
                <a:gd name="connsiteY5" fmla="*/ 3909603 h 4010308"/>
                <a:gd name="connsiteX6" fmla="*/ 1423938 w 4017498"/>
                <a:gd name="connsiteY6" fmla="*/ 3907020 h 4010308"/>
                <a:gd name="connsiteX7" fmla="*/ 1237325 w 4017498"/>
                <a:gd name="connsiteY7" fmla="*/ 3842957 h 4010308"/>
                <a:gd name="connsiteX8" fmla="*/ 1204497 w 4017498"/>
                <a:gd name="connsiteY8" fmla="*/ 3829561 h 4010308"/>
                <a:gd name="connsiteX9" fmla="*/ 2673624 w 4017498"/>
                <a:gd name="connsiteY9" fmla="*/ 3768733 h 4010308"/>
                <a:gd name="connsiteX10" fmla="*/ 2677390 w 4017498"/>
                <a:gd name="connsiteY10" fmla="*/ 3814234 h 4010308"/>
                <a:gd name="connsiteX11" fmla="*/ 2684317 w 4017498"/>
                <a:gd name="connsiteY11" fmla="*/ 3902556 h 4010308"/>
                <a:gd name="connsiteX12" fmla="*/ 2941728 w 4017498"/>
                <a:gd name="connsiteY12" fmla="*/ 3776554 h 4010308"/>
                <a:gd name="connsiteX13" fmla="*/ 2673624 w 4017498"/>
                <a:gd name="connsiteY13" fmla="*/ 3768733 h 4010308"/>
                <a:gd name="connsiteX14" fmla="*/ 1500939 w 4017498"/>
                <a:gd name="connsiteY14" fmla="*/ 3760573 h 4010308"/>
                <a:gd name="connsiteX15" fmla="*/ 941800 w 4017498"/>
                <a:gd name="connsiteY15" fmla="*/ 3770325 h 4010308"/>
                <a:gd name="connsiteX16" fmla="*/ 1495677 w 4017498"/>
                <a:gd name="connsiteY16" fmla="*/ 3992421 h 4010308"/>
                <a:gd name="connsiteX17" fmla="*/ 1501590 w 4017498"/>
                <a:gd name="connsiteY17" fmla="*/ 3760573 h 4010308"/>
                <a:gd name="connsiteX18" fmla="*/ 2658103 w 4017498"/>
                <a:gd name="connsiteY18" fmla="*/ 3754009 h 4010308"/>
                <a:gd name="connsiteX19" fmla="*/ 2666045 w 4017498"/>
                <a:gd name="connsiteY19" fmla="*/ 3754202 h 4010308"/>
                <a:gd name="connsiteX20" fmla="*/ 2966928 w 4017498"/>
                <a:gd name="connsiteY20" fmla="*/ 3763013 h 4010308"/>
                <a:gd name="connsiteX21" fmla="*/ 2991308 w 4017498"/>
                <a:gd name="connsiteY21" fmla="*/ 3763785 h 4010308"/>
                <a:gd name="connsiteX22" fmla="*/ 2970380 w 4017498"/>
                <a:gd name="connsiteY22" fmla="*/ 3776337 h 4010308"/>
                <a:gd name="connsiteX23" fmla="*/ 2680503 w 4017498"/>
                <a:gd name="connsiteY23" fmla="*/ 3919573 h 4010308"/>
                <a:gd name="connsiteX24" fmla="*/ 2671307 w 4017498"/>
                <a:gd name="connsiteY24" fmla="*/ 3923218 h 4010308"/>
                <a:gd name="connsiteX25" fmla="*/ 2671283 w 4017498"/>
                <a:gd name="connsiteY25" fmla="*/ 3923218 h 4010308"/>
                <a:gd name="connsiteX26" fmla="*/ 2670679 w 4017498"/>
                <a:gd name="connsiteY26" fmla="*/ 3913370 h 4010308"/>
                <a:gd name="connsiteX27" fmla="*/ 2663076 w 4017498"/>
                <a:gd name="connsiteY27" fmla="*/ 3815441 h 4010308"/>
                <a:gd name="connsiteX28" fmla="*/ 2658706 w 4017498"/>
                <a:gd name="connsiteY28" fmla="*/ 3761926 h 4010308"/>
                <a:gd name="connsiteX29" fmla="*/ 1500842 w 4017498"/>
                <a:gd name="connsiteY29" fmla="*/ 3746235 h 4010308"/>
                <a:gd name="connsiteX30" fmla="*/ 1516218 w 4017498"/>
                <a:gd name="connsiteY30" fmla="*/ 3746235 h 4010308"/>
                <a:gd name="connsiteX31" fmla="*/ 1516073 w 4017498"/>
                <a:gd name="connsiteY31" fmla="*/ 3753549 h 4010308"/>
                <a:gd name="connsiteX32" fmla="*/ 1509701 w 4017498"/>
                <a:gd name="connsiteY32" fmla="*/ 4001642 h 4010308"/>
                <a:gd name="connsiteX33" fmla="*/ 1509363 w 4017498"/>
                <a:gd name="connsiteY33" fmla="*/ 4010284 h 4010308"/>
                <a:gd name="connsiteX34" fmla="*/ 1509363 w 4017498"/>
                <a:gd name="connsiteY34" fmla="*/ 4010308 h 4010308"/>
                <a:gd name="connsiteX35" fmla="*/ 1500939 w 4017498"/>
                <a:gd name="connsiteY35" fmla="*/ 4008401 h 4010308"/>
                <a:gd name="connsiteX36" fmla="*/ 913148 w 4017498"/>
                <a:gd name="connsiteY36" fmla="*/ 3769891 h 4010308"/>
                <a:gd name="connsiteX37" fmla="*/ 892220 w 4017498"/>
                <a:gd name="connsiteY37" fmla="*/ 3757194 h 4010308"/>
                <a:gd name="connsiteX38" fmla="*/ 916696 w 4017498"/>
                <a:gd name="connsiteY38" fmla="*/ 3756590 h 4010308"/>
                <a:gd name="connsiteX39" fmla="*/ 1500842 w 4017498"/>
                <a:gd name="connsiteY39" fmla="*/ 3746235 h 4010308"/>
                <a:gd name="connsiteX40" fmla="*/ 1992008 w 4017498"/>
                <a:gd name="connsiteY40" fmla="*/ 3596433 h 4010308"/>
                <a:gd name="connsiteX41" fmla="*/ 1992973 w 4017498"/>
                <a:gd name="connsiteY41" fmla="*/ 3602781 h 4010308"/>
                <a:gd name="connsiteX42" fmla="*/ 1992998 w 4017498"/>
                <a:gd name="connsiteY42" fmla="*/ 3602781 h 4010308"/>
                <a:gd name="connsiteX43" fmla="*/ 2149341 w 4017498"/>
                <a:gd name="connsiteY43" fmla="*/ 3605002 h 4010308"/>
                <a:gd name="connsiteX44" fmla="*/ 2149824 w 4017498"/>
                <a:gd name="connsiteY44" fmla="*/ 3598605 h 4010308"/>
                <a:gd name="connsiteX45" fmla="*/ 1975280 w 4017498"/>
                <a:gd name="connsiteY45" fmla="*/ 3581805 h 4010308"/>
                <a:gd name="connsiteX46" fmla="*/ 2165321 w 4017498"/>
                <a:gd name="connsiteY46" fmla="*/ 3584460 h 4010308"/>
                <a:gd name="connsiteX47" fmla="*/ 2162641 w 4017498"/>
                <a:gd name="connsiteY47" fmla="*/ 3619533 h 4010308"/>
                <a:gd name="connsiteX48" fmla="*/ 2162641 w 4017498"/>
                <a:gd name="connsiteY48" fmla="*/ 3619557 h 4010308"/>
                <a:gd name="connsiteX49" fmla="*/ 1980663 w 4017498"/>
                <a:gd name="connsiteY49" fmla="*/ 3616950 h 4010308"/>
                <a:gd name="connsiteX50" fmla="*/ 3253111 w 4017498"/>
                <a:gd name="connsiteY50" fmla="*/ 3444651 h 4010308"/>
                <a:gd name="connsiteX51" fmla="*/ 3239449 w 4017498"/>
                <a:gd name="connsiteY51" fmla="*/ 3446124 h 4010308"/>
                <a:gd name="connsiteX52" fmla="*/ 3251229 w 4017498"/>
                <a:gd name="connsiteY52" fmla="*/ 3446341 h 4010308"/>
                <a:gd name="connsiteX53" fmla="*/ 3253111 w 4017498"/>
                <a:gd name="connsiteY53" fmla="*/ 3444651 h 4010308"/>
                <a:gd name="connsiteX54" fmla="*/ 2107099 w 4017498"/>
                <a:gd name="connsiteY54" fmla="*/ 3429710 h 4010308"/>
                <a:gd name="connsiteX55" fmla="*/ 2084313 w 4017498"/>
                <a:gd name="connsiteY55" fmla="*/ 3429855 h 4010308"/>
                <a:gd name="connsiteX56" fmla="*/ 2023267 w 4017498"/>
                <a:gd name="connsiteY56" fmla="*/ 3429807 h 4010308"/>
                <a:gd name="connsiteX57" fmla="*/ 2023919 w 4017498"/>
                <a:gd name="connsiteY57" fmla="*/ 3502270 h 4010308"/>
                <a:gd name="connsiteX58" fmla="*/ 2025174 w 4017498"/>
                <a:gd name="connsiteY58" fmla="*/ 3502270 h 4010308"/>
                <a:gd name="connsiteX59" fmla="*/ 2025222 w 4017498"/>
                <a:gd name="connsiteY59" fmla="*/ 3503187 h 4010308"/>
                <a:gd name="connsiteX60" fmla="*/ 2025222 w 4017498"/>
                <a:gd name="connsiteY60" fmla="*/ 3503163 h 4010308"/>
                <a:gd name="connsiteX61" fmla="*/ 2107968 w 4017498"/>
                <a:gd name="connsiteY61" fmla="*/ 3504539 h 4010308"/>
                <a:gd name="connsiteX62" fmla="*/ 2108741 w 4017498"/>
                <a:gd name="connsiteY62" fmla="*/ 3501401 h 4010308"/>
                <a:gd name="connsiteX63" fmla="*/ 2107703 w 4017498"/>
                <a:gd name="connsiteY63" fmla="*/ 3498166 h 4010308"/>
                <a:gd name="connsiteX64" fmla="*/ 2105892 w 4017498"/>
                <a:gd name="connsiteY64" fmla="*/ 3491649 h 4010308"/>
                <a:gd name="connsiteX65" fmla="*/ 2105723 w 4017498"/>
                <a:gd name="connsiteY65" fmla="*/ 3490394 h 4010308"/>
                <a:gd name="connsiteX66" fmla="*/ 2107099 w 4017498"/>
                <a:gd name="connsiteY66" fmla="*/ 3429710 h 4010308"/>
                <a:gd name="connsiteX67" fmla="*/ 3292505 w 4017498"/>
                <a:gd name="connsiteY67" fmla="*/ 3425896 h 4010308"/>
                <a:gd name="connsiteX68" fmla="*/ 3278167 w 4017498"/>
                <a:gd name="connsiteY68" fmla="*/ 3440282 h 4010308"/>
                <a:gd name="connsiteX69" fmla="*/ 3258663 w 4017498"/>
                <a:gd name="connsiteY69" fmla="*/ 3458941 h 4010308"/>
                <a:gd name="connsiteX70" fmla="*/ 3256587 w 4017498"/>
                <a:gd name="connsiteY70" fmla="*/ 3460776 h 4010308"/>
                <a:gd name="connsiteX71" fmla="*/ 3256539 w 4017498"/>
                <a:gd name="connsiteY71" fmla="*/ 3460800 h 4010308"/>
                <a:gd name="connsiteX72" fmla="*/ 3120496 w 4017498"/>
                <a:gd name="connsiteY72" fmla="*/ 3458338 h 4010308"/>
                <a:gd name="connsiteX73" fmla="*/ 3119989 w 4017498"/>
                <a:gd name="connsiteY73" fmla="*/ 3444024 h 4010308"/>
                <a:gd name="connsiteX74" fmla="*/ 3258977 w 4017498"/>
                <a:gd name="connsiteY74" fmla="*/ 3429565 h 4010308"/>
                <a:gd name="connsiteX75" fmla="*/ 2012864 w 4017498"/>
                <a:gd name="connsiteY75" fmla="*/ 3415179 h 4010308"/>
                <a:gd name="connsiteX76" fmla="*/ 2018150 w 4017498"/>
                <a:gd name="connsiteY76" fmla="*/ 3415324 h 4010308"/>
                <a:gd name="connsiteX77" fmla="*/ 2084216 w 4017498"/>
                <a:gd name="connsiteY77" fmla="*/ 3415493 h 4010308"/>
                <a:gd name="connsiteX78" fmla="*/ 2116924 w 4017498"/>
                <a:gd name="connsiteY78" fmla="*/ 3415324 h 4010308"/>
                <a:gd name="connsiteX79" fmla="*/ 2127110 w 4017498"/>
                <a:gd name="connsiteY79" fmla="*/ 3415324 h 4010308"/>
                <a:gd name="connsiteX80" fmla="*/ 2123682 w 4017498"/>
                <a:gd name="connsiteY80" fmla="*/ 3424906 h 4010308"/>
                <a:gd name="connsiteX81" fmla="*/ 2119917 w 4017498"/>
                <a:gd name="connsiteY81" fmla="*/ 3487666 h 4010308"/>
                <a:gd name="connsiteX82" fmla="*/ 2120158 w 4017498"/>
                <a:gd name="connsiteY82" fmla="*/ 3489476 h 4010308"/>
                <a:gd name="connsiteX83" fmla="*/ 2121365 w 4017498"/>
                <a:gd name="connsiteY83" fmla="*/ 3493628 h 4010308"/>
                <a:gd name="connsiteX84" fmla="*/ 2123176 w 4017498"/>
                <a:gd name="connsiteY84" fmla="*/ 3499976 h 4010308"/>
                <a:gd name="connsiteX85" fmla="*/ 2123513 w 4017498"/>
                <a:gd name="connsiteY85" fmla="*/ 3501570 h 4010308"/>
                <a:gd name="connsiteX86" fmla="*/ 2123127 w 4017498"/>
                <a:gd name="connsiteY86" fmla="*/ 3503139 h 4010308"/>
                <a:gd name="connsiteX87" fmla="*/ 2120810 w 4017498"/>
                <a:gd name="connsiteY87" fmla="*/ 3513204 h 4010308"/>
                <a:gd name="connsiteX88" fmla="*/ 2119627 w 4017498"/>
                <a:gd name="connsiteY88" fmla="*/ 3519094 h 4010308"/>
                <a:gd name="connsiteX89" fmla="*/ 2119579 w 4017498"/>
                <a:gd name="connsiteY89" fmla="*/ 3519094 h 4010308"/>
                <a:gd name="connsiteX90" fmla="*/ 2011608 w 4017498"/>
                <a:gd name="connsiteY90" fmla="*/ 3517284 h 4010308"/>
                <a:gd name="connsiteX91" fmla="*/ 2010957 w 4017498"/>
                <a:gd name="connsiteY91" fmla="*/ 3510766 h 4010308"/>
                <a:gd name="connsiteX92" fmla="*/ 2011174 w 4017498"/>
                <a:gd name="connsiteY92" fmla="*/ 3420224 h 4010308"/>
                <a:gd name="connsiteX93" fmla="*/ 401103 w 4017498"/>
                <a:gd name="connsiteY93" fmla="*/ 3299510 h 4010308"/>
                <a:gd name="connsiteX94" fmla="*/ 564737 w 4017498"/>
                <a:gd name="connsiteY94" fmla="*/ 3479943 h 4010308"/>
                <a:gd name="connsiteX95" fmla="*/ 1384979 w 4017498"/>
                <a:gd name="connsiteY95" fmla="*/ 3492423 h 4010308"/>
                <a:gd name="connsiteX96" fmla="*/ 1319251 w 4017498"/>
                <a:gd name="connsiteY96" fmla="*/ 3405525 h 4010308"/>
                <a:gd name="connsiteX97" fmla="*/ 401103 w 4017498"/>
                <a:gd name="connsiteY97" fmla="*/ 3299510 h 4010308"/>
                <a:gd name="connsiteX98" fmla="*/ 366803 w 4017498"/>
                <a:gd name="connsiteY98" fmla="*/ 3279185 h 4010308"/>
                <a:gd name="connsiteX99" fmla="*/ 385076 w 4017498"/>
                <a:gd name="connsiteY99" fmla="*/ 3282275 h 4010308"/>
                <a:gd name="connsiteX100" fmla="*/ 1323499 w 4017498"/>
                <a:gd name="connsiteY100" fmla="*/ 3391428 h 4010308"/>
                <a:gd name="connsiteX101" fmla="*/ 1326758 w 4017498"/>
                <a:gd name="connsiteY101" fmla="*/ 3391669 h 4010308"/>
                <a:gd name="connsiteX102" fmla="*/ 1414211 w 4017498"/>
                <a:gd name="connsiteY102" fmla="*/ 3507243 h 4010308"/>
                <a:gd name="connsiteX103" fmla="*/ 1399486 w 4017498"/>
                <a:gd name="connsiteY103" fmla="*/ 3507002 h 4010308"/>
                <a:gd name="connsiteX104" fmla="*/ 561744 w 4017498"/>
                <a:gd name="connsiteY104" fmla="*/ 3494257 h 4010308"/>
                <a:gd name="connsiteX105" fmla="*/ 558895 w 4017498"/>
                <a:gd name="connsiteY105" fmla="*/ 3494257 h 4010308"/>
                <a:gd name="connsiteX106" fmla="*/ 556844 w 4017498"/>
                <a:gd name="connsiteY106" fmla="*/ 3492254 h 4010308"/>
                <a:gd name="connsiteX107" fmla="*/ 378245 w 4017498"/>
                <a:gd name="connsiteY107" fmla="*/ 3293789 h 4010308"/>
                <a:gd name="connsiteX108" fmla="*/ 2175362 w 4017498"/>
                <a:gd name="connsiteY108" fmla="*/ 3249638 h 4010308"/>
                <a:gd name="connsiteX109" fmla="*/ 2085471 w 4017498"/>
                <a:gd name="connsiteY109" fmla="*/ 3251762 h 4010308"/>
                <a:gd name="connsiteX110" fmla="*/ 2085471 w 4017498"/>
                <a:gd name="connsiteY110" fmla="*/ 3251787 h 4010308"/>
                <a:gd name="connsiteX111" fmla="*/ 2080812 w 4017498"/>
                <a:gd name="connsiteY111" fmla="*/ 3258159 h 4010308"/>
                <a:gd name="connsiteX112" fmla="*/ 2174831 w 4017498"/>
                <a:gd name="connsiteY112" fmla="*/ 3256107 h 4010308"/>
                <a:gd name="connsiteX113" fmla="*/ 2190907 w 4017498"/>
                <a:gd name="connsiteY113" fmla="*/ 3234914 h 4010308"/>
                <a:gd name="connsiteX114" fmla="*/ 2188204 w 4017498"/>
                <a:gd name="connsiteY114" fmla="*/ 3269914 h 4010308"/>
                <a:gd name="connsiteX115" fmla="*/ 2181831 w 4017498"/>
                <a:gd name="connsiteY115" fmla="*/ 3270180 h 4010308"/>
                <a:gd name="connsiteX116" fmla="*/ 2066619 w 4017498"/>
                <a:gd name="connsiteY116" fmla="*/ 3272545 h 4010308"/>
                <a:gd name="connsiteX117" fmla="*/ 2052474 w 4017498"/>
                <a:gd name="connsiteY117" fmla="*/ 3272545 h 4010308"/>
                <a:gd name="connsiteX118" fmla="*/ 2078085 w 4017498"/>
                <a:gd name="connsiteY118" fmla="*/ 3237593 h 4010308"/>
                <a:gd name="connsiteX119" fmla="*/ 3420171 w 4017498"/>
                <a:gd name="connsiteY119" fmla="*/ 2980662 h 4010308"/>
                <a:gd name="connsiteX120" fmla="*/ 3420172 w 4017498"/>
                <a:gd name="connsiteY120" fmla="*/ 2980666 h 4010308"/>
                <a:gd name="connsiteX121" fmla="*/ 3420148 w 4017498"/>
                <a:gd name="connsiteY121" fmla="*/ 2980666 h 4010308"/>
                <a:gd name="connsiteX122" fmla="*/ 3665465 w 4017498"/>
                <a:gd name="connsiteY122" fmla="*/ 2906899 h 4010308"/>
                <a:gd name="connsiteX123" fmla="*/ 3658441 w 4017498"/>
                <a:gd name="connsiteY123" fmla="*/ 2920972 h 4010308"/>
                <a:gd name="connsiteX124" fmla="*/ 3653734 w 4017498"/>
                <a:gd name="connsiteY124" fmla="*/ 2929999 h 4010308"/>
                <a:gd name="connsiteX125" fmla="*/ 3648882 w 4017498"/>
                <a:gd name="connsiteY125" fmla="*/ 2939269 h 4010308"/>
                <a:gd name="connsiteX126" fmla="*/ 3647289 w 4017498"/>
                <a:gd name="connsiteY126" fmla="*/ 2942503 h 4010308"/>
                <a:gd name="connsiteX127" fmla="*/ 3643741 w 4017498"/>
                <a:gd name="connsiteY127" fmla="*/ 2943155 h 4010308"/>
                <a:gd name="connsiteX128" fmla="*/ 3420171 w 4017498"/>
                <a:gd name="connsiteY128" fmla="*/ 2980662 h 4010308"/>
                <a:gd name="connsiteX129" fmla="*/ 3417493 w 4017498"/>
                <a:gd name="connsiteY129" fmla="*/ 2966569 h 4010308"/>
                <a:gd name="connsiteX130" fmla="*/ 3650234 w 4017498"/>
                <a:gd name="connsiteY130" fmla="*/ 2910809 h 4010308"/>
                <a:gd name="connsiteX131" fmla="*/ 722168 w 4017498"/>
                <a:gd name="connsiteY131" fmla="*/ 2459376 h 4010308"/>
                <a:gd name="connsiteX132" fmla="*/ 722190 w 4017498"/>
                <a:gd name="connsiteY132" fmla="*/ 2459376 h 4010308"/>
                <a:gd name="connsiteX133" fmla="*/ 722166 w 4017498"/>
                <a:gd name="connsiteY133" fmla="*/ 2459425 h 4010308"/>
                <a:gd name="connsiteX134" fmla="*/ 1576676 w 4017498"/>
                <a:gd name="connsiteY134" fmla="*/ 2403544 h 4010308"/>
                <a:gd name="connsiteX135" fmla="*/ 1576685 w 4017498"/>
                <a:gd name="connsiteY135" fmla="*/ 2403544 h 4010308"/>
                <a:gd name="connsiteX136" fmla="*/ 1576661 w 4017498"/>
                <a:gd name="connsiteY136" fmla="*/ 2403568 h 4010308"/>
                <a:gd name="connsiteX137" fmla="*/ 3121075 w 4017498"/>
                <a:gd name="connsiteY137" fmla="*/ 2379213 h 4010308"/>
                <a:gd name="connsiteX138" fmla="*/ 3121074 w 4017498"/>
                <a:gd name="connsiteY138" fmla="*/ 2379239 h 4010308"/>
                <a:gd name="connsiteX139" fmla="*/ 3077457 w 4017498"/>
                <a:gd name="connsiteY139" fmla="*/ 2434369 h 4010308"/>
                <a:gd name="connsiteX140" fmla="*/ 3118565 w 4017498"/>
                <a:gd name="connsiteY140" fmla="*/ 2426862 h 4010308"/>
                <a:gd name="connsiteX141" fmla="*/ 3121074 w 4017498"/>
                <a:gd name="connsiteY141" fmla="*/ 2379239 h 4010308"/>
                <a:gd name="connsiteX142" fmla="*/ 3121075 w 4017498"/>
                <a:gd name="connsiteY142" fmla="*/ 2379237 h 4010308"/>
                <a:gd name="connsiteX143" fmla="*/ 3137755 w 4017498"/>
                <a:gd name="connsiteY143" fmla="*/ 2335016 h 4010308"/>
                <a:gd name="connsiteX144" fmla="*/ 3132275 w 4017498"/>
                <a:gd name="connsiteY144" fmla="*/ 2438980 h 4010308"/>
                <a:gd name="connsiteX145" fmla="*/ 3042481 w 4017498"/>
                <a:gd name="connsiteY145" fmla="*/ 2455394 h 4010308"/>
                <a:gd name="connsiteX146" fmla="*/ 3101753 w 4017498"/>
                <a:gd name="connsiteY146" fmla="*/ 2242769 h 4010308"/>
                <a:gd name="connsiteX147" fmla="*/ 3101740 w 4017498"/>
                <a:gd name="connsiteY147" fmla="*/ 2242808 h 4010308"/>
                <a:gd name="connsiteX148" fmla="*/ 3101716 w 4017498"/>
                <a:gd name="connsiteY148" fmla="*/ 2242784 h 4010308"/>
                <a:gd name="connsiteX149" fmla="*/ 3131455 w 4017498"/>
                <a:gd name="connsiteY149" fmla="*/ 2202136 h 4010308"/>
                <a:gd name="connsiteX150" fmla="*/ 3129306 w 4017498"/>
                <a:gd name="connsiteY150" fmla="*/ 2204066 h 4010308"/>
                <a:gd name="connsiteX151" fmla="*/ 3129330 w 4017498"/>
                <a:gd name="connsiteY151" fmla="*/ 2204066 h 4010308"/>
                <a:gd name="connsiteX152" fmla="*/ 3128558 w 4017498"/>
                <a:gd name="connsiteY152" fmla="*/ 2206432 h 4010308"/>
                <a:gd name="connsiteX153" fmla="*/ 3124961 w 4017498"/>
                <a:gd name="connsiteY153" fmla="*/ 2218067 h 4010308"/>
                <a:gd name="connsiteX154" fmla="*/ 3130513 w 4017498"/>
                <a:gd name="connsiteY154" fmla="*/ 2215846 h 4010308"/>
                <a:gd name="connsiteX155" fmla="*/ 3148086 w 4017498"/>
                <a:gd name="connsiteY155" fmla="*/ 2167666 h 4010308"/>
                <a:gd name="connsiteX156" fmla="*/ 3144248 w 4017498"/>
                <a:gd name="connsiteY156" fmla="*/ 2225767 h 4010308"/>
                <a:gd name="connsiteX157" fmla="*/ 3101753 w 4017498"/>
                <a:gd name="connsiteY157" fmla="*/ 2242769 h 4010308"/>
                <a:gd name="connsiteX158" fmla="*/ 3106664 w 4017498"/>
                <a:gd name="connsiteY158" fmla="*/ 2228108 h 4010308"/>
                <a:gd name="connsiteX159" fmla="*/ 3114872 w 4017498"/>
                <a:gd name="connsiteY159" fmla="*/ 2202160 h 4010308"/>
                <a:gd name="connsiteX160" fmla="*/ 3116730 w 4017498"/>
                <a:gd name="connsiteY160" fmla="*/ 2196053 h 4010308"/>
                <a:gd name="connsiteX161" fmla="*/ 1275922 w 4017498"/>
                <a:gd name="connsiteY161" fmla="*/ 2106764 h 4010308"/>
                <a:gd name="connsiteX162" fmla="*/ 1223898 w 4017498"/>
                <a:gd name="connsiteY162" fmla="*/ 2110726 h 4010308"/>
                <a:gd name="connsiteX163" fmla="*/ 1182342 w 4017498"/>
                <a:gd name="connsiteY163" fmla="*/ 2120799 h 4010308"/>
                <a:gd name="connsiteX164" fmla="*/ 1180190 w 4017498"/>
                <a:gd name="connsiteY164" fmla="*/ 2131481 h 4010308"/>
                <a:gd name="connsiteX165" fmla="*/ 1326999 w 4017498"/>
                <a:gd name="connsiteY165" fmla="*/ 2278194 h 4010308"/>
                <a:gd name="connsiteX166" fmla="*/ 1462254 w 4017498"/>
                <a:gd name="connsiteY166" fmla="*/ 2188530 h 4010308"/>
                <a:gd name="connsiteX167" fmla="*/ 1464721 w 4017498"/>
                <a:gd name="connsiteY167" fmla="*/ 2176351 h 4010308"/>
                <a:gd name="connsiteX168" fmla="*/ 1434829 w 4017498"/>
                <a:gd name="connsiteY168" fmla="*/ 2150430 h 4010308"/>
                <a:gd name="connsiteX169" fmla="*/ 1275922 w 4017498"/>
                <a:gd name="connsiteY169" fmla="*/ 2106764 h 4010308"/>
                <a:gd name="connsiteX170" fmla="*/ 1284709 w 4017498"/>
                <a:gd name="connsiteY170" fmla="*/ 2066864 h 4010308"/>
                <a:gd name="connsiteX171" fmla="*/ 1233180 w 4017498"/>
                <a:gd name="connsiteY171" fmla="*/ 2070786 h 4010308"/>
                <a:gd name="connsiteX172" fmla="*/ 1190292 w 4017498"/>
                <a:gd name="connsiteY172" fmla="*/ 2081322 h 4010308"/>
                <a:gd name="connsiteX173" fmla="*/ 1185450 w 4017498"/>
                <a:gd name="connsiteY173" fmla="*/ 2105364 h 4010308"/>
                <a:gd name="connsiteX174" fmla="*/ 1221581 w 4017498"/>
                <a:gd name="connsiteY174" fmla="*/ 2096596 h 4010308"/>
                <a:gd name="connsiteX175" fmla="*/ 1275946 w 4017498"/>
                <a:gd name="connsiteY175" fmla="*/ 2092450 h 4010308"/>
                <a:gd name="connsiteX176" fmla="*/ 1443472 w 4017498"/>
                <a:gd name="connsiteY176" fmla="*/ 2139019 h 4010308"/>
                <a:gd name="connsiteX177" fmla="*/ 1467961 w 4017498"/>
                <a:gd name="connsiteY177" fmla="*/ 2160350 h 4010308"/>
                <a:gd name="connsiteX178" fmla="*/ 1472929 w 4017498"/>
                <a:gd name="connsiteY178" fmla="*/ 2135820 h 4010308"/>
                <a:gd name="connsiteX179" fmla="*/ 1441356 w 4017498"/>
                <a:gd name="connsiteY179" fmla="*/ 2109217 h 4010308"/>
                <a:gd name="connsiteX180" fmla="*/ 1284709 w 4017498"/>
                <a:gd name="connsiteY180" fmla="*/ 2066864 h 4010308"/>
                <a:gd name="connsiteX181" fmla="*/ 1326999 w 4017498"/>
                <a:gd name="connsiteY181" fmla="*/ 1983948 h 4010308"/>
                <a:gd name="connsiteX182" fmla="*/ 1213754 w 4017498"/>
                <a:gd name="connsiteY182" fmla="*/ 2037692 h 4010308"/>
                <a:gd name="connsiteX183" fmla="*/ 1197325 w 4017498"/>
                <a:gd name="connsiteY183" fmla="*/ 2064876 h 4010308"/>
                <a:gd name="connsiteX184" fmla="*/ 1230802 w 4017498"/>
                <a:gd name="connsiteY184" fmla="*/ 2056635 h 4010308"/>
                <a:gd name="connsiteX185" fmla="*/ 1284685 w 4017498"/>
                <a:gd name="connsiteY185" fmla="*/ 2052526 h 4010308"/>
                <a:gd name="connsiteX186" fmla="*/ 1449777 w 4017498"/>
                <a:gd name="connsiteY186" fmla="*/ 2097669 h 4010308"/>
                <a:gd name="connsiteX187" fmla="*/ 1470520 w 4017498"/>
                <a:gd name="connsiteY187" fmla="*/ 2115209 h 4010308"/>
                <a:gd name="connsiteX188" fmla="*/ 1462254 w 4017498"/>
                <a:gd name="connsiteY188" fmla="*/ 2074305 h 4010308"/>
                <a:gd name="connsiteX189" fmla="*/ 1326999 w 4017498"/>
                <a:gd name="connsiteY189" fmla="*/ 1983948 h 4010308"/>
                <a:gd name="connsiteX190" fmla="*/ 1326999 w 4017498"/>
                <a:gd name="connsiteY190" fmla="*/ 1969634 h 4010308"/>
                <a:gd name="connsiteX191" fmla="*/ 1475485 w 4017498"/>
                <a:gd name="connsiteY191" fmla="*/ 2068565 h 4010308"/>
                <a:gd name="connsiteX192" fmla="*/ 1487837 w 4017498"/>
                <a:gd name="connsiteY192" fmla="*/ 2129852 h 4010308"/>
                <a:gd name="connsiteX193" fmla="*/ 1487881 w 4017498"/>
                <a:gd name="connsiteY193" fmla="*/ 2129889 h 4010308"/>
                <a:gd name="connsiteX194" fmla="*/ 1487850 w 4017498"/>
                <a:gd name="connsiteY194" fmla="*/ 2129917 h 4010308"/>
                <a:gd name="connsiteX195" fmla="*/ 1488170 w 4017498"/>
                <a:gd name="connsiteY195" fmla="*/ 2131505 h 4010308"/>
                <a:gd name="connsiteX196" fmla="*/ 1480192 w 4017498"/>
                <a:gd name="connsiteY196" fmla="*/ 2171003 h 4010308"/>
                <a:gd name="connsiteX197" fmla="*/ 1481652 w 4017498"/>
                <a:gd name="connsiteY197" fmla="*/ 2172275 h 4010308"/>
                <a:gd name="connsiteX198" fmla="*/ 1479572 w 4017498"/>
                <a:gd name="connsiteY198" fmla="*/ 2174069 h 4010308"/>
                <a:gd name="connsiteX199" fmla="*/ 1475482 w 4017498"/>
                <a:gd name="connsiteY199" fmla="*/ 2194317 h 4010308"/>
                <a:gd name="connsiteX200" fmla="*/ 1326999 w 4017498"/>
                <a:gd name="connsiteY200" fmla="*/ 2292556 h 4010308"/>
                <a:gd name="connsiteX201" fmla="*/ 1165804 w 4017498"/>
                <a:gd name="connsiteY201" fmla="*/ 2131505 h 4010308"/>
                <a:gd name="connsiteX202" fmla="*/ 1326999 w 4017498"/>
                <a:gd name="connsiteY202" fmla="*/ 1969634 h 4010308"/>
                <a:gd name="connsiteX203" fmla="*/ 1426810 w 4017498"/>
                <a:gd name="connsiteY203" fmla="*/ 1765063 h 4010308"/>
                <a:gd name="connsiteX204" fmla="*/ 1151272 w 4017498"/>
                <a:gd name="connsiteY204" fmla="*/ 1833519 h 4010308"/>
                <a:gd name="connsiteX205" fmla="*/ 1053029 w 4017498"/>
                <a:gd name="connsiteY205" fmla="*/ 2345395 h 4010308"/>
                <a:gd name="connsiteX206" fmla="*/ 1053005 w 4017498"/>
                <a:gd name="connsiteY206" fmla="*/ 2345419 h 4010308"/>
                <a:gd name="connsiteX207" fmla="*/ 1568816 w 4017498"/>
                <a:gd name="connsiteY207" fmla="*/ 2388868 h 4010308"/>
                <a:gd name="connsiteX208" fmla="*/ 1632468 w 4017498"/>
                <a:gd name="connsiteY208" fmla="*/ 1982307 h 4010308"/>
                <a:gd name="connsiteX209" fmla="*/ 1624623 w 4017498"/>
                <a:gd name="connsiteY209" fmla="*/ 1926041 h 4010308"/>
                <a:gd name="connsiteX210" fmla="*/ 1533960 w 4017498"/>
                <a:gd name="connsiteY210" fmla="*/ 1985662 h 4010308"/>
                <a:gd name="connsiteX211" fmla="*/ 3146565 w 4017498"/>
                <a:gd name="connsiteY211" fmla="*/ 1748336 h 4010308"/>
                <a:gd name="connsiteX212" fmla="*/ 3154941 w 4017498"/>
                <a:gd name="connsiteY212" fmla="*/ 1803758 h 4010308"/>
                <a:gd name="connsiteX213" fmla="*/ 3157837 w 4017498"/>
                <a:gd name="connsiteY213" fmla="*/ 1753381 h 4010308"/>
                <a:gd name="connsiteX214" fmla="*/ 3146565 w 4017498"/>
                <a:gd name="connsiteY214" fmla="*/ 1748336 h 4010308"/>
                <a:gd name="connsiteX215" fmla="*/ 1434607 w 4017498"/>
                <a:gd name="connsiteY215" fmla="*/ 1748335 h 4010308"/>
                <a:gd name="connsiteX216" fmla="*/ 1539705 w 4017498"/>
                <a:gd name="connsiteY216" fmla="*/ 1964735 h 4010308"/>
                <a:gd name="connsiteX217" fmla="*/ 1635775 w 4017498"/>
                <a:gd name="connsiteY217" fmla="*/ 1901565 h 4010308"/>
                <a:gd name="connsiteX218" fmla="*/ 1637272 w 4017498"/>
                <a:gd name="connsiteY218" fmla="*/ 1912862 h 4010308"/>
                <a:gd name="connsiteX219" fmla="*/ 1646637 w 4017498"/>
                <a:gd name="connsiteY219" fmla="*/ 1980304 h 4010308"/>
                <a:gd name="connsiteX220" fmla="*/ 1578857 w 4017498"/>
                <a:gd name="connsiteY220" fmla="*/ 2399947 h 4010308"/>
                <a:gd name="connsiteX221" fmla="*/ 1576676 w 4017498"/>
                <a:gd name="connsiteY221" fmla="*/ 2403544 h 4010308"/>
                <a:gd name="connsiteX222" fmla="*/ 1572461 w 4017498"/>
                <a:gd name="connsiteY222" fmla="*/ 2403375 h 4010308"/>
                <a:gd name="connsiteX223" fmla="*/ 1043591 w 4017498"/>
                <a:gd name="connsiteY223" fmla="*/ 2358671 h 4010308"/>
                <a:gd name="connsiteX224" fmla="*/ 1036036 w 4017498"/>
                <a:gd name="connsiteY224" fmla="*/ 2357657 h 4010308"/>
                <a:gd name="connsiteX225" fmla="*/ 1138865 w 4017498"/>
                <a:gd name="connsiteY225" fmla="*/ 1821836 h 4010308"/>
                <a:gd name="connsiteX226" fmla="*/ 3128099 w 4017498"/>
                <a:gd name="connsiteY226" fmla="*/ 1720722 h 4010308"/>
                <a:gd name="connsiteX227" fmla="*/ 3141254 w 4017498"/>
                <a:gd name="connsiteY227" fmla="*/ 1729098 h 4010308"/>
                <a:gd name="connsiteX228" fmla="*/ 3168072 w 4017498"/>
                <a:gd name="connsiteY228" fmla="*/ 1742085 h 4010308"/>
                <a:gd name="connsiteX229" fmla="*/ 3172779 w 4017498"/>
                <a:gd name="connsiteY229" fmla="*/ 1744064 h 4010308"/>
                <a:gd name="connsiteX230" fmla="*/ 3161337 w 4017498"/>
                <a:gd name="connsiteY230" fmla="*/ 1940839 h 4010308"/>
                <a:gd name="connsiteX231" fmla="*/ 671910 w 4017498"/>
                <a:gd name="connsiteY231" fmla="*/ 1460028 h 4010308"/>
                <a:gd name="connsiteX232" fmla="*/ 669882 w 4017498"/>
                <a:gd name="connsiteY232" fmla="*/ 1461235 h 4010308"/>
                <a:gd name="connsiteX233" fmla="*/ 668699 w 4017498"/>
                <a:gd name="connsiteY233" fmla="*/ 1467221 h 4010308"/>
                <a:gd name="connsiteX234" fmla="*/ 669858 w 4017498"/>
                <a:gd name="connsiteY234" fmla="*/ 1472387 h 4010308"/>
                <a:gd name="connsiteX235" fmla="*/ 669858 w 4017498"/>
                <a:gd name="connsiteY235" fmla="*/ 1472411 h 4010308"/>
                <a:gd name="connsiteX236" fmla="*/ 672054 w 4017498"/>
                <a:gd name="connsiteY236" fmla="*/ 1473618 h 4010308"/>
                <a:gd name="connsiteX237" fmla="*/ 674347 w 4017498"/>
                <a:gd name="connsiteY237" fmla="*/ 1472652 h 4010308"/>
                <a:gd name="connsiteX238" fmla="*/ 675917 w 4017498"/>
                <a:gd name="connsiteY238" fmla="*/ 1467221 h 4010308"/>
                <a:gd name="connsiteX239" fmla="*/ 674323 w 4017498"/>
                <a:gd name="connsiteY239" fmla="*/ 1460993 h 4010308"/>
                <a:gd name="connsiteX240" fmla="*/ 671910 w 4017498"/>
                <a:gd name="connsiteY240" fmla="*/ 1460028 h 4010308"/>
                <a:gd name="connsiteX241" fmla="*/ 612880 w 4017498"/>
                <a:gd name="connsiteY241" fmla="*/ 1457655 h 4010308"/>
                <a:gd name="connsiteX242" fmla="*/ 612891 w 4017498"/>
                <a:gd name="connsiteY242" fmla="*/ 1457661 h 4010308"/>
                <a:gd name="connsiteX243" fmla="*/ 612867 w 4017498"/>
                <a:gd name="connsiteY243" fmla="*/ 1457661 h 4010308"/>
                <a:gd name="connsiteX244" fmla="*/ 1351137 w 4017498"/>
                <a:gd name="connsiteY244" fmla="*/ 1453655 h 4010308"/>
                <a:gd name="connsiteX245" fmla="*/ 1361830 w 4017498"/>
                <a:gd name="connsiteY245" fmla="*/ 1463238 h 4010308"/>
                <a:gd name="connsiteX246" fmla="*/ 1287677 w 4017498"/>
                <a:gd name="connsiteY246" fmla="*/ 1546008 h 4010308"/>
                <a:gd name="connsiteX247" fmla="*/ 1333347 w 4017498"/>
                <a:gd name="connsiteY247" fmla="*/ 1556943 h 4010308"/>
                <a:gd name="connsiteX248" fmla="*/ 1237494 w 4017498"/>
                <a:gd name="connsiteY248" fmla="*/ 1633340 h 4010308"/>
                <a:gd name="connsiteX249" fmla="*/ 1438638 w 4017498"/>
                <a:gd name="connsiteY249" fmla="*/ 1583422 h 4010308"/>
                <a:gd name="connsiteX250" fmla="*/ 1544195 w 4017498"/>
                <a:gd name="connsiteY250" fmla="*/ 1609371 h 4010308"/>
                <a:gd name="connsiteX251" fmla="*/ 1603526 w 4017498"/>
                <a:gd name="connsiteY251" fmla="*/ 1731800 h 4010308"/>
                <a:gd name="connsiteX252" fmla="*/ 1723663 w 4017498"/>
                <a:gd name="connsiteY252" fmla="*/ 1652554 h 4010308"/>
                <a:gd name="connsiteX253" fmla="*/ 1726607 w 4017498"/>
                <a:gd name="connsiteY253" fmla="*/ 1653158 h 4010308"/>
                <a:gd name="connsiteX254" fmla="*/ 1759122 w 4017498"/>
                <a:gd name="connsiteY254" fmla="*/ 1661292 h 4010308"/>
                <a:gd name="connsiteX255" fmla="*/ 1763563 w 4017498"/>
                <a:gd name="connsiteY255" fmla="*/ 1662668 h 4010308"/>
                <a:gd name="connsiteX256" fmla="*/ 1764167 w 4017498"/>
                <a:gd name="connsiteY256" fmla="*/ 1667255 h 4010308"/>
                <a:gd name="connsiteX257" fmla="*/ 1784515 w 4017498"/>
                <a:gd name="connsiteY257" fmla="*/ 1815319 h 4010308"/>
                <a:gd name="connsiteX258" fmla="*/ 1784877 w 4017498"/>
                <a:gd name="connsiteY258" fmla="*/ 1817853 h 4010308"/>
                <a:gd name="connsiteX259" fmla="*/ 1790598 w 4017498"/>
                <a:gd name="connsiteY259" fmla="*/ 1859347 h 4010308"/>
                <a:gd name="connsiteX260" fmla="*/ 1791539 w 4017498"/>
                <a:gd name="connsiteY260" fmla="*/ 2341702 h 4010308"/>
                <a:gd name="connsiteX261" fmla="*/ 1759629 w 4017498"/>
                <a:gd name="connsiteY261" fmla="*/ 2414237 h 4010308"/>
                <a:gd name="connsiteX262" fmla="*/ 1670027 w 4017498"/>
                <a:gd name="connsiteY262" fmla="*/ 2561433 h 4010308"/>
                <a:gd name="connsiteX263" fmla="*/ 1670052 w 4017498"/>
                <a:gd name="connsiteY263" fmla="*/ 2561457 h 4010308"/>
                <a:gd name="connsiteX264" fmla="*/ 1657355 w 4017498"/>
                <a:gd name="connsiteY264" fmla="*/ 2554722 h 4010308"/>
                <a:gd name="connsiteX265" fmla="*/ 1747222 w 4017498"/>
                <a:gd name="connsiteY265" fmla="*/ 2407213 h 4010308"/>
                <a:gd name="connsiteX266" fmla="*/ 1778408 w 4017498"/>
                <a:gd name="connsiteY266" fmla="*/ 2335909 h 4010308"/>
                <a:gd name="connsiteX267" fmla="*/ 1776381 w 4017498"/>
                <a:gd name="connsiteY267" fmla="*/ 1861374 h 4010308"/>
                <a:gd name="connsiteX268" fmla="*/ 1770684 w 4017498"/>
                <a:gd name="connsiteY268" fmla="*/ 1819857 h 4010308"/>
                <a:gd name="connsiteX269" fmla="*/ 1770298 w 4017498"/>
                <a:gd name="connsiteY269" fmla="*/ 1817370 h 4010308"/>
                <a:gd name="connsiteX270" fmla="*/ 1750504 w 4017498"/>
                <a:gd name="connsiteY270" fmla="*/ 1673748 h 4010308"/>
                <a:gd name="connsiteX271" fmla="*/ 1726559 w 4017498"/>
                <a:gd name="connsiteY271" fmla="*/ 1667882 h 4010308"/>
                <a:gd name="connsiteX272" fmla="*/ 1597757 w 4017498"/>
                <a:gd name="connsiteY272" fmla="*/ 1752849 h 4010308"/>
                <a:gd name="connsiteX273" fmla="*/ 1534201 w 4017498"/>
                <a:gd name="connsiteY273" fmla="*/ 1621730 h 4010308"/>
                <a:gd name="connsiteX274" fmla="*/ 1438711 w 4017498"/>
                <a:gd name="connsiteY274" fmla="*/ 1598243 h 4010308"/>
                <a:gd name="connsiteX275" fmla="*/ 1177100 w 4017498"/>
                <a:gd name="connsiteY275" fmla="*/ 1663151 h 4010308"/>
                <a:gd name="connsiteX276" fmla="*/ 1301460 w 4017498"/>
                <a:gd name="connsiteY276" fmla="*/ 1564088 h 4010308"/>
                <a:gd name="connsiteX277" fmla="*/ 1260956 w 4017498"/>
                <a:gd name="connsiteY277" fmla="*/ 1554336 h 4010308"/>
                <a:gd name="connsiteX278" fmla="*/ 379571 w 4017498"/>
                <a:gd name="connsiteY278" fmla="*/ 1451651 h 4010308"/>
                <a:gd name="connsiteX279" fmla="*/ 366440 w 4017498"/>
                <a:gd name="connsiteY279" fmla="*/ 1480183 h 4010308"/>
                <a:gd name="connsiteX280" fmla="*/ 491935 w 4017498"/>
                <a:gd name="connsiteY280" fmla="*/ 1520711 h 4010308"/>
                <a:gd name="connsiteX281" fmla="*/ 501421 w 4017498"/>
                <a:gd name="connsiteY281" fmla="*/ 1523752 h 4010308"/>
                <a:gd name="connsiteX282" fmla="*/ 580450 w 4017498"/>
                <a:gd name="connsiteY282" fmla="*/ 1546732 h 4010308"/>
                <a:gd name="connsiteX283" fmla="*/ 653782 w 4017498"/>
                <a:gd name="connsiteY283" fmla="*/ 1567974 h 4010308"/>
                <a:gd name="connsiteX284" fmla="*/ 661072 w 4017498"/>
                <a:gd name="connsiteY284" fmla="*/ 1553467 h 4010308"/>
                <a:gd name="connsiteX285" fmla="*/ 388720 w 4017498"/>
                <a:gd name="connsiteY285" fmla="*/ 1458869 h 4010308"/>
                <a:gd name="connsiteX286" fmla="*/ 379571 w 4017498"/>
                <a:gd name="connsiteY286" fmla="*/ 1451651 h 4010308"/>
                <a:gd name="connsiteX287" fmla="*/ 671910 w 4017498"/>
                <a:gd name="connsiteY287" fmla="*/ 1445714 h 4010308"/>
                <a:gd name="connsiteX288" fmla="*/ 683930 w 4017498"/>
                <a:gd name="connsiteY288" fmla="*/ 1450155 h 4010308"/>
                <a:gd name="connsiteX289" fmla="*/ 685499 w 4017498"/>
                <a:gd name="connsiteY289" fmla="*/ 1451193 h 4010308"/>
                <a:gd name="connsiteX290" fmla="*/ 686344 w 4017498"/>
                <a:gd name="connsiteY290" fmla="*/ 1452907 h 4010308"/>
                <a:gd name="connsiteX291" fmla="*/ 690279 w 4017498"/>
                <a:gd name="connsiteY291" fmla="*/ 1467245 h 4010308"/>
                <a:gd name="connsiteX292" fmla="*/ 686368 w 4017498"/>
                <a:gd name="connsiteY292" fmla="*/ 1480739 h 4010308"/>
                <a:gd name="connsiteX293" fmla="*/ 685524 w 4017498"/>
                <a:gd name="connsiteY293" fmla="*/ 1482452 h 4010308"/>
                <a:gd name="connsiteX294" fmla="*/ 683882 w 4017498"/>
                <a:gd name="connsiteY294" fmla="*/ 1483611 h 4010308"/>
                <a:gd name="connsiteX295" fmla="*/ 671934 w 4017498"/>
                <a:gd name="connsiteY295" fmla="*/ 1487956 h 4010308"/>
                <a:gd name="connsiteX296" fmla="*/ 671910 w 4017498"/>
                <a:gd name="connsiteY296" fmla="*/ 1487956 h 4010308"/>
                <a:gd name="connsiteX297" fmla="*/ 660782 w 4017498"/>
                <a:gd name="connsiteY297" fmla="*/ 1483587 h 4010308"/>
                <a:gd name="connsiteX298" fmla="*/ 658996 w 4017498"/>
                <a:gd name="connsiteY298" fmla="*/ 1481921 h 4010308"/>
                <a:gd name="connsiteX299" fmla="*/ 654361 w 4017498"/>
                <a:gd name="connsiteY299" fmla="*/ 1467245 h 4010308"/>
                <a:gd name="connsiteX300" fmla="*/ 658996 w 4017498"/>
                <a:gd name="connsiteY300" fmla="*/ 1451797 h 4010308"/>
                <a:gd name="connsiteX301" fmla="*/ 660709 w 4017498"/>
                <a:gd name="connsiteY301" fmla="*/ 1450155 h 4010308"/>
                <a:gd name="connsiteX302" fmla="*/ 671910 w 4017498"/>
                <a:gd name="connsiteY302" fmla="*/ 1445714 h 4010308"/>
                <a:gd name="connsiteX303" fmla="*/ 534671 w 4017498"/>
                <a:gd name="connsiteY303" fmla="*/ 1432963 h 4010308"/>
                <a:gd name="connsiteX304" fmla="*/ 534684 w 4017498"/>
                <a:gd name="connsiteY304" fmla="*/ 1432968 h 4010308"/>
                <a:gd name="connsiteX305" fmla="*/ 534659 w 4017498"/>
                <a:gd name="connsiteY305" fmla="*/ 1432968 h 4010308"/>
                <a:gd name="connsiteX306" fmla="*/ 612891 w 4017498"/>
                <a:gd name="connsiteY306" fmla="*/ 1429758 h 4010308"/>
                <a:gd name="connsiteX307" fmla="*/ 612481 w 4017498"/>
                <a:gd name="connsiteY307" fmla="*/ 1430361 h 4010308"/>
                <a:gd name="connsiteX308" fmla="*/ 610767 w 4017498"/>
                <a:gd name="connsiteY308" fmla="*/ 1430892 h 4010308"/>
                <a:gd name="connsiteX309" fmla="*/ 608909 w 4017498"/>
                <a:gd name="connsiteY309" fmla="*/ 1436154 h 4010308"/>
                <a:gd name="connsiteX310" fmla="*/ 610767 w 4017498"/>
                <a:gd name="connsiteY310" fmla="*/ 1441441 h 4010308"/>
                <a:gd name="connsiteX311" fmla="*/ 612795 w 4017498"/>
                <a:gd name="connsiteY311" fmla="*/ 1443275 h 4010308"/>
                <a:gd name="connsiteX312" fmla="*/ 615016 w 4017498"/>
                <a:gd name="connsiteY312" fmla="*/ 1441441 h 4010308"/>
                <a:gd name="connsiteX313" fmla="*/ 616874 w 4017498"/>
                <a:gd name="connsiteY313" fmla="*/ 1436154 h 4010308"/>
                <a:gd name="connsiteX314" fmla="*/ 615016 w 4017498"/>
                <a:gd name="connsiteY314" fmla="*/ 1430892 h 4010308"/>
                <a:gd name="connsiteX315" fmla="*/ 612916 w 4017498"/>
                <a:gd name="connsiteY315" fmla="*/ 1429782 h 4010308"/>
                <a:gd name="connsiteX316" fmla="*/ 612665 w 4017498"/>
                <a:gd name="connsiteY316" fmla="*/ 1415848 h 4010308"/>
                <a:gd name="connsiteX317" fmla="*/ 626023 w 4017498"/>
                <a:gd name="connsiteY317" fmla="*/ 1421816 h 4010308"/>
                <a:gd name="connsiteX318" fmla="*/ 631212 w 4017498"/>
                <a:gd name="connsiteY318" fmla="*/ 1436130 h 4010308"/>
                <a:gd name="connsiteX319" fmla="*/ 625105 w 4017498"/>
                <a:gd name="connsiteY319" fmla="*/ 1451579 h 4010308"/>
                <a:gd name="connsiteX320" fmla="*/ 612880 w 4017498"/>
                <a:gd name="connsiteY320" fmla="*/ 1457655 h 4010308"/>
                <a:gd name="connsiteX321" fmla="*/ 599760 w 4017498"/>
                <a:gd name="connsiteY321" fmla="*/ 1450492 h 4010308"/>
                <a:gd name="connsiteX322" fmla="*/ 594498 w 4017498"/>
                <a:gd name="connsiteY322" fmla="*/ 1436130 h 4010308"/>
                <a:gd name="connsiteX323" fmla="*/ 600629 w 4017498"/>
                <a:gd name="connsiteY323" fmla="*/ 1420706 h 4010308"/>
                <a:gd name="connsiteX324" fmla="*/ 612665 w 4017498"/>
                <a:gd name="connsiteY324" fmla="*/ 1415848 h 4010308"/>
                <a:gd name="connsiteX325" fmla="*/ 3741260 w 4017498"/>
                <a:gd name="connsiteY325" fmla="*/ 1409168 h 4010308"/>
                <a:gd name="connsiteX326" fmla="*/ 3750529 w 4017498"/>
                <a:gd name="connsiteY326" fmla="*/ 1435310 h 4010308"/>
                <a:gd name="connsiteX327" fmla="*/ 3858644 w 4017498"/>
                <a:gd name="connsiteY327" fmla="*/ 2069253 h 4010308"/>
                <a:gd name="connsiteX328" fmla="*/ 3838609 w 4017498"/>
                <a:gd name="connsiteY328" fmla="*/ 2345419 h 4010308"/>
                <a:gd name="connsiteX329" fmla="*/ 3824440 w 4017498"/>
                <a:gd name="connsiteY329" fmla="*/ 2343295 h 4010308"/>
                <a:gd name="connsiteX330" fmla="*/ 3844306 w 4017498"/>
                <a:gd name="connsiteY330" fmla="*/ 2069253 h 4010308"/>
                <a:gd name="connsiteX331" fmla="*/ 3744929 w 4017498"/>
                <a:gd name="connsiteY331" fmla="*/ 1462876 h 4010308"/>
                <a:gd name="connsiteX332" fmla="*/ 3665441 w 4017498"/>
                <a:gd name="connsiteY332" fmla="*/ 1560974 h 4010308"/>
                <a:gd name="connsiteX333" fmla="*/ 3610189 w 4017498"/>
                <a:gd name="connsiteY333" fmla="*/ 1589433 h 4010308"/>
                <a:gd name="connsiteX334" fmla="*/ 3601330 w 4017498"/>
                <a:gd name="connsiteY334" fmla="*/ 1592981 h 4010308"/>
                <a:gd name="connsiteX335" fmla="*/ 3600679 w 4017498"/>
                <a:gd name="connsiteY335" fmla="*/ 1593271 h 4010308"/>
                <a:gd name="connsiteX336" fmla="*/ 3552281 w 4017498"/>
                <a:gd name="connsiteY336" fmla="*/ 2422131 h 4010308"/>
                <a:gd name="connsiteX337" fmla="*/ 3552281 w 4017498"/>
                <a:gd name="connsiteY337" fmla="*/ 2422179 h 4010308"/>
                <a:gd name="connsiteX338" fmla="*/ 3537943 w 4017498"/>
                <a:gd name="connsiteY338" fmla="*/ 2421358 h 4010308"/>
                <a:gd name="connsiteX339" fmla="*/ 3586895 w 4017498"/>
                <a:gd name="connsiteY339" fmla="*/ 1583470 h 4010308"/>
                <a:gd name="connsiteX340" fmla="*/ 3595537 w 4017498"/>
                <a:gd name="connsiteY340" fmla="*/ 1579874 h 4010308"/>
                <a:gd name="connsiteX341" fmla="*/ 3605096 w 4017498"/>
                <a:gd name="connsiteY341" fmla="*/ 1576036 h 4010308"/>
                <a:gd name="connsiteX342" fmla="*/ 3657814 w 4017498"/>
                <a:gd name="connsiteY342" fmla="*/ 1548832 h 4010308"/>
                <a:gd name="connsiteX343" fmla="*/ 3736698 w 4017498"/>
                <a:gd name="connsiteY343" fmla="*/ 1436541 h 4010308"/>
                <a:gd name="connsiteX344" fmla="*/ 534732 w 4017498"/>
                <a:gd name="connsiteY344" fmla="*/ 1405113 h 4010308"/>
                <a:gd name="connsiteX345" fmla="*/ 532535 w 4017498"/>
                <a:gd name="connsiteY345" fmla="*/ 1406947 h 4010308"/>
                <a:gd name="connsiteX346" fmla="*/ 531497 w 4017498"/>
                <a:gd name="connsiteY346" fmla="*/ 1412233 h 4010308"/>
                <a:gd name="connsiteX347" fmla="*/ 532608 w 4017498"/>
                <a:gd name="connsiteY347" fmla="*/ 1417375 h 4010308"/>
                <a:gd name="connsiteX348" fmla="*/ 532632 w 4017498"/>
                <a:gd name="connsiteY348" fmla="*/ 1417375 h 4010308"/>
                <a:gd name="connsiteX349" fmla="*/ 534853 w 4017498"/>
                <a:gd name="connsiteY349" fmla="*/ 1418630 h 4010308"/>
                <a:gd name="connsiteX350" fmla="*/ 536760 w 4017498"/>
                <a:gd name="connsiteY350" fmla="*/ 1417544 h 4010308"/>
                <a:gd name="connsiteX351" fmla="*/ 538666 w 4017498"/>
                <a:gd name="connsiteY351" fmla="*/ 1412233 h 4010308"/>
                <a:gd name="connsiteX352" fmla="*/ 536784 w 4017498"/>
                <a:gd name="connsiteY352" fmla="*/ 1406947 h 4010308"/>
                <a:gd name="connsiteX353" fmla="*/ 536639 w 4017498"/>
                <a:gd name="connsiteY353" fmla="*/ 1390735 h 4010308"/>
                <a:gd name="connsiteX354" fmla="*/ 547815 w 4017498"/>
                <a:gd name="connsiteY354" fmla="*/ 1397871 h 4010308"/>
                <a:gd name="connsiteX355" fmla="*/ 553005 w 4017498"/>
                <a:gd name="connsiteY355" fmla="*/ 1412209 h 4010308"/>
                <a:gd name="connsiteX356" fmla="*/ 547573 w 4017498"/>
                <a:gd name="connsiteY356" fmla="*/ 1426885 h 4010308"/>
                <a:gd name="connsiteX357" fmla="*/ 534671 w 4017498"/>
                <a:gd name="connsiteY357" fmla="*/ 1432963 h 4010308"/>
                <a:gd name="connsiteX358" fmla="*/ 523652 w 4017498"/>
                <a:gd name="connsiteY358" fmla="*/ 1428672 h 4010308"/>
                <a:gd name="connsiteX359" fmla="*/ 521770 w 4017498"/>
                <a:gd name="connsiteY359" fmla="*/ 1426885 h 4010308"/>
                <a:gd name="connsiteX360" fmla="*/ 517111 w 4017498"/>
                <a:gd name="connsiteY360" fmla="*/ 1412209 h 4010308"/>
                <a:gd name="connsiteX361" fmla="*/ 522421 w 4017498"/>
                <a:gd name="connsiteY361" fmla="*/ 1396761 h 4010308"/>
                <a:gd name="connsiteX362" fmla="*/ 536639 w 4017498"/>
                <a:gd name="connsiteY362" fmla="*/ 1390735 h 4010308"/>
                <a:gd name="connsiteX363" fmla="*/ 3252049 w 4017498"/>
                <a:gd name="connsiteY363" fmla="*/ 1390678 h 4010308"/>
                <a:gd name="connsiteX364" fmla="*/ 3250166 w 4017498"/>
                <a:gd name="connsiteY364" fmla="*/ 1391861 h 4010308"/>
                <a:gd name="connsiteX365" fmla="*/ 3248331 w 4017498"/>
                <a:gd name="connsiteY365" fmla="*/ 1397896 h 4010308"/>
                <a:gd name="connsiteX366" fmla="*/ 3250866 w 4017498"/>
                <a:gd name="connsiteY366" fmla="*/ 1403930 h 4010308"/>
                <a:gd name="connsiteX367" fmla="*/ 3252145 w 4017498"/>
                <a:gd name="connsiteY367" fmla="*/ 1404268 h 4010308"/>
                <a:gd name="connsiteX368" fmla="*/ 3254366 w 4017498"/>
                <a:gd name="connsiteY368" fmla="*/ 1403013 h 4010308"/>
                <a:gd name="connsiteX369" fmla="*/ 3255524 w 4017498"/>
                <a:gd name="connsiteY369" fmla="*/ 1397896 h 4010308"/>
                <a:gd name="connsiteX370" fmla="*/ 3254366 w 4017498"/>
                <a:gd name="connsiteY370" fmla="*/ 1391958 h 4010308"/>
                <a:gd name="connsiteX371" fmla="*/ 3252049 w 4017498"/>
                <a:gd name="connsiteY371" fmla="*/ 1390678 h 4010308"/>
                <a:gd name="connsiteX372" fmla="*/ 713258 w 4017498"/>
                <a:gd name="connsiteY372" fmla="*/ 1386720 h 4010308"/>
                <a:gd name="connsiteX373" fmla="*/ 711279 w 4017498"/>
                <a:gd name="connsiteY373" fmla="*/ 1388603 h 4010308"/>
                <a:gd name="connsiteX374" fmla="*/ 709420 w 4017498"/>
                <a:gd name="connsiteY374" fmla="*/ 1393889 h 4010308"/>
                <a:gd name="connsiteX375" fmla="*/ 711279 w 4017498"/>
                <a:gd name="connsiteY375" fmla="*/ 1399151 h 4010308"/>
                <a:gd name="connsiteX376" fmla="*/ 713403 w 4017498"/>
                <a:gd name="connsiteY376" fmla="*/ 1400286 h 4010308"/>
                <a:gd name="connsiteX377" fmla="*/ 714875 w 4017498"/>
                <a:gd name="connsiteY377" fmla="*/ 1399996 h 4010308"/>
                <a:gd name="connsiteX378" fmla="*/ 717362 w 4017498"/>
                <a:gd name="connsiteY378" fmla="*/ 1393913 h 4010308"/>
                <a:gd name="connsiteX379" fmla="*/ 715503 w 4017498"/>
                <a:gd name="connsiteY379" fmla="*/ 1388627 h 4010308"/>
                <a:gd name="connsiteX380" fmla="*/ 713234 w 4017498"/>
                <a:gd name="connsiteY380" fmla="*/ 1386744 h 4010308"/>
                <a:gd name="connsiteX381" fmla="*/ 3544653 w 4017498"/>
                <a:gd name="connsiteY381" fmla="*/ 1382206 h 4010308"/>
                <a:gd name="connsiteX382" fmla="*/ 3535094 w 4017498"/>
                <a:gd name="connsiteY382" fmla="*/ 1389616 h 4010308"/>
                <a:gd name="connsiteX383" fmla="*/ 3263128 w 4017498"/>
                <a:gd name="connsiteY383" fmla="*/ 1484094 h 4010308"/>
                <a:gd name="connsiteX384" fmla="*/ 3263152 w 4017498"/>
                <a:gd name="connsiteY384" fmla="*/ 1484118 h 4010308"/>
                <a:gd name="connsiteX385" fmla="*/ 3270394 w 4017498"/>
                <a:gd name="connsiteY385" fmla="*/ 1498552 h 4010308"/>
                <a:gd name="connsiteX386" fmla="*/ 3278552 w 4017498"/>
                <a:gd name="connsiteY386" fmla="*/ 1496211 h 4010308"/>
                <a:gd name="connsiteX387" fmla="*/ 3557760 w 4017498"/>
                <a:gd name="connsiteY387" fmla="*/ 1410882 h 4010308"/>
                <a:gd name="connsiteX388" fmla="*/ 3544653 w 4017498"/>
                <a:gd name="connsiteY388" fmla="*/ 1382206 h 4010308"/>
                <a:gd name="connsiteX389" fmla="*/ 3252368 w 4017498"/>
                <a:gd name="connsiteY389" fmla="*/ 1376914 h 4010308"/>
                <a:gd name="connsiteX390" fmla="*/ 3263393 w 4017498"/>
                <a:gd name="connsiteY390" fmla="*/ 1380758 h 4010308"/>
                <a:gd name="connsiteX391" fmla="*/ 3265180 w 4017498"/>
                <a:gd name="connsiteY391" fmla="*/ 1382399 h 4010308"/>
                <a:gd name="connsiteX392" fmla="*/ 3269838 w 4017498"/>
                <a:gd name="connsiteY392" fmla="*/ 1397920 h 4010308"/>
                <a:gd name="connsiteX393" fmla="*/ 3265180 w 4017498"/>
                <a:gd name="connsiteY393" fmla="*/ 1412620 h 4010308"/>
                <a:gd name="connsiteX394" fmla="*/ 3263418 w 4017498"/>
                <a:gd name="connsiteY394" fmla="*/ 1414237 h 4010308"/>
                <a:gd name="connsiteX395" fmla="*/ 3252290 w 4017498"/>
                <a:gd name="connsiteY395" fmla="*/ 1418655 h 4010308"/>
                <a:gd name="connsiteX396" fmla="*/ 3252314 w 4017498"/>
                <a:gd name="connsiteY396" fmla="*/ 1418606 h 4010308"/>
                <a:gd name="connsiteX397" fmla="*/ 3240076 w 4017498"/>
                <a:gd name="connsiteY397" fmla="*/ 1413344 h 4010308"/>
                <a:gd name="connsiteX398" fmla="*/ 3233969 w 4017498"/>
                <a:gd name="connsiteY398" fmla="*/ 1397896 h 4010308"/>
                <a:gd name="connsiteX399" fmla="*/ 3239352 w 4017498"/>
                <a:gd name="connsiteY399" fmla="*/ 1382447 h 4010308"/>
                <a:gd name="connsiteX400" fmla="*/ 3252368 w 4017498"/>
                <a:gd name="connsiteY400" fmla="*/ 1376914 h 4010308"/>
                <a:gd name="connsiteX401" fmla="*/ 713451 w 4017498"/>
                <a:gd name="connsiteY401" fmla="*/ 1372406 h 4010308"/>
                <a:gd name="connsiteX402" fmla="*/ 726583 w 4017498"/>
                <a:gd name="connsiteY402" fmla="*/ 1379551 h 4010308"/>
                <a:gd name="connsiteX403" fmla="*/ 731772 w 4017498"/>
                <a:gd name="connsiteY403" fmla="*/ 1393913 h 4010308"/>
                <a:gd name="connsiteX404" fmla="*/ 725665 w 4017498"/>
                <a:gd name="connsiteY404" fmla="*/ 1409338 h 4010308"/>
                <a:gd name="connsiteX405" fmla="*/ 713427 w 4017498"/>
                <a:gd name="connsiteY405" fmla="*/ 1414624 h 4010308"/>
                <a:gd name="connsiteX406" fmla="*/ 713427 w 4017498"/>
                <a:gd name="connsiteY406" fmla="*/ 1414600 h 4010308"/>
                <a:gd name="connsiteX407" fmla="*/ 700248 w 4017498"/>
                <a:gd name="connsiteY407" fmla="*/ 1408203 h 4010308"/>
                <a:gd name="connsiteX408" fmla="*/ 695058 w 4017498"/>
                <a:gd name="connsiteY408" fmla="*/ 1393889 h 4010308"/>
                <a:gd name="connsiteX409" fmla="*/ 701189 w 4017498"/>
                <a:gd name="connsiteY409" fmla="*/ 1378441 h 4010308"/>
                <a:gd name="connsiteX410" fmla="*/ 713451 w 4017498"/>
                <a:gd name="connsiteY410" fmla="*/ 1372406 h 4010308"/>
                <a:gd name="connsiteX411" fmla="*/ 460168 w 4017498"/>
                <a:gd name="connsiteY411" fmla="*/ 1369919 h 4010308"/>
                <a:gd name="connsiteX412" fmla="*/ 457586 w 4017498"/>
                <a:gd name="connsiteY412" fmla="*/ 1371826 h 4010308"/>
                <a:gd name="connsiteX413" fmla="*/ 456499 w 4017498"/>
                <a:gd name="connsiteY413" fmla="*/ 1377112 h 4010308"/>
                <a:gd name="connsiteX414" fmla="*/ 457875 w 4017498"/>
                <a:gd name="connsiteY414" fmla="*/ 1382374 h 4010308"/>
                <a:gd name="connsiteX415" fmla="*/ 457851 w 4017498"/>
                <a:gd name="connsiteY415" fmla="*/ 1382374 h 4010308"/>
                <a:gd name="connsiteX416" fmla="*/ 460313 w 4017498"/>
                <a:gd name="connsiteY416" fmla="*/ 1383485 h 4010308"/>
                <a:gd name="connsiteX417" fmla="*/ 462534 w 4017498"/>
                <a:gd name="connsiteY417" fmla="*/ 1382254 h 4010308"/>
                <a:gd name="connsiteX418" fmla="*/ 463668 w 4017498"/>
                <a:gd name="connsiteY418" fmla="*/ 1377112 h 4010308"/>
                <a:gd name="connsiteX419" fmla="*/ 462630 w 4017498"/>
                <a:gd name="connsiteY419" fmla="*/ 1371826 h 4010308"/>
                <a:gd name="connsiteX420" fmla="*/ 460168 w 4017498"/>
                <a:gd name="connsiteY420" fmla="*/ 1369919 h 4010308"/>
                <a:gd name="connsiteX421" fmla="*/ 3389528 w 4017498"/>
                <a:gd name="connsiteY421" fmla="*/ 1363566 h 4010308"/>
                <a:gd name="connsiteX422" fmla="*/ 3389540 w 4017498"/>
                <a:gd name="connsiteY422" fmla="*/ 1363571 h 4010308"/>
                <a:gd name="connsiteX423" fmla="*/ 3389516 w 4017498"/>
                <a:gd name="connsiteY423" fmla="*/ 1363571 h 4010308"/>
                <a:gd name="connsiteX424" fmla="*/ 3308363 w 4017498"/>
                <a:gd name="connsiteY424" fmla="*/ 1362268 h 4010308"/>
                <a:gd name="connsiteX425" fmla="*/ 3308387 w 4017498"/>
                <a:gd name="connsiteY425" fmla="*/ 1362268 h 4010308"/>
                <a:gd name="connsiteX426" fmla="*/ 3308363 w 4017498"/>
                <a:gd name="connsiteY426" fmla="*/ 1362273 h 4010308"/>
                <a:gd name="connsiteX427" fmla="*/ 3311356 w 4017498"/>
                <a:gd name="connsiteY427" fmla="*/ 1360409 h 4010308"/>
                <a:gd name="connsiteX428" fmla="*/ 3308267 w 4017498"/>
                <a:gd name="connsiteY428" fmla="*/ 1362292 h 4010308"/>
                <a:gd name="connsiteX429" fmla="*/ 3308363 w 4017498"/>
                <a:gd name="connsiteY429" fmla="*/ 1362273 h 4010308"/>
                <a:gd name="connsiteX430" fmla="*/ 3308122 w 4017498"/>
                <a:gd name="connsiteY430" fmla="*/ 1366782 h 4010308"/>
                <a:gd name="connsiteX431" fmla="*/ 3309256 w 4017498"/>
                <a:gd name="connsiteY431" fmla="*/ 1372116 h 4010308"/>
                <a:gd name="connsiteX432" fmla="*/ 3311550 w 4017498"/>
                <a:gd name="connsiteY432" fmla="*/ 1373951 h 4010308"/>
                <a:gd name="connsiteX433" fmla="*/ 3312515 w 4017498"/>
                <a:gd name="connsiteY433" fmla="*/ 1373202 h 4010308"/>
                <a:gd name="connsiteX434" fmla="*/ 3315339 w 4017498"/>
                <a:gd name="connsiteY434" fmla="*/ 1366782 h 4010308"/>
                <a:gd name="connsiteX435" fmla="*/ 3313408 w 4017498"/>
                <a:gd name="connsiteY435" fmla="*/ 1361447 h 4010308"/>
                <a:gd name="connsiteX436" fmla="*/ 3311356 w 4017498"/>
                <a:gd name="connsiteY436" fmla="*/ 1360409 h 4010308"/>
                <a:gd name="connsiteX437" fmla="*/ 653564 w 4017498"/>
                <a:gd name="connsiteY437" fmla="*/ 1356378 h 4010308"/>
                <a:gd name="connsiteX438" fmla="*/ 651971 w 4017498"/>
                <a:gd name="connsiteY438" fmla="*/ 1357319 h 4010308"/>
                <a:gd name="connsiteX439" fmla="*/ 650378 w 4017498"/>
                <a:gd name="connsiteY439" fmla="*/ 1362799 h 4010308"/>
                <a:gd name="connsiteX440" fmla="*/ 651971 w 4017498"/>
                <a:gd name="connsiteY440" fmla="*/ 1369026 h 4010308"/>
                <a:gd name="connsiteX441" fmla="*/ 653733 w 4017498"/>
                <a:gd name="connsiteY441" fmla="*/ 1369968 h 4010308"/>
                <a:gd name="connsiteX442" fmla="*/ 655978 w 4017498"/>
                <a:gd name="connsiteY442" fmla="*/ 1369002 h 4010308"/>
                <a:gd name="connsiteX443" fmla="*/ 657571 w 4017498"/>
                <a:gd name="connsiteY443" fmla="*/ 1362799 h 4010308"/>
                <a:gd name="connsiteX444" fmla="*/ 656002 w 4017498"/>
                <a:gd name="connsiteY444" fmla="*/ 1357343 h 4010308"/>
                <a:gd name="connsiteX445" fmla="*/ 653564 w 4017498"/>
                <a:gd name="connsiteY445" fmla="*/ 1356378 h 4010308"/>
                <a:gd name="connsiteX446" fmla="*/ 457975 w 4017498"/>
                <a:gd name="connsiteY446" fmla="*/ 1356103 h 4010308"/>
                <a:gd name="connsiteX447" fmla="*/ 472744 w 4017498"/>
                <a:gd name="connsiteY447" fmla="*/ 1361688 h 4010308"/>
                <a:gd name="connsiteX448" fmla="*/ 478055 w 4017498"/>
                <a:gd name="connsiteY448" fmla="*/ 1377161 h 4010308"/>
                <a:gd name="connsiteX449" fmla="*/ 473396 w 4017498"/>
                <a:gd name="connsiteY449" fmla="*/ 1391837 h 4010308"/>
                <a:gd name="connsiteX450" fmla="*/ 471682 w 4017498"/>
                <a:gd name="connsiteY450" fmla="*/ 1393454 h 4010308"/>
                <a:gd name="connsiteX451" fmla="*/ 460482 w 4017498"/>
                <a:gd name="connsiteY451" fmla="*/ 1397919 h 4010308"/>
                <a:gd name="connsiteX452" fmla="*/ 460482 w 4017498"/>
                <a:gd name="connsiteY452" fmla="*/ 1397871 h 4010308"/>
                <a:gd name="connsiteX453" fmla="*/ 448485 w 4017498"/>
                <a:gd name="connsiteY453" fmla="*/ 1393406 h 4010308"/>
                <a:gd name="connsiteX454" fmla="*/ 446578 w 4017498"/>
                <a:gd name="connsiteY454" fmla="*/ 1391523 h 4010308"/>
                <a:gd name="connsiteX455" fmla="*/ 442137 w 4017498"/>
                <a:gd name="connsiteY455" fmla="*/ 1377136 h 4010308"/>
                <a:gd name="connsiteX456" fmla="*/ 446554 w 4017498"/>
                <a:gd name="connsiteY456" fmla="*/ 1362774 h 4010308"/>
                <a:gd name="connsiteX457" fmla="*/ 457975 w 4017498"/>
                <a:gd name="connsiteY457" fmla="*/ 1356103 h 4010308"/>
                <a:gd name="connsiteX458" fmla="*/ 3311356 w 4017498"/>
                <a:gd name="connsiteY458" fmla="*/ 1346071 h 4010308"/>
                <a:gd name="connsiteX459" fmla="*/ 3323595 w 4017498"/>
                <a:gd name="connsiteY459" fmla="*/ 1351357 h 4010308"/>
                <a:gd name="connsiteX460" fmla="*/ 3329702 w 4017498"/>
                <a:gd name="connsiteY460" fmla="*/ 1366782 h 4010308"/>
                <a:gd name="connsiteX461" fmla="*/ 3323667 w 4017498"/>
                <a:gd name="connsiteY461" fmla="*/ 1382182 h 4010308"/>
                <a:gd name="connsiteX462" fmla="*/ 3311381 w 4017498"/>
                <a:gd name="connsiteY462" fmla="*/ 1388313 h 4010308"/>
                <a:gd name="connsiteX463" fmla="*/ 3311356 w 4017498"/>
                <a:gd name="connsiteY463" fmla="*/ 1388313 h 4010308"/>
                <a:gd name="connsiteX464" fmla="*/ 3299094 w 4017498"/>
                <a:gd name="connsiteY464" fmla="*/ 1382206 h 4010308"/>
                <a:gd name="connsiteX465" fmla="*/ 3293784 w 4017498"/>
                <a:gd name="connsiteY465" fmla="*/ 1366782 h 4010308"/>
                <a:gd name="connsiteX466" fmla="*/ 3299046 w 4017498"/>
                <a:gd name="connsiteY466" fmla="*/ 1351381 h 4010308"/>
                <a:gd name="connsiteX467" fmla="*/ 3311356 w 4017498"/>
                <a:gd name="connsiteY467" fmla="*/ 1346071 h 4010308"/>
                <a:gd name="connsiteX468" fmla="*/ 3210785 w 4017498"/>
                <a:gd name="connsiteY468" fmla="*/ 1345220 h 4010308"/>
                <a:gd name="connsiteX469" fmla="*/ 3210796 w 4017498"/>
                <a:gd name="connsiteY469" fmla="*/ 1345226 h 4010308"/>
                <a:gd name="connsiteX470" fmla="*/ 3210772 w 4017498"/>
                <a:gd name="connsiteY470" fmla="*/ 1345226 h 4010308"/>
                <a:gd name="connsiteX471" fmla="*/ 653564 w 4017498"/>
                <a:gd name="connsiteY471" fmla="*/ 1342088 h 4010308"/>
                <a:gd name="connsiteX472" fmla="*/ 665513 w 4017498"/>
                <a:gd name="connsiteY472" fmla="*/ 1346433 h 4010308"/>
                <a:gd name="connsiteX473" fmla="*/ 667130 w 4017498"/>
                <a:gd name="connsiteY473" fmla="*/ 1347495 h 4010308"/>
                <a:gd name="connsiteX474" fmla="*/ 667951 w 4017498"/>
                <a:gd name="connsiteY474" fmla="*/ 1349209 h 4010308"/>
                <a:gd name="connsiteX475" fmla="*/ 671958 w 4017498"/>
                <a:gd name="connsiteY475" fmla="*/ 1362799 h 4010308"/>
                <a:gd name="connsiteX476" fmla="*/ 668047 w 4017498"/>
                <a:gd name="connsiteY476" fmla="*/ 1377064 h 4010308"/>
                <a:gd name="connsiteX477" fmla="*/ 667203 w 4017498"/>
                <a:gd name="connsiteY477" fmla="*/ 1378778 h 4010308"/>
                <a:gd name="connsiteX478" fmla="*/ 665537 w 4017498"/>
                <a:gd name="connsiteY478" fmla="*/ 1379961 h 4010308"/>
                <a:gd name="connsiteX479" fmla="*/ 653589 w 4017498"/>
                <a:gd name="connsiteY479" fmla="*/ 1384306 h 4010308"/>
                <a:gd name="connsiteX480" fmla="*/ 653564 w 4017498"/>
                <a:gd name="connsiteY480" fmla="*/ 1384306 h 4010308"/>
                <a:gd name="connsiteX481" fmla="*/ 642437 w 4017498"/>
                <a:gd name="connsiteY481" fmla="*/ 1379961 h 4010308"/>
                <a:gd name="connsiteX482" fmla="*/ 640819 w 4017498"/>
                <a:gd name="connsiteY482" fmla="*/ 1378875 h 4010308"/>
                <a:gd name="connsiteX483" fmla="*/ 639950 w 4017498"/>
                <a:gd name="connsiteY483" fmla="*/ 1377161 h 4010308"/>
                <a:gd name="connsiteX484" fmla="*/ 636040 w 4017498"/>
                <a:gd name="connsiteY484" fmla="*/ 1362823 h 4010308"/>
                <a:gd name="connsiteX485" fmla="*/ 639950 w 4017498"/>
                <a:gd name="connsiteY485" fmla="*/ 1349305 h 4010308"/>
                <a:gd name="connsiteX486" fmla="*/ 640795 w 4017498"/>
                <a:gd name="connsiteY486" fmla="*/ 1347592 h 4010308"/>
                <a:gd name="connsiteX487" fmla="*/ 642437 w 4017498"/>
                <a:gd name="connsiteY487" fmla="*/ 1346433 h 4010308"/>
                <a:gd name="connsiteX488" fmla="*/ 653564 w 4017498"/>
                <a:gd name="connsiteY488" fmla="*/ 1342088 h 4010308"/>
                <a:gd name="connsiteX489" fmla="*/ 3389371 w 4017498"/>
                <a:gd name="connsiteY489" fmla="*/ 1335643 h 4010308"/>
                <a:gd name="connsiteX490" fmla="*/ 3389395 w 4017498"/>
                <a:gd name="connsiteY490" fmla="*/ 1335667 h 4010308"/>
                <a:gd name="connsiteX491" fmla="*/ 3387416 w 4017498"/>
                <a:gd name="connsiteY491" fmla="*/ 1337550 h 4010308"/>
                <a:gd name="connsiteX492" fmla="*/ 3385533 w 4017498"/>
                <a:gd name="connsiteY492" fmla="*/ 1342836 h 4010308"/>
                <a:gd name="connsiteX493" fmla="*/ 3387416 w 4017498"/>
                <a:gd name="connsiteY493" fmla="*/ 1348171 h 4010308"/>
                <a:gd name="connsiteX494" fmla="*/ 3389444 w 4017498"/>
                <a:gd name="connsiteY494" fmla="*/ 1349233 h 4010308"/>
                <a:gd name="connsiteX495" fmla="*/ 3391688 w 4017498"/>
                <a:gd name="connsiteY495" fmla="*/ 1348098 h 4010308"/>
                <a:gd name="connsiteX496" fmla="*/ 3392726 w 4017498"/>
                <a:gd name="connsiteY496" fmla="*/ 1342812 h 4010308"/>
                <a:gd name="connsiteX497" fmla="*/ 3391592 w 4017498"/>
                <a:gd name="connsiteY497" fmla="*/ 1337502 h 4010308"/>
                <a:gd name="connsiteX498" fmla="*/ 576008 w 4017498"/>
                <a:gd name="connsiteY498" fmla="*/ 1331660 h 4010308"/>
                <a:gd name="connsiteX499" fmla="*/ 574101 w 4017498"/>
                <a:gd name="connsiteY499" fmla="*/ 1333543 h 4010308"/>
                <a:gd name="connsiteX500" fmla="*/ 572194 w 4017498"/>
                <a:gd name="connsiteY500" fmla="*/ 1338853 h 4010308"/>
                <a:gd name="connsiteX501" fmla="*/ 574101 w 4017498"/>
                <a:gd name="connsiteY501" fmla="*/ 1344164 h 4010308"/>
                <a:gd name="connsiteX502" fmla="*/ 576177 w 4017498"/>
                <a:gd name="connsiteY502" fmla="*/ 1345226 h 4010308"/>
                <a:gd name="connsiteX503" fmla="*/ 577673 w 4017498"/>
                <a:gd name="connsiteY503" fmla="*/ 1344936 h 4010308"/>
                <a:gd name="connsiteX504" fmla="*/ 580160 w 4017498"/>
                <a:gd name="connsiteY504" fmla="*/ 1338853 h 4010308"/>
                <a:gd name="connsiteX505" fmla="*/ 578253 w 4017498"/>
                <a:gd name="connsiteY505" fmla="*/ 1333543 h 4010308"/>
                <a:gd name="connsiteX506" fmla="*/ 3389540 w 4017498"/>
                <a:gd name="connsiteY506" fmla="*/ 1321329 h 4010308"/>
                <a:gd name="connsiteX507" fmla="*/ 3402696 w 4017498"/>
                <a:gd name="connsiteY507" fmla="*/ 1328498 h 4010308"/>
                <a:gd name="connsiteX508" fmla="*/ 3407064 w 4017498"/>
                <a:gd name="connsiteY508" fmla="*/ 1342836 h 4010308"/>
                <a:gd name="connsiteX509" fmla="*/ 3401802 w 4017498"/>
                <a:gd name="connsiteY509" fmla="*/ 1358261 h 4010308"/>
                <a:gd name="connsiteX510" fmla="*/ 3389528 w 4017498"/>
                <a:gd name="connsiteY510" fmla="*/ 1363566 h 4010308"/>
                <a:gd name="connsiteX511" fmla="*/ 3377302 w 4017498"/>
                <a:gd name="connsiteY511" fmla="*/ 1358285 h 4010308"/>
                <a:gd name="connsiteX512" fmla="*/ 3371195 w 4017498"/>
                <a:gd name="connsiteY512" fmla="*/ 1342836 h 4010308"/>
                <a:gd name="connsiteX513" fmla="*/ 3377302 w 4017498"/>
                <a:gd name="connsiteY513" fmla="*/ 1327436 h 4010308"/>
                <a:gd name="connsiteX514" fmla="*/ 3389540 w 4017498"/>
                <a:gd name="connsiteY514" fmla="*/ 1321329 h 4010308"/>
                <a:gd name="connsiteX515" fmla="*/ 576201 w 4017498"/>
                <a:gd name="connsiteY515" fmla="*/ 1317322 h 4010308"/>
                <a:gd name="connsiteX516" fmla="*/ 589332 w 4017498"/>
                <a:gd name="connsiteY516" fmla="*/ 1324491 h 4010308"/>
                <a:gd name="connsiteX517" fmla="*/ 594546 w 4017498"/>
                <a:gd name="connsiteY517" fmla="*/ 1338853 h 4010308"/>
                <a:gd name="connsiteX518" fmla="*/ 588439 w 4017498"/>
                <a:gd name="connsiteY518" fmla="*/ 1354278 h 4010308"/>
                <a:gd name="connsiteX519" fmla="*/ 576177 w 4017498"/>
                <a:gd name="connsiteY519" fmla="*/ 1359564 h 4010308"/>
                <a:gd name="connsiteX520" fmla="*/ 563022 w 4017498"/>
                <a:gd name="connsiteY520" fmla="*/ 1353191 h 4010308"/>
                <a:gd name="connsiteX521" fmla="*/ 557856 w 4017498"/>
                <a:gd name="connsiteY521" fmla="*/ 1338853 h 4010308"/>
                <a:gd name="connsiteX522" fmla="*/ 563939 w 4017498"/>
                <a:gd name="connsiteY522" fmla="*/ 1323429 h 4010308"/>
                <a:gd name="connsiteX523" fmla="*/ 576201 w 4017498"/>
                <a:gd name="connsiteY523" fmla="*/ 1317322 h 4010308"/>
                <a:gd name="connsiteX524" fmla="*/ 3210796 w 4017498"/>
                <a:gd name="connsiteY524" fmla="*/ 1317298 h 4010308"/>
                <a:gd name="connsiteX525" fmla="*/ 3210796 w 4017498"/>
                <a:gd name="connsiteY525" fmla="*/ 1317322 h 4010308"/>
                <a:gd name="connsiteX526" fmla="*/ 3208696 w 4017498"/>
                <a:gd name="connsiteY526" fmla="*/ 1319205 h 4010308"/>
                <a:gd name="connsiteX527" fmla="*/ 3206837 w 4017498"/>
                <a:gd name="connsiteY527" fmla="*/ 1324491 h 4010308"/>
                <a:gd name="connsiteX528" fmla="*/ 3208744 w 4017498"/>
                <a:gd name="connsiteY528" fmla="*/ 1329850 h 4010308"/>
                <a:gd name="connsiteX529" fmla="*/ 3210796 w 4017498"/>
                <a:gd name="connsiteY529" fmla="*/ 1330888 h 4010308"/>
                <a:gd name="connsiteX530" fmla="*/ 3212244 w 4017498"/>
                <a:gd name="connsiteY530" fmla="*/ 1330719 h 4010308"/>
                <a:gd name="connsiteX531" fmla="*/ 3214803 w 4017498"/>
                <a:gd name="connsiteY531" fmla="*/ 1324467 h 4010308"/>
                <a:gd name="connsiteX532" fmla="*/ 3212920 w 4017498"/>
                <a:gd name="connsiteY532" fmla="*/ 1319181 h 4010308"/>
                <a:gd name="connsiteX533" fmla="*/ 736552 w 4017498"/>
                <a:gd name="connsiteY533" fmla="*/ 1312543 h 4010308"/>
                <a:gd name="connsiteX534" fmla="*/ 736142 w 4017498"/>
                <a:gd name="connsiteY534" fmla="*/ 1313146 h 4010308"/>
                <a:gd name="connsiteX535" fmla="*/ 734452 w 4017498"/>
                <a:gd name="connsiteY535" fmla="*/ 1313678 h 4010308"/>
                <a:gd name="connsiteX536" fmla="*/ 732594 w 4017498"/>
                <a:gd name="connsiteY536" fmla="*/ 1318940 h 4010308"/>
                <a:gd name="connsiteX537" fmla="*/ 734452 w 4017498"/>
                <a:gd name="connsiteY537" fmla="*/ 1324274 h 4010308"/>
                <a:gd name="connsiteX538" fmla="*/ 736480 w 4017498"/>
                <a:gd name="connsiteY538" fmla="*/ 1326061 h 4010308"/>
                <a:gd name="connsiteX539" fmla="*/ 737904 w 4017498"/>
                <a:gd name="connsiteY539" fmla="*/ 1325023 h 4010308"/>
                <a:gd name="connsiteX540" fmla="*/ 739763 w 4017498"/>
                <a:gd name="connsiteY540" fmla="*/ 1318940 h 4010308"/>
                <a:gd name="connsiteX541" fmla="*/ 738676 w 4017498"/>
                <a:gd name="connsiteY541" fmla="*/ 1313678 h 4010308"/>
                <a:gd name="connsiteX542" fmla="*/ 736576 w 4017498"/>
                <a:gd name="connsiteY542" fmla="*/ 1312567 h 4010308"/>
                <a:gd name="connsiteX543" fmla="*/ 3210796 w 4017498"/>
                <a:gd name="connsiteY543" fmla="*/ 1302984 h 4010308"/>
                <a:gd name="connsiteX544" fmla="*/ 3223976 w 4017498"/>
                <a:gd name="connsiteY544" fmla="*/ 1310201 h 4010308"/>
                <a:gd name="connsiteX545" fmla="*/ 3229141 w 4017498"/>
                <a:gd name="connsiteY545" fmla="*/ 1324491 h 4010308"/>
                <a:gd name="connsiteX546" fmla="*/ 3223082 w 4017498"/>
                <a:gd name="connsiteY546" fmla="*/ 1339916 h 4010308"/>
                <a:gd name="connsiteX547" fmla="*/ 3210785 w 4017498"/>
                <a:gd name="connsiteY547" fmla="*/ 1345220 h 4010308"/>
                <a:gd name="connsiteX548" fmla="*/ 3197689 w 4017498"/>
                <a:gd name="connsiteY548" fmla="*/ 1338902 h 4010308"/>
                <a:gd name="connsiteX549" fmla="*/ 3192427 w 4017498"/>
                <a:gd name="connsiteY549" fmla="*/ 1324491 h 4010308"/>
                <a:gd name="connsiteX550" fmla="*/ 3198558 w 4017498"/>
                <a:gd name="connsiteY550" fmla="*/ 1309091 h 4010308"/>
                <a:gd name="connsiteX551" fmla="*/ 3210796 w 4017498"/>
                <a:gd name="connsiteY551" fmla="*/ 1302984 h 4010308"/>
                <a:gd name="connsiteX552" fmla="*/ 3463789 w 4017498"/>
                <a:gd name="connsiteY552" fmla="*/ 1300594 h 4010308"/>
                <a:gd name="connsiteX553" fmla="*/ 3461592 w 4017498"/>
                <a:gd name="connsiteY553" fmla="*/ 1302477 h 4010308"/>
                <a:gd name="connsiteX554" fmla="*/ 3460530 w 4017498"/>
                <a:gd name="connsiteY554" fmla="*/ 1307763 h 4010308"/>
                <a:gd name="connsiteX555" fmla="*/ 3461906 w 4017498"/>
                <a:gd name="connsiteY555" fmla="*/ 1313074 h 4010308"/>
                <a:gd name="connsiteX556" fmla="*/ 3463885 w 4017498"/>
                <a:gd name="connsiteY556" fmla="*/ 1314160 h 4010308"/>
                <a:gd name="connsiteX557" fmla="*/ 3466372 w 4017498"/>
                <a:gd name="connsiteY557" fmla="*/ 1313074 h 4010308"/>
                <a:gd name="connsiteX558" fmla="*/ 3467747 w 4017498"/>
                <a:gd name="connsiteY558" fmla="*/ 1307763 h 4010308"/>
                <a:gd name="connsiteX559" fmla="*/ 3465768 w 4017498"/>
                <a:gd name="connsiteY559" fmla="*/ 1301439 h 4010308"/>
                <a:gd name="connsiteX560" fmla="*/ 3463789 w 4017498"/>
                <a:gd name="connsiteY560" fmla="*/ 1300594 h 4010308"/>
                <a:gd name="connsiteX561" fmla="*/ 734884 w 4017498"/>
                <a:gd name="connsiteY561" fmla="*/ 1298398 h 4010308"/>
                <a:gd name="connsiteX562" fmla="*/ 748839 w 4017498"/>
                <a:gd name="connsiteY562" fmla="*/ 1303515 h 4010308"/>
                <a:gd name="connsiteX563" fmla="*/ 754101 w 4017498"/>
                <a:gd name="connsiteY563" fmla="*/ 1318916 h 4010308"/>
                <a:gd name="connsiteX564" fmla="*/ 748839 w 4017498"/>
                <a:gd name="connsiteY564" fmla="*/ 1334364 h 4010308"/>
                <a:gd name="connsiteX565" fmla="*/ 736552 w 4017498"/>
                <a:gd name="connsiteY565" fmla="*/ 1340447 h 4010308"/>
                <a:gd name="connsiteX566" fmla="*/ 723445 w 4017498"/>
                <a:gd name="connsiteY566" fmla="*/ 1333350 h 4010308"/>
                <a:gd name="connsiteX567" fmla="*/ 718183 w 4017498"/>
                <a:gd name="connsiteY567" fmla="*/ 1318916 h 4010308"/>
                <a:gd name="connsiteX568" fmla="*/ 724314 w 4017498"/>
                <a:gd name="connsiteY568" fmla="*/ 1303491 h 4010308"/>
                <a:gd name="connsiteX569" fmla="*/ 734884 w 4017498"/>
                <a:gd name="connsiteY569" fmla="*/ 1298398 h 4010308"/>
                <a:gd name="connsiteX570" fmla="*/ 501204 w 4017498"/>
                <a:gd name="connsiteY570" fmla="*/ 1296636 h 4010308"/>
                <a:gd name="connsiteX571" fmla="*/ 499080 w 4017498"/>
                <a:gd name="connsiteY571" fmla="*/ 1298470 h 4010308"/>
                <a:gd name="connsiteX572" fmla="*/ 497993 w 4017498"/>
                <a:gd name="connsiteY572" fmla="*/ 1303780 h 4010308"/>
                <a:gd name="connsiteX573" fmla="*/ 499080 w 4017498"/>
                <a:gd name="connsiteY573" fmla="*/ 1309091 h 4010308"/>
                <a:gd name="connsiteX574" fmla="*/ 501180 w 4017498"/>
                <a:gd name="connsiteY574" fmla="*/ 1310153 h 4010308"/>
                <a:gd name="connsiteX575" fmla="*/ 502628 w 4017498"/>
                <a:gd name="connsiteY575" fmla="*/ 1309984 h 4010308"/>
                <a:gd name="connsiteX576" fmla="*/ 505162 w 4017498"/>
                <a:gd name="connsiteY576" fmla="*/ 1303780 h 4010308"/>
                <a:gd name="connsiteX577" fmla="*/ 503280 w 4017498"/>
                <a:gd name="connsiteY577" fmla="*/ 1298470 h 4010308"/>
                <a:gd name="connsiteX578" fmla="*/ 3270370 w 4017498"/>
                <a:gd name="connsiteY578" fmla="*/ 1287004 h 4010308"/>
                <a:gd name="connsiteX579" fmla="*/ 3270382 w 4017498"/>
                <a:gd name="connsiteY579" fmla="*/ 1287011 h 4010308"/>
                <a:gd name="connsiteX580" fmla="*/ 3268535 w 4017498"/>
                <a:gd name="connsiteY580" fmla="*/ 1288090 h 4010308"/>
                <a:gd name="connsiteX581" fmla="*/ 3266652 w 4017498"/>
                <a:gd name="connsiteY581" fmla="*/ 1293401 h 4010308"/>
                <a:gd name="connsiteX582" fmla="*/ 3269187 w 4017498"/>
                <a:gd name="connsiteY582" fmla="*/ 1300232 h 4010308"/>
                <a:gd name="connsiteX583" fmla="*/ 3270490 w 4017498"/>
                <a:gd name="connsiteY583" fmla="*/ 1300570 h 4010308"/>
                <a:gd name="connsiteX584" fmla="*/ 3272711 w 4017498"/>
                <a:gd name="connsiteY584" fmla="*/ 1299339 h 4010308"/>
                <a:gd name="connsiteX585" fmla="*/ 3273821 w 4017498"/>
                <a:gd name="connsiteY585" fmla="*/ 1293401 h 4010308"/>
                <a:gd name="connsiteX586" fmla="*/ 3272663 w 4017498"/>
                <a:gd name="connsiteY586" fmla="*/ 1288259 h 4010308"/>
                <a:gd name="connsiteX587" fmla="*/ 3270382 w 4017498"/>
                <a:gd name="connsiteY587" fmla="*/ 1287011 h 4010308"/>
                <a:gd name="connsiteX588" fmla="*/ 3270394 w 4017498"/>
                <a:gd name="connsiteY588" fmla="*/ 1287004 h 4010308"/>
                <a:gd name="connsiteX589" fmla="*/ 3463740 w 4017498"/>
                <a:gd name="connsiteY589" fmla="*/ 1286256 h 4010308"/>
                <a:gd name="connsiteX590" fmla="*/ 3476823 w 4017498"/>
                <a:gd name="connsiteY590" fmla="*/ 1292387 h 4010308"/>
                <a:gd name="connsiteX591" fmla="*/ 3482086 w 4017498"/>
                <a:gd name="connsiteY591" fmla="*/ 1307763 h 4010308"/>
                <a:gd name="connsiteX592" fmla="*/ 3477668 w 4017498"/>
                <a:gd name="connsiteY592" fmla="*/ 1322150 h 4010308"/>
                <a:gd name="connsiteX593" fmla="*/ 3475665 w 4017498"/>
                <a:gd name="connsiteY593" fmla="*/ 1324129 h 4010308"/>
                <a:gd name="connsiteX594" fmla="*/ 3463740 w 4017498"/>
                <a:gd name="connsiteY594" fmla="*/ 1328498 h 4010308"/>
                <a:gd name="connsiteX595" fmla="*/ 3452685 w 4017498"/>
                <a:gd name="connsiteY595" fmla="*/ 1324201 h 4010308"/>
                <a:gd name="connsiteX596" fmla="*/ 3450561 w 4017498"/>
                <a:gd name="connsiteY596" fmla="*/ 1322101 h 4010308"/>
                <a:gd name="connsiteX597" fmla="*/ 3446216 w 4017498"/>
                <a:gd name="connsiteY597" fmla="*/ 1307763 h 4010308"/>
                <a:gd name="connsiteX598" fmla="*/ 3450585 w 4017498"/>
                <a:gd name="connsiteY598" fmla="*/ 1293449 h 4010308"/>
                <a:gd name="connsiteX599" fmla="*/ 3463740 w 4017498"/>
                <a:gd name="connsiteY599" fmla="*/ 1286256 h 4010308"/>
                <a:gd name="connsiteX600" fmla="*/ 503099 w 4017498"/>
                <a:gd name="connsiteY600" fmla="*/ 1282258 h 4010308"/>
                <a:gd name="connsiteX601" fmla="*/ 514335 w 4017498"/>
                <a:gd name="connsiteY601" fmla="*/ 1289418 h 4010308"/>
                <a:gd name="connsiteX602" fmla="*/ 519525 w 4017498"/>
                <a:gd name="connsiteY602" fmla="*/ 1303756 h 4010308"/>
                <a:gd name="connsiteX603" fmla="*/ 513442 w 4017498"/>
                <a:gd name="connsiteY603" fmla="*/ 1319181 h 4010308"/>
                <a:gd name="connsiteX604" fmla="*/ 501155 w 4017498"/>
                <a:gd name="connsiteY604" fmla="*/ 1324467 h 4010308"/>
                <a:gd name="connsiteX605" fmla="*/ 501180 w 4017498"/>
                <a:gd name="connsiteY605" fmla="*/ 1324491 h 4010308"/>
                <a:gd name="connsiteX606" fmla="*/ 488941 w 4017498"/>
                <a:gd name="connsiteY606" fmla="*/ 1319229 h 4010308"/>
                <a:gd name="connsiteX607" fmla="*/ 483631 w 4017498"/>
                <a:gd name="connsiteY607" fmla="*/ 1303756 h 4010308"/>
                <a:gd name="connsiteX608" fmla="*/ 488893 w 4017498"/>
                <a:gd name="connsiteY608" fmla="*/ 1288332 h 4010308"/>
                <a:gd name="connsiteX609" fmla="*/ 503099 w 4017498"/>
                <a:gd name="connsiteY609" fmla="*/ 1282258 h 4010308"/>
                <a:gd name="connsiteX610" fmla="*/ 676713 w 4017498"/>
                <a:gd name="connsiteY610" fmla="*/ 1281428 h 4010308"/>
                <a:gd name="connsiteX611" fmla="*/ 674637 w 4017498"/>
                <a:gd name="connsiteY611" fmla="*/ 1283311 h 4010308"/>
                <a:gd name="connsiteX612" fmla="*/ 672730 w 4017498"/>
                <a:gd name="connsiteY612" fmla="*/ 1288621 h 4010308"/>
                <a:gd name="connsiteX613" fmla="*/ 674637 w 4017498"/>
                <a:gd name="connsiteY613" fmla="*/ 1293932 h 4010308"/>
                <a:gd name="connsiteX614" fmla="*/ 676713 w 4017498"/>
                <a:gd name="connsiteY614" fmla="*/ 1294994 h 4010308"/>
                <a:gd name="connsiteX615" fmla="*/ 678185 w 4017498"/>
                <a:gd name="connsiteY615" fmla="*/ 1294825 h 4010308"/>
                <a:gd name="connsiteX616" fmla="*/ 680696 w 4017498"/>
                <a:gd name="connsiteY616" fmla="*/ 1288621 h 4010308"/>
                <a:gd name="connsiteX617" fmla="*/ 678789 w 4017498"/>
                <a:gd name="connsiteY617" fmla="*/ 1283311 h 4010308"/>
                <a:gd name="connsiteX618" fmla="*/ 3270635 w 4017498"/>
                <a:gd name="connsiteY618" fmla="*/ 1272666 h 4010308"/>
                <a:gd name="connsiteX619" fmla="*/ 3281594 w 4017498"/>
                <a:gd name="connsiteY619" fmla="*/ 1276914 h 4010308"/>
                <a:gd name="connsiteX620" fmla="*/ 3283597 w 4017498"/>
                <a:gd name="connsiteY620" fmla="*/ 1278773 h 4010308"/>
                <a:gd name="connsiteX621" fmla="*/ 3288184 w 4017498"/>
                <a:gd name="connsiteY621" fmla="*/ 1293401 h 4010308"/>
                <a:gd name="connsiteX622" fmla="*/ 3283597 w 4017498"/>
                <a:gd name="connsiteY622" fmla="*/ 1308849 h 4010308"/>
                <a:gd name="connsiteX623" fmla="*/ 3281787 w 4017498"/>
                <a:gd name="connsiteY623" fmla="*/ 1310539 h 4010308"/>
                <a:gd name="connsiteX624" fmla="*/ 3270659 w 4017498"/>
                <a:gd name="connsiteY624" fmla="*/ 1314884 h 4010308"/>
                <a:gd name="connsiteX625" fmla="*/ 3270635 w 4017498"/>
                <a:gd name="connsiteY625" fmla="*/ 1314908 h 4010308"/>
                <a:gd name="connsiteX626" fmla="*/ 3258397 w 4017498"/>
                <a:gd name="connsiteY626" fmla="*/ 1309622 h 4010308"/>
                <a:gd name="connsiteX627" fmla="*/ 3252290 w 4017498"/>
                <a:gd name="connsiteY627" fmla="*/ 1293401 h 4010308"/>
                <a:gd name="connsiteX628" fmla="*/ 3256707 w 4017498"/>
                <a:gd name="connsiteY628" fmla="*/ 1279835 h 4010308"/>
                <a:gd name="connsiteX629" fmla="*/ 3258397 w 4017498"/>
                <a:gd name="connsiteY629" fmla="*/ 1277976 h 4010308"/>
                <a:gd name="connsiteX630" fmla="*/ 3270635 w 4017498"/>
                <a:gd name="connsiteY630" fmla="*/ 1272666 h 4010308"/>
                <a:gd name="connsiteX631" fmla="*/ 676737 w 4017498"/>
                <a:gd name="connsiteY631" fmla="*/ 1267090 h 4010308"/>
                <a:gd name="connsiteX632" fmla="*/ 689868 w 4017498"/>
                <a:gd name="connsiteY632" fmla="*/ 1274259 h 4010308"/>
                <a:gd name="connsiteX633" fmla="*/ 695106 w 4017498"/>
                <a:gd name="connsiteY633" fmla="*/ 1288621 h 4010308"/>
                <a:gd name="connsiteX634" fmla="*/ 688999 w 4017498"/>
                <a:gd name="connsiteY634" fmla="*/ 1304046 h 4010308"/>
                <a:gd name="connsiteX635" fmla="*/ 676737 w 4017498"/>
                <a:gd name="connsiteY635" fmla="*/ 1309332 h 4010308"/>
                <a:gd name="connsiteX636" fmla="*/ 676713 w 4017498"/>
                <a:gd name="connsiteY636" fmla="*/ 1309332 h 4010308"/>
                <a:gd name="connsiteX637" fmla="*/ 663558 w 4017498"/>
                <a:gd name="connsiteY637" fmla="*/ 1302959 h 4010308"/>
                <a:gd name="connsiteX638" fmla="*/ 658392 w 4017498"/>
                <a:gd name="connsiteY638" fmla="*/ 1288621 h 4010308"/>
                <a:gd name="connsiteX639" fmla="*/ 664475 w 4017498"/>
                <a:gd name="connsiteY639" fmla="*/ 1273197 h 4010308"/>
                <a:gd name="connsiteX640" fmla="*/ 676737 w 4017498"/>
                <a:gd name="connsiteY640" fmla="*/ 1267090 h 4010308"/>
                <a:gd name="connsiteX641" fmla="*/ 3348046 w 4017498"/>
                <a:gd name="connsiteY641" fmla="*/ 1262311 h 4010308"/>
                <a:gd name="connsiteX642" fmla="*/ 3345922 w 4017498"/>
                <a:gd name="connsiteY642" fmla="*/ 1264194 h 4010308"/>
                <a:gd name="connsiteX643" fmla="*/ 3344063 w 4017498"/>
                <a:gd name="connsiteY643" fmla="*/ 1269504 h 4010308"/>
                <a:gd name="connsiteX644" fmla="*/ 3345922 w 4017498"/>
                <a:gd name="connsiteY644" fmla="*/ 1274791 h 4010308"/>
                <a:gd name="connsiteX645" fmla="*/ 3348046 w 4017498"/>
                <a:gd name="connsiteY645" fmla="*/ 1275877 h 4010308"/>
                <a:gd name="connsiteX646" fmla="*/ 3349470 w 4017498"/>
                <a:gd name="connsiteY646" fmla="*/ 1275708 h 4010308"/>
                <a:gd name="connsiteX647" fmla="*/ 3352053 w 4017498"/>
                <a:gd name="connsiteY647" fmla="*/ 1269504 h 4010308"/>
                <a:gd name="connsiteX648" fmla="*/ 3350194 w 4017498"/>
                <a:gd name="connsiteY648" fmla="*/ 1264242 h 4010308"/>
                <a:gd name="connsiteX649" fmla="*/ 3348070 w 4017498"/>
                <a:gd name="connsiteY649" fmla="*/ 1262311 h 4010308"/>
                <a:gd name="connsiteX650" fmla="*/ 599326 w 4017498"/>
                <a:gd name="connsiteY650" fmla="*/ 1257507 h 4010308"/>
                <a:gd name="connsiteX651" fmla="*/ 598940 w 4017498"/>
                <a:gd name="connsiteY651" fmla="*/ 1258086 h 4010308"/>
                <a:gd name="connsiteX652" fmla="*/ 597178 w 4017498"/>
                <a:gd name="connsiteY652" fmla="*/ 1258618 h 4010308"/>
                <a:gd name="connsiteX653" fmla="*/ 595319 w 4017498"/>
                <a:gd name="connsiteY653" fmla="*/ 1263928 h 4010308"/>
                <a:gd name="connsiteX654" fmla="*/ 597178 w 4017498"/>
                <a:gd name="connsiteY654" fmla="*/ 1269214 h 4010308"/>
                <a:gd name="connsiteX655" fmla="*/ 599205 w 4017498"/>
                <a:gd name="connsiteY655" fmla="*/ 1271025 h 4010308"/>
                <a:gd name="connsiteX656" fmla="*/ 601402 w 4017498"/>
                <a:gd name="connsiteY656" fmla="*/ 1269214 h 4010308"/>
                <a:gd name="connsiteX657" fmla="*/ 602488 w 4017498"/>
                <a:gd name="connsiteY657" fmla="*/ 1263928 h 4010308"/>
                <a:gd name="connsiteX658" fmla="*/ 601426 w 4017498"/>
                <a:gd name="connsiteY658" fmla="*/ 1258642 h 4010308"/>
                <a:gd name="connsiteX659" fmla="*/ 599326 w 4017498"/>
                <a:gd name="connsiteY659" fmla="*/ 1257507 h 4010308"/>
                <a:gd name="connsiteX660" fmla="*/ 3423033 w 4017498"/>
                <a:gd name="connsiteY660" fmla="*/ 1255112 h 4010308"/>
                <a:gd name="connsiteX661" fmla="*/ 3423044 w 4017498"/>
                <a:gd name="connsiteY661" fmla="*/ 1255118 h 4010308"/>
                <a:gd name="connsiteX662" fmla="*/ 3423020 w 4017498"/>
                <a:gd name="connsiteY662" fmla="*/ 1255118 h 4010308"/>
                <a:gd name="connsiteX663" fmla="*/ 3348070 w 4017498"/>
                <a:gd name="connsiteY663" fmla="*/ 1247973 h 4010308"/>
                <a:gd name="connsiteX664" fmla="*/ 3361201 w 4017498"/>
                <a:gd name="connsiteY664" fmla="*/ 1255166 h 4010308"/>
                <a:gd name="connsiteX665" fmla="*/ 3366391 w 4017498"/>
                <a:gd name="connsiteY665" fmla="*/ 1269504 h 4010308"/>
                <a:gd name="connsiteX666" fmla="*/ 3360260 w 4017498"/>
                <a:gd name="connsiteY666" fmla="*/ 1284953 h 4010308"/>
                <a:gd name="connsiteX667" fmla="*/ 3348046 w 4017498"/>
                <a:gd name="connsiteY667" fmla="*/ 1290215 h 4010308"/>
                <a:gd name="connsiteX668" fmla="*/ 3334890 w 4017498"/>
                <a:gd name="connsiteY668" fmla="*/ 1283843 h 4010308"/>
                <a:gd name="connsiteX669" fmla="*/ 3329725 w 4017498"/>
                <a:gd name="connsiteY669" fmla="*/ 1269504 h 4010308"/>
                <a:gd name="connsiteX670" fmla="*/ 3335808 w 4017498"/>
                <a:gd name="connsiteY670" fmla="*/ 1254080 h 4010308"/>
                <a:gd name="connsiteX671" fmla="*/ 3348070 w 4017498"/>
                <a:gd name="connsiteY671" fmla="*/ 1247973 h 4010308"/>
                <a:gd name="connsiteX672" fmla="*/ 597619 w 4017498"/>
                <a:gd name="connsiteY672" fmla="*/ 1243335 h 4010308"/>
                <a:gd name="connsiteX673" fmla="*/ 611588 w 4017498"/>
                <a:gd name="connsiteY673" fmla="*/ 1248455 h 4010308"/>
                <a:gd name="connsiteX674" fmla="*/ 616923 w 4017498"/>
                <a:gd name="connsiteY674" fmla="*/ 1263904 h 4010308"/>
                <a:gd name="connsiteX675" fmla="*/ 611588 w 4017498"/>
                <a:gd name="connsiteY675" fmla="*/ 1279328 h 4010308"/>
                <a:gd name="connsiteX676" fmla="*/ 599350 w 4017498"/>
                <a:gd name="connsiteY676" fmla="*/ 1285411 h 4010308"/>
                <a:gd name="connsiteX677" fmla="*/ 599326 w 4017498"/>
                <a:gd name="connsiteY677" fmla="*/ 1285411 h 4010308"/>
                <a:gd name="connsiteX678" fmla="*/ 586147 w 4017498"/>
                <a:gd name="connsiteY678" fmla="*/ 1278218 h 4010308"/>
                <a:gd name="connsiteX679" fmla="*/ 580981 w 4017498"/>
                <a:gd name="connsiteY679" fmla="*/ 1263904 h 4010308"/>
                <a:gd name="connsiteX680" fmla="*/ 587088 w 4017498"/>
                <a:gd name="connsiteY680" fmla="*/ 1248479 h 4010308"/>
                <a:gd name="connsiteX681" fmla="*/ 597619 w 4017498"/>
                <a:gd name="connsiteY681" fmla="*/ 1243335 h 4010308"/>
                <a:gd name="connsiteX682" fmla="*/ 3187671 w 4017498"/>
                <a:gd name="connsiteY682" fmla="*/ 1243170 h 4010308"/>
                <a:gd name="connsiteX683" fmla="*/ 3185547 w 4017498"/>
                <a:gd name="connsiteY683" fmla="*/ 1244280 h 4010308"/>
                <a:gd name="connsiteX684" fmla="*/ 3184509 w 4017498"/>
                <a:gd name="connsiteY684" fmla="*/ 1249542 h 4010308"/>
                <a:gd name="connsiteX685" fmla="*/ 3185596 w 4017498"/>
                <a:gd name="connsiteY685" fmla="*/ 1254877 h 4010308"/>
                <a:gd name="connsiteX686" fmla="*/ 3187889 w 4017498"/>
                <a:gd name="connsiteY686" fmla="*/ 1256711 h 4010308"/>
                <a:gd name="connsiteX687" fmla="*/ 3190520 w 4017498"/>
                <a:gd name="connsiteY687" fmla="*/ 1254877 h 4010308"/>
                <a:gd name="connsiteX688" fmla="*/ 3191654 w 4017498"/>
                <a:gd name="connsiteY688" fmla="*/ 1249542 h 4010308"/>
                <a:gd name="connsiteX689" fmla="*/ 3189651 w 4017498"/>
                <a:gd name="connsiteY689" fmla="*/ 1243170 h 4010308"/>
                <a:gd name="connsiteX690" fmla="*/ 774835 w 4017498"/>
                <a:gd name="connsiteY690" fmla="*/ 1240755 h 4010308"/>
                <a:gd name="connsiteX691" fmla="*/ 771939 w 4017498"/>
                <a:gd name="connsiteY691" fmla="*/ 1241866 h 4010308"/>
                <a:gd name="connsiteX692" fmla="*/ 770876 w 4017498"/>
                <a:gd name="connsiteY692" fmla="*/ 1247152 h 4010308"/>
                <a:gd name="connsiteX693" fmla="*/ 772856 w 4017498"/>
                <a:gd name="connsiteY693" fmla="*/ 1253524 h 4010308"/>
                <a:gd name="connsiteX694" fmla="*/ 774642 w 4017498"/>
                <a:gd name="connsiteY694" fmla="*/ 1254321 h 4010308"/>
                <a:gd name="connsiteX695" fmla="*/ 776959 w 4017498"/>
                <a:gd name="connsiteY695" fmla="*/ 1252438 h 4010308"/>
                <a:gd name="connsiteX696" fmla="*/ 778070 w 4017498"/>
                <a:gd name="connsiteY696" fmla="*/ 1247152 h 4010308"/>
                <a:gd name="connsiteX697" fmla="*/ 776090 w 4017498"/>
                <a:gd name="connsiteY697" fmla="*/ 1240779 h 4010308"/>
                <a:gd name="connsiteX698" fmla="*/ 774835 w 4017498"/>
                <a:gd name="connsiteY698" fmla="*/ 1240755 h 4010308"/>
                <a:gd name="connsiteX699" fmla="*/ 1114461 w 4017498"/>
                <a:gd name="connsiteY699" fmla="*/ 1235011 h 4010308"/>
                <a:gd name="connsiteX700" fmla="*/ 1138865 w 4017498"/>
                <a:gd name="connsiteY700" fmla="*/ 1236218 h 4010308"/>
                <a:gd name="connsiteX701" fmla="*/ 1140844 w 4017498"/>
                <a:gd name="connsiteY701" fmla="*/ 1239501 h 4010308"/>
                <a:gd name="connsiteX702" fmla="*/ 1254173 w 4017498"/>
                <a:gd name="connsiteY702" fmla="*/ 1385199 h 4010308"/>
                <a:gd name="connsiteX703" fmla="*/ 1245025 w 4017498"/>
                <a:gd name="connsiteY703" fmla="*/ 1396255 h 4010308"/>
                <a:gd name="connsiteX704" fmla="*/ 1130489 w 4017498"/>
                <a:gd name="connsiteY704" fmla="*/ 1250170 h 4010308"/>
                <a:gd name="connsiteX705" fmla="*/ 1123030 w 4017498"/>
                <a:gd name="connsiteY705" fmla="*/ 1249784 h 4010308"/>
                <a:gd name="connsiteX706" fmla="*/ 1088078 w 4017498"/>
                <a:gd name="connsiteY706" fmla="*/ 1318119 h 4010308"/>
                <a:gd name="connsiteX707" fmla="*/ 932338 w 4017498"/>
                <a:gd name="connsiteY707" fmla="*/ 2127524 h 4010308"/>
                <a:gd name="connsiteX708" fmla="*/ 878147 w 4017498"/>
                <a:gd name="connsiteY708" fmla="*/ 1721035 h 4010308"/>
                <a:gd name="connsiteX709" fmla="*/ 738870 w 4017498"/>
                <a:gd name="connsiteY709" fmla="*/ 1860265 h 4010308"/>
                <a:gd name="connsiteX710" fmla="*/ 722168 w 4017498"/>
                <a:gd name="connsiteY710" fmla="*/ 2459376 h 4010308"/>
                <a:gd name="connsiteX711" fmla="*/ 707852 w 4017498"/>
                <a:gd name="connsiteY711" fmla="*/ 2458990 h 4010308"/>
                <a:gd name="connsiteX712" fmla="*/ 724652 w 4017498"/>
                <a:gd name="connsiteY712" fmla="*/ 1854109 h 4010308"/>
                <a:gd name="connsiteX713" fmla="*/ 888551 w 4017498"/>
                <a:gd name="connsiteY713" fmla="*/ 1690307 h 4010308"/>
                <a:gd name="connsiteX714" fmla="*/ 934896 w 4017498"/>
                <a:gd name="connsiteY714" fmla="*/ 2038188 h 4010308"/>
                <a:gd name="connsiteX715" fmla="*/ 1074826 w 4017498"/>
                <a:gd name="connsiteY715" fmla="*/ 1312495 h 4010308"/>
                <a:gd name="connsiteX716" fmla="*/ 3188414 w 4017498"/>
                <a:gd name="connsiteY716" fmla="*/ 1228717 h 4010308"/>
                <a:gd name="connsiteX717" fmla="*/ 3200706 w 4017498"/>
                <a:gd name="connsiteY717" fmla="*/ 1234118 h 4010308"/>
                <a:gd name="connsiteX718" fmla="*/ 3206017 w 4017498"/>
                <a:gd name="connsiteY718" fmla="*/ 1249542 h 4010308"/>
                <a:gd name="connsiteX719" fmla="*/ 3201599 w 4017498"/>
                <a:gd name="connsiteY719" fmla="*/ 1263904 h 4010308"/>
                <a:gd name="connsiteX720" fmla="*/ 3187671 w 4017498"/>
                <a:gd name="connsiteY720" fmla="*/ 1271073 h 4010308"/>
                <a:gd name="connsiteX721" fmla="*/ 3175409 w 4017498"/>
                <a:gd name="connsiteY721" fmla="*/ 1264967 h 4010308"/>
                <a:gd name="connsiteX722" fmla="*/ 3170099 w 4017498"/>
                <a:gd name="connsiteY722" fmla="*/ 1249542 h 4010308"/>
                <a:gd name="connsiteX723" fmla="*/ 3175361 w 4017498"/>
                <a:gd name="connsiteY723" fmla="*/ 1234142 h 4010308"/>
                <a:gd name="connsiteX724" fmla="*/ 3188414 w 4017498"/>
                <a:gd name="connsiteY724" fmla="*/ 1228717 h 4010308"/>
                <a:gd name="connsiteX725" fmla="*/ 3422875 w 4017498"/>
                <a:gd name="connsiteY725" fmla="*/ 1227214 h 4010308"/>
                <a:gd name="connsiteX726" fmla="*/ 3420968 w 4017498"/>
                <a:gd name="connsiteY726" fmla="*/ 1229049 h 4010308"/>
                <a:gd name="connsiteX727" fmla="*/ 3419061 w 4017498"/>
                <a:gd name="connsiteY727" fmla="*/ 1234407 h 4010308"/>
                <a:gd name="connsiteX728" fmla="*/ 3420920 w 4017498"/>
                <a:gd name="connsiteY728" fmla="*/ 1239694 h 4010308"/>
                <a:gd name="connsiteX729" fmla="*/ 3423044 w 4017498"/>
                <a:gd name="connsiteY729" fmla="*/ 1240780 h 4010308"/>
                <a:gd name="connsiteX730" fmla="*/ 3424516 w 4017498"/>
                <a:gd name="connsiteY730" fmla="*/ 1240490 h 4010308"/>
                <a:gd name="connsiteX731" fmla="*/ 3427027 w 4017498"/>
                <a:gd name="connsiteY731" fmla="*/ 1234407 h 4010308"/>
                <a:gd name="connsiteX732" fmla="*/ 3425144 w 4017498"/>
                <a:gd name="connsiteY732" fmla="*/ 1229073 h 4010308"/>
                <a:gd name="connsiteX733" fmla="*/ 774835 w 4017498"/>
                <a:gd name="connsiteY733" fmla="*/ 1226417 h 4010308"/>
                <a:gd name="connsiteX734" fmla="*/ 787097 w 4017498"/>
                <a:gd name="connsiteY734" fmla="*/ 1231703 h 4010308"/>
                <a:gd name="connsiteX735" fmla="*/ 792408 w 4017498"/>
                <a:gd name="connsiteY735" fmla="*/ 1247152 h 4010308"/>
                <a:gd name="connsiteX736" fmla="*/ 787966 w 4017498"/>
                <a:gd name="connsiteY736" fmla="*/ 1261490 h 4010308"/>
                <a:gd name="connsiteX737" fmla="*/ 774835 w 4017498"/>
                <a:gd name="connsiteY737" fmla="*/ 1268659 h 4010308"/>
                <a:gd name="connsiteX738" fmla="*/ 761776 w 4017498"/>
                <a:gd name="connsiteY738" fmla="*/ 1262552 h 4010308"/>
                <a:gd name="connsiteX739" fmla="*/ 756490 w 4017498"/>
                <a:gd name="connsiteY739" fmla="*/ 1247152 h 4010308"/>
                <a:gd name="connsiteX740" fmla="*/ 760907 w 4017498"/>
                <a:gd name="connsiteY740" fmla="*/ 1232814 h 4010308"/>
                <a:gd name="connsiteX741" fmla="*/ 774835 w 4017498"/>
                <a:gd name="connsiteY741" fmla="*/ 1226417 h 4010308"/>
                <a:gd name="connsiteX742" fmla="*/ 524328 w 4017498"/>
                <a:gd name="connsiteY742" fmla="*/ 1222435 h 4010308"/>
                <a:gd name="connsiteX743" fmla="*/ 523942 w 4017498"/>
                <a:gd name="connsiteY743" fmla="*/ 1223014 h 4010308"/>
                <a:gd name="connsiteX744" fmla="*/ 522228 w 4017498"/>
                <a:gd name="connsiteY744" fmla="*/ 1223497 h 4010308"/>
                <a:gd name="connsiteX745" fmla="*/ 520345 w 4017498"/>
                <a:gd name="connsiteY745" fmla="*/ 1228831 h 4010308"/>
                <a:gd name="connsiteX746" fmla="*/ 522228 w 4017498"/>
                <a:gd name="connsiteY746" fmla="*/ 1234093 h 4010308"/>
                <a:gd name="connsiteX747" fmla="*/ 524256 w 4017498"/>
                <a:gd name="connsiteY747" fmla="*/ 1235928 h 4010308"/>
                <a:gd name="connsiteX748" fmla="*/ 526452 w 4017498"/>
                <a:gd name="connsiteY748" fmla="*/ 1234093 h 4010308"/>
                <a:gd name="connsiteX749" fmla="*/ 528311 w 4017498"/>
                <a:gd name="connsiteY749" fmla="*/ 1228831 h 4010308"/>
                <a:gd name="connsiteX750" fmla="*/ 526428 w 4017498"/>
                <a:gd name="connsiteY750" fmla="*/ 1223497 h 4010308"/>
                <a:gd name="connsiteX751" fmla="*/ 524352 w 4017498"/>
                <a:gd name="connsiteY751" fmla="*/ 1222435 h 4010308"/>
                <a:gd name="connsiteX752" fmla="*/ 3423044 w 4017498"/>
                <a:gd name="connsiteY752" fmla="*/ 1212876 h 4010308"/>
                <a:gd name="connsiteX753" fmla="*/ 3436151 w 4017498"/>
                <a:gd name="connsiteY753" fmla="*/ 1219997 h 4010308"/>
                <a:gd name="connsiteX754" fmla="*/ 3441365 w 4017498"/>
                <a:gd name="connsiteY754" fmla="*/ 1234407 h 4010308"/>
                <a:gd name="connsiteX755" fmla="*/ 3435234 w 4017498"/>
                <a:gd name="connsiteY755" fmla="*/ 1249856 h 4010308"/>
                <a:gd name="connsiteX756" fmla="*/ 3423033 w 4017498"/>
                <a:gd name="connsiteY756" fmla="*/ 1255112 h 4010308"/>
                <a:gd name="connsiteX757" fmla="*/ 3409889 w 4017498"/>
                <a:gd name="connsiteY757" fmla="*/ 1248745 h 4010308"/>
                <a:gd name="connsiteX758" fmla="*/ 3404723 w 4017498"/>
                <a:gd name="connsiteY758" fmla="*/ 1234407 h 4010308"/>
                <a:gd name="connsiteX759" fmla="*/ 3410733 w 4017498"/>
                <a:gd name="connsiteY759" fmla="*/ 1218983 h 4010308"/>
                <a:gd name="connsiteX760" fmla="*/ 3423044 w 4017498"/>
                <a:gd name="connsiteY760" fmla="*/ 1212876 h 4010308"/>
                <a:gd name="connsiteX761" fmla="*/ 3247342 w 4017498"/>
                <a:gd name="connsiteY761" fmla="*/ 1212079 h 4010308"/>
                <a:gd name="connsiteX762" fmla="*/ 3247355 w 4017498"/>
                <a:gd name="connsiteY762" fmla="*/ 1212089 h 4010308"/>
                <a:gd name="connsiteX763" fmla="*/ 3245363 w 4017498"/>
                <a:gd name="connsiteY763" fmla="*/ 1213938 h 4010308"/>
                <a:gd name="connsiteX764" fmla="*/ 3243504 w 4017498"/>
                <a:gd name="connsiteY764" fmla="*/ 1219248 h 4010308"/>
                <a:gd name="connsiteX765" fmla="*/ 3245363 w 4017498"/>
                <a:gd name="connsiteY765" fmla="*/ 1224535 h 4010308"/>
                <a:gd name="connsiteX766" fmla="*/ 3247487 w 4017498"/>
                <a:gd name="connsiteY766" fmla="*/ 1225621 h 4010308"/>
                <a:gd name="connsiteX767" fmla="*/ 3248959 w 4017498"/>
                <a:gd name="connsiteY767" fmla="*/ 1225331 h 4010308"/>
                <a:gd name="connsiteX768" fmla="*/ 3251470 w 4017498"/>
                <a:gd name="connsiteY768" fmla="*/ 1219248 h 4010308"/>
                <a:gd name="connsiteX769" fmla="*/ 3249611 w 4017498"/>
                <a:gd name="connsiteY769" fmla="*/ 1213962 h 4010308"/>
                <a:gd name="connsiteX770" fmla="*/ 3247355 w 4017498"/>
                <a:gd name="connsiteY770" fmla="*/ 1212089 h 4010308"/>
                <a:gd name="connsiteX771" fmla="*/ 3247366 w 4017498"/>
                <a:gd name="connsiteY771" fmla="*/ 1212079 h 4010308"/>
                <a:gd name="connsiteX772" fmla="*/ 714827 w 4017498"/>
                <a:gd name="connsiteY772" fmla="*/ 1209665 h 4010308"/>
                <a:gd name="connsiteX773" fmla="*/ 714851 w 4017498"/>
                <a:gd name="connsiteY773" fmla="*/ 1209689 h 4010308"/>
                <a:gd name="connsiteX774" fmla="*/ 712872 w 4017498"/>
                <a:gd name="connsiteY774" fmla="*/ 1211596 h 4010308"/>
                <a:gd name="connsiteX775" fmla="*/ 711013 w 4017498"/>
                <a:gd name="connsiteY775" fmla="*/ 1216858 h 4010308"/>
                <a:gd name="connsiteX776" fmla="*/ 712872 w 4017498"/>
                <a:gd name="connsiteY776" fmla="*/ 1222145 h 4010308"/>
                <a:gd name="connsiteX777" fmla="*/ 714996 w 4017498"/>
                <a:gd name="connsiteY777" fmla="*/ 1223255 h 4010308"/>
                <a:gd name="connsiteX778" fmla="*/ 716468 w 4017498"/>
                <a:gd name="connsiteY778" fmla="*/ 1222917 h 4010308"/>
                <a:gd name="connsiteX779" fmla="*/ 718979 w 4017498"/>
                <a:gd name="connsiteY779" fmla="*/ 1216834 h 4010308"/>
                <a:gd name="connsiteX780" fmla="*/ 717096 w 4017498"/>
                <a:gd name="connsiteY780" fmla="*/ 1211572 h 4010308"/>
                <a:gd name="connsiteX781" fmla="*/ 524129 w 4017498"/>
                <a:gd name="connsiteY781" fmla="*/ 1208543 h 4010308"/>
                <a:gd name="connsiteX782" fmla="*/ 537459 w 4017498"/>
                <a:gd name="connsiteY782" fmla="*/ 1214421 h 4010308"/>
                <a:gd name="connsiteX783" fmla="*/ 542721 w 4017498"/>
                <a:gd name="connsiteY783" fmla="*/ 1228831 h 4010308"/>
                <a:gd name="connsiteX784" fmla="*/ 536590 w 4017498"/>
                <a:gd name="connsiteY784" fmla="*/ 1244256 h 4010308"/>
                <a:gd name="connsiteX785" fmla="*/ 524352 w 4017498"/>
                <a:gd name="connsiteY785" fmla="*/ 1250338 h 4010308"/>
                <a:gd name="connsiteX786" fmla="*/ 524328 w 4017498"/>
                <a:gd name="connsiteY786" fmla="*/ 1250338 h 4010308"/>
                <a:gd name="connsiteX787" fmla="*/ 511173 w 4017498"/>
                <a:gd name="connsiteY787" fmla="*/ 1243121 h 4010308"/>
                <a:gd name="connsiteX788" fmla="*/ 505983 w 4017498"/>
                <a:gd name="connsiteY788" fmla="*/ 1228831 h 4010308"/>
                <a:gd name="connsiteX789" fmla="*/ 512066 w 4017498"/>
                <a:gd name="connsiteY789" fmla="*/ 1213383 h 4010308"/>
                <a:gd name="connsiteX790" fmla="*/ 524129 w 4017498"/>
                <a:gd name="connsiteY790" fmla="*/ 1208543 h 4010308"/>
                <a:gd name="connsiteX791" fmla="*/ 3247535 w 4017498"/>
                <a:gd name="connsiteY791" fmla="*/ 1197741 h 4010308"/>
                <a:gd name="connsiteX792" fmla="*/ 3260666 w 4017498"/>
                <a:gd name="connsiteY792" fmla="*/ 1204910 h 4010308"/>
                <a:gd name="connsiteX793" fmla="*/ 3265856 w 4017498"/>
                <a:gd name="connsiteY793" fmla="*/ 1219248 h 4010308"/>
                <a:gd name="connsiteX794" fmla="*/ 3259725 w 4017498"/>
                <a:gd name="connsiteY794" fmla="*/ 1234721 h 4010308"/>
                <a:gd name="connsiteX795" fmla="*/ 3247511 w 4017498"/>
                <a:gd name="connsiteY795" fmla="*/ 1239983 h 4010308"/>
                <a:gd name="connsiteX796" fmla="*/ 3247511 w 4017498"/>
                <a:gd name="connsiteY796" fmla="*/ 1239959 h 4010308"/>
                <a:gd name="connsiteX797" fmla="*/ 3234356 w 4017498"/>
                <a:gd name="connsiteY797" fmla="*/ 1233586 h 4010308"/>
                <a:gd name="connsiteX798" fmla="*/ 3229190 w 4017498"/>
                <a:gd name="connsiteY798" fmla="*/ 1219248 h 4010308"/>
                <a:gd name="connsiteX799" fmla="*/ 3235273 w 4017498"/>
                <a:gd name="connsiteY799" fmla="*/ 1203824 h 4010308"/>
                <a:gd name="connsiteX800" fmla="*/ 3247535 w 4017498"/>
                <a:gd name="connsiteY800" fmla="*/ 1197741 h 4010308"/>
                <a:gd name="connsiteX801" fmla="*/ 715044 w 4017498"/>
                <a:gd name="connsiteY801" fmla="*/ 1195351 h 4010308"/>
                <a:gd name="connsiteX802" fmla="*/ 728200 w 4017498"/>
                <a:gd name="connsiteY802" fmla="*/ 1202568 h 4010308"/>
                <a:gd name="connsiteX803" fmla="*/ 733365 w 4017498"/>
                <a:gd name="connsiteY803" fmla="*/ 1216858 h 4010308"/>
                <a:gd name="connsiteX804" fmla="*/ 727258 w 4017498"/>
                <a:gd name="connsiteY804" fmla="*/ 1232331 h 4010308"/>
                <a:gd name="connsiteX805" fmla="*/ 715020 w 4017498"/>
                <a:gd name="connsiteY805" fmla="*/ 1237617 h 4010308"/>
                <a:gd name="connsiteX806" fmla="*/ 715020 w 4017498"/>
                <a:gd name="connsiteY806" fmla="*/ 1237593 h 4010308"/>
                <a:gd name="connsiteX807" fmla="*/ 701889 w 4017498"/>
                <a:gd name="connsiteY807" fmla="*/ 1231196 h 4010308"/>
                <a:gd name="connsiteX808" fmla="*/ 696675 w 4017498"/>
                <a:gd name="connsiteY808" fmla="*/ 1216858 h 4010308"/>
                <a:gd name="connsiteX809" fmla="*/ 702782 w 4017498"/>
                <a:gd name="connsiteY809" fmla="*/ 1201434 h 4010308"/>
                <a:gd name="connsiteX810" fmla="*/ 715044 w 4017498"/>
                <a:gd name="connsiteY810" fmla="*/ 1195351 h 4010308"/>
                <a:gd name="connsiteX811" fmla="*/ 3325694 w 4017498"/>
                <a:gd name="connsiteY811" fmla="*/ 1188134 h 4010308"/>
                <a:gd name="connsiteX812" fmla="*/ 3322845 w 4017498"/>
                <a:gd name="connsiteY812" fmla="*/ 1189196 h 4010308"/>
                <a:gd name="connsiteX813" fmla="*/ 3321687 w 4017498"/>
                <a:gd name="connsiteY813" fmla="*/ 1194507 h 4010308"/>
                <a:gd name="connsiteX814" fmla="*/ 3323690 w 4017498"/>
                <a:gd name="connsiteY814" fmla="*/ 1200903 h 4010308"/>
                <a:gd name="connsiteX815" fmla="*/ 3325453 w 4017498"/>
                <a:gd name="connsiteY815" fmla="*/ 1201676 h 4010308"/>
                <a:gd name="connsiteX816" fmla="*/ 3327891 w 4017498"/>
                <a:gd name="connsiteY816" fmla="*/ 1199769 h 4010308"/>
                <a:gd name="connsiteX817" fmla="*/ 3328904 w 4017498"/>
                <a:gd name="connsiteY817" fmla="*/ 1194507 h 4010308"/>
                <a:gd name="connsiteX818" fmla="*/ 3326925 w 4017498"/>
                <a:gd name="connsiteY818" fmla="*/ 1188134 h 4010308"/>
                <a:gd name="connsiteX819" fmla="*/ 636764 w 4017498"/>
                <a:gd name="connsiteY819" fmla="*/ 1185768 h 4010308"/>
                <a:gd name="connsiteX820" fmla="*/ 633651 w 4017498"/>
                <a:gd name="connsiteY820" fmla="*/ 1187699 h 4010308"/>
                <a:gd name="connsiteX821" fmla="*/ 633795 w 4017498"/>
                <a:gd name="connsiteY821" fmla="*/ 1187651 h 4010308"/>
                <a:gd name="connsiteX822" fmla="*/ 633820 w 4017498"/>
                <a:gd name="connsiteY822" fmla="*/ 1187651 h 4010308"/>
                <a:gd name="connsiteX823" fmla="*/ 633626 w 4017498"/>
                <a:gd name="connsiteY823" fmla="*/ 1192141 h 4010308"/>
                <a:gd name="connsiteX824" fmla="*/ 634713 w 4017498"/>
                <a:gd name="connsiteY824" fmla="*/ 1197451 h 4010308"/>
                <a:gd name="connsiteX825" fmla="*/ 637006 w 4017498"/>
                <a:gd name="connsiteY825" fmla="*/ 1199310 h 4010308"/>
                <a:gd name="connsiteX826" fmla="*/ 639685 w 4017498"/>
                <a:gd name="connsiteY826" fmla="*/ 1197451 h 4010308"/>
                <a:gd name="connsiteX827" fmla="*/ 640771 w 4017498"/>
                <a:gd name="connsiteY827" fmla="*/ 1192141 h 4010308"/>
                <a:gd name="connsiteX828" fmla="*/ 639395 w 4017498"/>
                <a:gd name="connsiteY828" fmla="*/ 1186854 h 4010308"/>
                <a:gd name="connsiteX829" fmla="*/ 636764 w 4017498"/>
                <a:gd name="connsiteY829" fmla="*/ 1185768 h 4010308"/>
                <a:gd name="connsiteX830" fmla="*/ 3399886 w 4017498"/>
                <a:gd name="connsiteY830" fmla="*/ 1180935 h 4010308"/>
                <a:gd name="connsiteX831" fmla="*/ 3399896 w 4017498"/>
                <a:gd name="connsiteY831" fmla="*/ 1180941 h 4010308"/>
                <a:gd name="connsiteX832" fmla="*/ 3399871 w 4017498"/>
                <a:gd name="connsiteY832" fmla="*/ 1180941 h 4010308"/>
                <a:gd name="connsiteX833" fmla="*/ 3325718 w 4017498"/>
                <a:gd name="connsiteY833" fmla="*/ 1173796 h 4010308"/>
                <a:gd name="connsiteX834" fmla="*/ 3337980 w 4017498"/>
                <a:gd name="connsiteY834" fmla="*/ 1179106 h 4010308"/>
                <a:gd name="connsiteX835" fmla="*/ 3343267 w 4017498"/>
                <a:gd name="connsiteY835" fmla="*/ 1194507 h 4010308"/>
                <a:gd name="connsiteX836" fmla="*/ 3338922 w 4017498"/>
                <a:gd name="connsiteY836" fmla="*/ 1208845 h 4010308"/>
                <a:gd name="connsiteX837" fmla="*/ 3325742 w 4017498"/>
                <a:gd name="connsiteY837" fmla="*/ 1216038 h 4010308"/>
                <a:gd name="connsiteX838" fmla="*/ 3325694 w 4017498"/>
                <a:gd name="connsiteY838" fmla="*/ 1216038 h 4010308"/>
                <a:gd name="connsiteX839" fmla="*/ 3312707 w 4017498"/>
                <a:gd name="connsiteY839" fmla="*/ 1210028 h 4010308"/>
                <a:gd name="connsiteX840" fmla="*/ 3307373 w 4017498"/>
                <a:gd name="connsiteY840" fmla="*/ 1194507 h 4010308"/>
                <a:gd name="connsiteX841" fmla="*/ 3311814 w 4017498"/>
                <a:gd name="connsiteY841" fmla="*/ 1180144 h 4010308"/>
                <a:gd name="connsiteX842" fmla="*/ 3325718 w 4017498"/>
                <a:gd name="connsiteY842" fmla="*/ 1173796 h 4010308"/>
                <a:gd name="connsiteX843" fmla="*/ 636813 w 4017498"/>
                <a:gd name="connsiteY843" fmla="*/ 1171430 h 4010308"/>
                <a:gd name="connsiteX844" fmla="*/ 648761 w 4017498"/>
                <a:gd name="connsiteY844" fmla="*/ 1175775 h 4010308"/>
                <a:gd name="connsiteX845" fmla="*/ 650789 w 4017498"/>
                <a:gd name="connsiteY845" fmla="*/ 1177827 h 4010308"/>
                <a:gd name="connsiteX846" fmla="*/ 655158 w 4017498"/>
                <a:gd name="connsiteY846" fmla="*/ 1192141 h 4010308"/>
                <a:gd name="connsiteX847" fmla="*/ 650789 w 4017498"/>
                <a:gd name="connsiteY847" fmla="*/ 1206455 h 4010308"/>
                <a:gd name="connsiteX848" fmla="*/ 636813 w 4017498"/>
                <a:gd name="connsiteY848" fmla="*/ 1213672 h 4010308"/>
                <a:gd name="connsiteX849" fmla="*/ 624550 w 4017498"/>
                <a:gd name="connsiteY849" fmla="*/ 1207541 h 4010308"/>
                <a:gd name="connsiteX850" fmla="*/ 619240 w 4017498"/>
                <a:gd name="connsiteY850" fmla="*/ 1192141 h 4010308"/>
                <a:gd name="connsiteX851" fmla="*/ 624550 w 4017498"/>
                <a:gd name="connsiteY851" fmla="*/ 1176716 h 4010308"/>
                <a:gd name="connsiteX852" fmla="*/ 636813 w 4017498"/>
                <a:gd name="connsiteY852" fmla="*/ 1171430 h 4010308"/>
                <a:gd name="connsiteX853" fmla="*/ 3150161 w 4017498"/>
                <a:gd name="connsiteY853" fmla="*/ 1171406 h 4010308"/>
                <a:gd name="connsiteX854" fmla="*/ 3147289 w 4017498"/>
                <a:gd name="connsiteY854" fmla="*/ 1172468 h 4010308"/>
                <a:gd name="connsiteX855" fmla="*/ 3146203 w 4017498"/>
                <a:gd name="connsiteY855" fmla="*/ 1177779 h 4010308"/>
                <a:gd name="connsiteX856" fmla="*/ 3148182 w 4017498"/>
                <a:gd name="connsiteY856" fmla="*/ 1184175 h 4010308"/>
                <a:gd name="connsiteX857" fmla="*/ 3149944 w 4017498"/>
                <a:gd name="connsiteY857" fmla="*/ 1184948 h 4010308"/>
                <a:gd name="connsiteX858" fmla="*/ 3152358 w 4017498"/>
                <a:gd name="connsiteY858" fmla="*/ 1183041 h 4010308"/>
                <a:gd name="connsiteX859" fmla="*/ 3153396 w 4017498"/>
                <a:gd name="connsiteY859" fmla="*/ 1177779 h 4010308"/>
                <a:gd name="connsiteX860" fmla="*/ 3152310 w 4017498"/>
                <a:gd name="connsiteY860" fmla="*/ 1172492 h 4010308"/>
                <a:gd name="connsiteX861" fmla="*/ 3150209 w 4017498"/>
                <a:gd name="connsiteY861" fmla="*/ 1171406 h 4010308"/>
                <a:gd name="connsiteX862" fmla="*/ 818573 w 4017498"/>
                <a:gd name="connsiteY862" fmla="*/ 1161027 h 4010308"/>
                <a:gd name="connsiteX863" fmla="*/ 818586 w 4017498"/>
                <a:gd name="connsiteY863" fmla="*/ 1161038 h 4010308"/>
                <a:gd name="connsiteX864" fmla="*/ 816618 w 4017498"/>
                <a:gd name="connsiteY864" fmla="*/ 1162910 h 4010308"/>
                <a:gd name="connsiteX865" fmla="*/ 814711 w 4017498"/>
                <a:gd name="connsiteY865" fmla="*/ 1168196 h 4010308"/>
                <a:gd name="connsiteX866" fmla="*/ 816618 w 4017498"/>
                <a:gd name="connsiteY866" fmla="*/ 1173531 h 4010308"/>
                <a:gd name="connsiteX867" fmla="*/ 818694 w 4017498"/>
                <a:gd name="connsiteY867" fmla="*/ 1174569 h 4010308"/>
                <a:gd name="connsiteX868" fmla="*/ 820818 w 4017498"/>
                <a:gd name="connsiteY868" fmla="*/ 1173507 h 4010308"/>
                <a:gd name="connsiteX869" fmla="*/ 822677 w 4017498"/>
                <a:gd name="connsiteY869" fmla="*/ 1168196 h 4010308"/>
                <a:gd name="connsiteX870" fmla="*/ 820794 w 4017498"/>
                <a:gd name="connsiteY870" fmla="*/ 1162910 h 4010308"/>
                <a:gd name="connsiteX871" fmla="*/ 818586 w 4017498"/>
                <a:gd name="connsiteY871" fmla="*/ 1161038 h 4010308"/>
                <a:gd name="connsiteX872" fmla="*/ 818597 w 4017498"/>
                <a:gd name="connsiteY872" fmla="*/ 1161027 h 4010308"/>
                <a:gd name="connsiteX873" fmla="*/ 3150185 w 4017498"/>
                <a:gd name="connsiteY873" fmla="*/ 1157068 h 4010308"/>
                <a:gd name="connsiteX874" fmla="*/ 3162472 w 4017498"/>
                <a:gd name="connsiteY874" fmla="*/ 1162378 h 4010308"/>
                <a:gd name="connsiteX875" fmla="*/ 3167734 w 4017498"/>
                <a:gd name="connsiteY875" fmla="*/ 1177779 h 4010308"/>
                <a:gd name="connsiteX876" fmla="*/ 3162472 w 4017498"/>
                <a:gd name="connsiteY876" fmla="*/ 1193203 h 4010308"/>
                <a:gd name="connsiteX877" fmla="*/ 3150185 w 4017498"/>
                <a:gd name="connsiteY877" fmla="*/ 1199310 h 4010308"/>
                <a:gd name="connsiteX878" fmla="*/ 3150161 w 4017498"/>
                <a:gd name="connsiteY878" fmla="*/ 1199310 h 4010308"/>
                <a:gd name="connsiteX879" fmla="*/ 3137175 w 4017498"/>
                <a:gd name="connsiteY879" fmla="*/ 1193300 h 4010308"/>
                <a:gd name="connsiteX880" fmla="*/ 3131816 w 4017498"/>
                <a:gd name="connsiteY880" fmla="*/ 1177779 h 4010308"/>
                <a:gd name="connsiteX881" fmla="*/ 3136282 w 4017498"/>
                <a:gd name="connsiteY881" fmla="*/ 1163416 h 4010308"/>
                <a:gd name="connsiteX882" fmla="*/ 3150185 w 4017498"/>
                <a:gd name="connsiteY882" fmla="*/ 1157068 h 4010308"/>
                <a:gd name="connsiteX883" fmla="*/ 3399896 w 4017498"/>
                <a:gd name="connsiteY883" fmla="*/ 1153061 h 4010308"/>
                <a:gd name="connsiteX884" fmla="*/ 3399485 w 4017498"/>
                <a:gd name="connsiteY884" fmla="*/ 1153689 h 4010308"/>
                <a:gd name="connsiteX885" fmla="*/ 3397771 w 4017498"/>
                <a:gd name="connsiteY885" fmla="*/ 1154220 h 4010308"/>
                <a:gd name="connsiteX886" fmla="*/ 3396709 w 4017498"/>
                <a:gd name="connsiteY886" fmla="*/ 1159458 h 4010308"/>
                <a:gd name="connsiteX887" fmla="*/ 3397771 w 4017498"/>
                <a:gd name="connsiteY887" fmla="*/ 1164744 h 4010308"/>
                <a:gd name="connsiteX888" fmla="*/ 3400040 w 4017498"/>
                <a:gd name="connsiteY888" fmla="*/ 1166627 h 4010308"/>
                <a:gd name="connsiteX889" fmla="*/ 3401151 w 4017498"/>
                <a:gd name="connsiteY889" fmla="*/ 1165806 h 4010308"/>
                <a:gd name="connsiteX890" fmla="*/ 3403371 w 4017498"/>
                <a:gd name="connsiteY890" fmla="*/ 1162668 h 4010308"/>
                <a:gd name="connsiteX891" fmla="*/ 3403903 w 4017498"/>
                <a:gd name="connsiteY891" fmla="*/ 1159458 h 4010308"/>
                <a:gd name="connsiteX892" fmla="*/ 3402044 w 4017498"/>
                <a:gd name="connsiteY892" fmla="*/ 1154172 h 4010308"/>
                <a:gd name="connsiteX893" fmla="*/ 3399896 w 4017498"/>
                <a:gd name="connsiteY893" fmla="*/ 1153085 h 4010308"/>
                <a:gd name="connsiteX894" fmla="*/ 562394 w 4017498"/>
                <a:gd name="connsiteY894" fmla="*/ 1150695 h 4010308"/>
                <a:gd name="connsiteX895" fmla="*/ 560535 w 4017498"/>
                <a:gd name="connsiteY895" fmla="*/ 1151757 h 4010308"/>
                <a:gd name="connsiteX896" fmla="*/ 558628 w 4017498"/>
                <a:gd name="connsiteY896" fmla="*/ 1157068 h 4010308"/>
                <a:gd name="connsiteX897" fmla="*/ 560535 w 4017498"/>
                <a:gd name="connsiteY897" fmla="*/ 1162378 h 4010308"/>
                <a:gd name="connsiteX898" fmla="*/ 562539 w 4017498"/>
                <a:gd name="connsiteY898" fmla="*/ 1164188 h 4010308"/>
                <a:gd name="connsiteX899" fmla="*/ 564759 w 4017498"/>
                <a:gd name="connsiteY899" fmla="*/ 1162354 h 4010308"/>
                <a:gd name="connsiteX900" fmla="*/ 565821 w 4017498"/>
                <a:gd name="connsiteY900" fmla="*/ 1157068 h 4010308"/>
                <a:gd name="connsiteX901" fmla="*/ 564735 w 4017498"/>
                <a:gd name="connsiteY901" fmla="*/ 1151757 h 4010308"/>
                <a:gd name="connsiteX902" fmla="*/ 562418 w 4017498"/>
                <a:gd name="connsiteY902" fmla="*/ 1150695 h 4010308"/>
                <a:gd name="connsiteX903" fmla="*/ 818718 w 4017498"/>
                <a:gd name="connsiteY903" fmla="*/ 1146665 h 4010308"/>
                <a:gd name="connsiteX904" fmla="*/ 831898 w 4017498"/>
                <a:gd name="connsiteY904" fmla="*/ 1153858 h 4010308"/>
                <a:gd name="connsiteX905" fmla="*/ 837063 w 4017498"/>
                <a:gd name="connsiteY905" fmla="*/ 1168172 h 4010308"/>
                <a:gd name="connsiteX906" fmla="*/ 830980 w 4017498"/>
                <a:gd name="connsiteY906" fmla="*/ 1183621 h 4010308"/>
                <a:gd name="connsiteX907" fmla="*/ 818694 w 4017498"/>
                <a:gd name="connsiteY907" fmla="*/ 1188907 h 4010308"/>
                <a:gd name="connsiteX908" fmla="*/ 818718 w 4017498"/>
                <a:gd name="connsiteY908" fmla="*/ 1188931 h 4010308"/>
                <a:gd name="connsiteX909" fmla="*/ 806504 w 4017498"/>
                <a:gd name="connsiteY909" fmla="*/ 1183669 h 4010308"/>
                <a:gd name="connsiteX910" fmla="*/ 800373 w 4017498"/>
                <a:gd name="connsiteY910" fmla="*/ 1168172 h 4010308"/>
                <a:gd name="connsiteX911" fmla="*/ 806456 w 4017498"/>
                <a:gd name="connsiteY911" fmla="*/ 1152772 h 4010308"/>
                <a:gd name="connsiteX912" fmla="*/ 818718 w 4017498"/>
                <a:gd name="connsiteY912" fmla="*/ 1146665 h 4010308"/>
                <a:gd name="connsiteX913" fmla="*/ 3209203 w 4017498"/>
                <a:gd name="connsiteY913" fmla="*/ 1140292 h 4010308"/>
                <a:gd name="connsiteX914" fmla="*/ 3207103 w 4017498"/>
                <a:gd name="connsiteY914" fmla="*/ 1142175 h 4010308"/>
                <a:gd name="connsiteX915" fmla="*/ 3205244 w 4017498"/>
                <a:gd name="connsiteY915" fmla="*/ 1147485 h 4010308"/>
                <a:gd name="connsiteX916" fmla="*/ 3207103 w 4017498"/>
                <a:gd name="connsiteY916" fmla="*/ 1152796 h 4010308"/>
                <a:gd name="connsiteX917" fmla="*/ 3209203 w 4017498"/>
                <a:gd name="connsiteY917" fmla="*/ 1153858 h 4010308"/>
                <a:gd name="connsiteX918" fmla="*/ 3210651 w 4017498"/>
                <a:gd name="connsiteY918" fmla="*/ 1153689 h 4010308"/>
                <a:gd name="connsiteX919" fmla="*/ 3213186 w 4017498"/>
                <a:gd name="connsiteY919" fmla="*/ 1147485 h 4010308"/>
                <a:gd name="connsiteX920" fmla="*/ 3211279 w 4017498"/>
                <a:gd name="connsiteY920" fmla="*/ 1142151 h 4010308"/>
                <a:gd name="connsiteX921" fmla="*/ 3399871 w 4017498"/>
                <a:gd name="connsiteY921" fmla="*/ 1138723 h 4010308"/>
                <a:gd name="connsiteX922" fmla="*/ 3413027 w 4017498"/>
                <a:gd name="connsiteY922" fmla="*/ 1145096 h 4010308"/>
                <a:gd name="connsiteX923" fmla="*/ 3418192 w 4017498"/>
                <a:gd name="connsiteY923" fmla="*/ 1159434 h 4010308"/>
                <a:gd name="connsiteX924" fmla="*/ 3413823 w 4017498"/>
                <a:gd name="connsiteY924" fmla="*/ 1173772 h 4010308"/>
                <a:gd name="connsiteX925" fmla="*/ 3411699 w 4017498"/>
                <a:gd name="connsiteY925" fmla="*/ 1176982 h 4010308"/>
                <a:gd name="connsiteX926" fmla="*/ 3410299 w 4017498"/>
                <a:gd name="connsiteY926" fmla="*/ 1176982 h 4010308"/>
                <a:gd name="connsiteX927" fmla="*/ 3399886 w 4017498"/>
                <a:gd name="connsiteY927" fmla="*/ 1180935 h 4010308"/>
                <a:gd name="connsiteX928" fmla="*/ 3386764 w 4017498"/>
                <a:gd name="connsiteY928" fmla="*/ 1173772 h 4010308"/>
                <a:gd name="connsiteX929" fmla="*/ 3382347 w 4017498"/>
                <a:gd name="connsiteY929" fmla="*/ 1159434 h 4010308"/>
                <a:gd name="connsiteX930" fmla="*/ 3387681 w 4017498"/>
                <a:gd name="connsiteY930" fmla="*/ 1143985 h 4010308"/>
                <a:gd name="connsiteX931" fmla="*/ 3399871 w 4017498"/>
                <a:gd name="connsiteY931" fmla="*/ 1138723 h 4010308"/>
                <a:gd name="connsiteX932" fmla="*/ 562635 w 4017498"/>
                <a:gd name="connsiteY932" fmla="*/ 1136357 h 4010308"/>
                <a:gd name="connsiteX933" fmla="*/ 573811 w 4017498"/>
                <a:gd name="connsiteY933" fmla="*/ 1140702 h 4010308"/>
                <a:gd name="connsiteX934" fmla="*/ 580208 w 4017498"/>
                <a:gd name="connsiteY934" fmla="*/ 1157068 h 4010308"/>
                <a:gd name="connsiteX935" fmla="*/ 574921 w 4017498"/>
                <a:gd name="connsiteY935" fmla="*/ 1172492 h 4010308"/>
                <a:gd name="connsiteX936" fmla="*/ 562635 w 4017498"/>
                <a:gd name="connsiteY936" fmla="*/ 1178599 h 4010308"/>
                <a:gd name="connsiteX937" fmla="*/ 562611 w 4017498"/>
                <a:gd name="connsiteY937" fmla="*/ 1178599 h 4010308"/>
                <a:gd name="connsiteX938" fmla="*/ 549480 w 4017498"/>
                <a:gd name="connsiteY938" fmla="*/ 1171406 h 4010308"/>
                <a:gd name="connsiteX939" fmla="*/ 544290 w 4017498"/>
                <a:gd name="connsiteY939" fmla="*/ 1157068 h 4010308"/>
                <a:gd name="connsiteX940" fmla="*/ 550373 w 4017498"/>
                <a:gd name="connsiteY940" fmla="*/ 1141643 h 4010308"/>
                <a:gd name="connsiteX941" fmla="*/ 562635 w 4017498"/>
                <a:gd name="connsiteY941" fmla="*/ 1136357 h 4010308"/>
                <a:gd name="connsiteX942" fmla="*/ 758904 w 4017498"/>
                <a:gd name="connsiteY942" fmla="*/ 1130733 h 4010308"/>
                <a:gd name="connsiteX943" fmla="*/ 756828 w 4017498"/>
                <a:gd name="connsiteY943" fmla="*/ 1131964 h 4010308"/>
                <a:gd name="connsiteX944" fmla="*/ 755717 w 4017498"/>
                <a:gd name="connsiteY944" fmla="*/ 1137106 h 4010308"/>
                <a:gd name="connsiteX945" fmla="*/ 756828 w 4017498"/>
                <a:gd name="connsiteY945" fmla="*/ 1143044 h 4010308"/>
                <a:gd name="connsiteX946" fmla="*/ 759048 w 4017498"/>
                <a:gd name="connsiteY946" fmla="*/ 1144275 h 4010308"/>
                <a:gd name="connsiteX947" fmla="*/ 761317 w 4017498"/>
                <a:gd name="connsiteY947" fmla="*/ 1143309 h 4010308"/>
                <a:gd name="connsiteX948" fmla="*/ 762911 w 4017498"/>
                <a:gd name="connsiteY948" fmla="*/ 1137106 h 4010308"/>
                <a:gd name="connsiteX949" fmla="*/ 761317 w 4017498"/>
                <a:gd name="connsiteY949" fmla="*/ 1131699 h 4010308"/>
                <a:gd name="connsiteX950" fmla="*/ 758904 w 4017498"/>
                <a:gd name="connsiteY950" fmla="*/ 1130733 h 4010308"/>
                <a:gd name="connsiteX951" fmla="*/ 3209227 w 4017498"/>
                <a:gd name="connsiteY951" fmla="*/ 1125954 h 4010308"/>
                <a:gd name="connsiteX952" fmla="*/ 3222358 w 4017498"/>
                <a:gd name="connsiteY952" fmla="*/ 1133099 h 4010308"/>
                <a:gd name="connsiteX953" fmla="*/ 3227548 w 4017498"/>
                <a:gd name="connsiteY953" fmla="*/ 1147485 h 4010308"/>
                <a:gd name="connsiteX954" fmla="*/ 3221513 w 4017498"/>
                <a:gd name="connsiteY954" fmla="*/ 1162886 h 4010308"/>
                <a:gd name="connsiteX955" fmla="*/ 3209203 w 4017498"/>
                <a:gd name="connsiteY955" fmla="*/ 1168196 h 4010308"/>
                <a:gd name="connsiteX956" fmla="*/ 3196048 w 4017498"/>
                <a:gd name="connsiteY956" fmla="*/ 1161799 h 4010308"/>
                <a:gd name="connsiteX957" fmla="*/ 3190858 w 4017498"/>
                <a:gd name="connsiteY957" fmla="*/ 1147485 h 4010308"/>
                <a:gd name="connsiteX958" fmla="*/ 3196989 w 4017498"/>
                <a:gd name="connsiteY958" fmla="*/ 1132061 h 4010308"/>
                <a:gd name="connsiteX959" fmla="*/ 3209227 w 4017498"/>
                <a:gd name="connsiteY959" fmla="*/ 1125954 h 4010308"/>
                <a:gd name="connsiteX960" fmla="*/ 3287170 w 4017498"/>
                <a:gd name="connsiteY960" fmla="*/ 1116347 h 4010308"/>
                <a:gd name="connsiteX961" fmla="*/ 3287170 w 4017498"/>
                <a:gd name="connsiteY961" fmla="*/ 1116371 h 4010308"/>
                <a:gd name="connsiteX962" fmla="*/ 3285287 w 4017498"/>
                <a:gd name="connsiteY962" fmla="*/ 1117457 h 4010308"/>
                <a:gd name="connsiteX963" fmla="*/ 3283404 w 4017498"/>
                <a:gd name="connsiteY963" fmla="*/ 1122768 h 4010308"/>
                <a:gd name="connsiteX964" fmla="*/ 3285287 w 4017498"/>
                <a:gd name="connsiteY964" fmla="*/ 1128054 h 4010308"/>
                <a:gd name="connsiteX965" fmla="*/ 3287339 w 4017498"/>
                <a:gd name="connsiteY965" fmla="*/ 1129864 h 4010308"/>
                <a:gd name="connsiteX966" fmla="*/ 3289463 w 4017498"/>
                <a:gd name="connsiteY966" fmla="*/ 1128078 h 4010308"/>
                <a:gd name="connsiteX967" fmla="*/ 3290621 w 4017498"/>
                <a:gd name="connsiteY967" fmla="*/ 1122768 h 4010308"/>
                <a:gd name="connsiteX968" fmla="*/ 3289559 w 4017498"/>
                <a:gd name="connsiteY968" fmla="*/ 1117506 h 4010308"/>
                <a:gd name="connsiteX969" fmla="*/ 3287170 w 4017498"/>
                <a:gd name="connsiteY969" fmla="*/ 1116347 h 4010308"/>
                <a:gd name="connsiteX970" fmla="*/ 758904 w 4017498"/>
                <a:gd name="connsiteY970" fmla="*/ 1116347 h 4010308"/>
                <a:gd name="connsiteX971" fmla="*/ 770876 w 4017498"/>
                <a:gd name="connsiteY971" fmla="*/ 1120788 h 4010308"/>
                <a:gd name="connsiteX972" fmla="*/ 772397 w 4017498"/>
                <a:gd name="connsiteY972" fmla="*/ 1121826 h 4010308"/>
                <a:gd name="connsiteX973" fmla="*/ 773242 w 4017498"/>
                <a:gd name="connsiteY973" fmla="*/ 1123492 h 4010308"/>
                <a:gd name="connsiteX974" fmla="*/ 777200 w 4017498"/>
                <a:gd name="connsiteY974" fmla="*/ 1137058 h 4010308"/>
                <a:gd name="connsiteX975" fmla="*/ 773242 w 4017498"/>
                <a:gd name="connsiteY975" fmla="*/ 1151444 h 4010308"/>
                <a:gd name="connsiteX976" fmla="*/ 772397 w 4017498"/>
                <a:gd name="connsiteY976" fmla="*/ 1153134 h 4010308"/>
                <a:gd name="connsiteX977" fmla="*/ 770804 w 4017498"/>
                <a:gd name="connsiteY977" fmla="*/ 1154196 h 4010308"/>
                <a:gd name="connsiteX978" fmla="*/ 758880 w 4017498"/>
                <a:gd name="connsiteY978" fmla="*/ 1158565 h 4010308"/>
                <a:gd name="connsiteX979" fmla="*/ 758904 w 4017498"/>
                <a:gd name="connsiteY979" fmla="*/ 1158637 h 4010308"/>
                <a:gd name="connsiteX980" fmla="*/ 747848 w 4017498"/>
                <a:gd name="connsiteY980" fmla="*/ 1154341 h 4010308"/>
                <a:gd name="connsiteX981" fmla="*/ 745990 w 4017498"/>
                <a:gd name="connsiteY981" fmla="*/ 1152579 h 4010308"/>
                <a:gd name="connsiteX982" fmla="*/ 741331 w 4017498"/>
                <a:gd name="connsiteY982" fmla="*/ 1137082 h 4010308"/>
                <a:gd name="connsiteX983" fmla="*/ 745990 w 4017498"/>
                <a:gd name="connsiteY983" fmla="*/ 1122406 h 4010308"/>
                <a:gd name="connsiteX984" fmla="*/ 747679 w 4017498"/>
                <a:gd name="connsiteY984" fmla="*/ 1120788 h 4010308"/>
                <a:gd name="connsiteX985" fmla="*/ 758904 w 4017498"/>
                <a:gd name="connsiteY985" fmla="*/ 1116347 h 4010308"/>
                <a:gd name="connsiteX986" fmla="*/ 681323 w 4017498"/>
                <a:gd name="connsiteY986" fmla="*/ 1106016 h 4010308"/>
                <a:gd name="connsiteX987" fmla="*/ 681347 w 4017498"/>
                <a:gd name="connsiteY987" fmla="*/ 1106040 h 4010308"/>
                <a:gd name="connsiteX988" fmla="*/ 679368 w 4017498"/>
                <a:gd name="connsiteY988" fmla="*/ 1107923 h 4010308"/>
                <a:gd name="connsiteX989" fmla="*/ 677509 w 4017498"/>
                <a:gd name="connsiteY989" fmla="*/ 1113209 h 4010308"/>
                <a:gd name="connsiteX990" fmla="*/ 679368 w 4017498"/>
                <a:gd name="connsiteY990" fmla="*/ 1118495 h 4010308"/>
                <a:gd name="connsiteX991" fmla="*/ 681468 w 4017498"/>
                <a:gd name="connsiteY991" fmla="*/ 1119606 h 4010308"/>
                <a:gd name="connsiteX992" fmla="*/ 682940 w 4017498"/>
                <a:gd name="connsiteY992" fmla="*/ 1119268 h 4010308"/>
                <a:gd name="connsiteX993" fmla="*/ 685451 w 4017498"/>
                <a:gd name="connsiteY993" fmla="*/ 1113185 h 4010308"/>
                <a:gd name="connsiteX994" fmla="*/ 683568 w 4017498"/>
                <a:gd name="connsiteY994" fmla="*/ 1107899 h 4010308"/>
                <a:gd name="connsiteX995" fmla="*/ 3287435 w 4017498"/>
                <a:gd name="connsiteY995" fmla="*/ 1102033 h 4010308"/>
                <a:gd name="connsiteX996" fmla="*/ 3298635 w 4017498"/>
                <a:gd name="connsiteY996" fmla="*/ 1106474 h 4010308"/>
                <a:gd name="connsiteX997" fmla="*/ 3304984 w 4017498"/>
                <a:gd name="connsiteY997" fmla="*/ 1122792 h 4010308"/>
                <a:gd name="connsiteX998" fmla="*/ 3299649 w 4017498"/>
                <a:gd name="connsiteY998" fmla="*/ 1138265 h 4010308"/>
                <a:gd name="connsiteX999" fmla="*/ 3287435 w 4017498"/>
                <a:gd name="connsiteY999" fmla="*/ 1144323 h 4010308"/>
                <a:gd name="connsiteX1000" fmla="*/ 3287411 w 4017498"/>
                <a:gd name="connsiteY1000" fmla="*/ 1144275 h 4010308"/>
                <a:gd name="connsiteX1001" fmla="*/ 3274255 w 4017498"/>
                <a:gd name="connsiteY1001" fmla="*/ 1137106 h 4010308"/>
                <a:gd name="connsiteX1002" fmla="*/ 3269066 w 4017498"/>
                <a:gd name="connsiteY1002" fmla="*/ 1122768 h 4010308"/>
                <a:gd name="connsiteX1003" fmla="*/ 3275173 w 4017498"/>
                <a:gd name="connsiteY1003" fmla="*/ 1107343 h 4010308"/>
                <a:gd name="connsiteX1004" fmla="*/ 3287435 w 4017498"/>
                <a:gd name="connsiteY1004" fmla="*/ 1102033 h 4010308"/>
                <a:gd name="connsiteX1005" fmla="*/ 681516 w 4017498"/>
                <a:gd name="connsiteY1005" fmla="*/ 1091726 h 4010308"/>
                <a:gd name="connsiteX1006" fmla="*/ 694647 w 4017498"/>
                <a:gd name="connsiteY1006" fmla="*/ 1098871 h 4010308"/>
                <a:gd name="connsiteX1007" fmla="*/ 699885 w 4017498"/>
                <a:gd name="connsiteY1007" fmla="*/ 1113233 h 4010308"/>
                <a:gd name="connsiteX1008" fmla="*/ 693754 w 4017498"/>
                <a:gd name="connsiteY1008" fmla="*/ 1128682 h 4010308"/>
                <a:gd name="connsiteX1009" fmla="*/ 681516 w 4017498"/>
                <a:gd name="connsiteY1009" fmla="*/ 1133968 h 4010308"/>
                <a:gd name="connsiteX1010" fmla="*/ 681492 w 4017498"/>
                <a:gd name="connsiteY1010" fmla="*/ 1133944 h 4010308"/>
                <a:gd name="connsiteX1011" fmla="*/ 668361 w 4017498"/>
                <a:gd name="connsiteY1011" fmla="*/ 1127571 h 4010308"/>
                <a:gd name="connsiteX1012" fmla="*/ 663147 w 4017498"/>
                <a:gd name="connsiteY1012" fmla="*/ 1113209 h 4010308"/>
                <a:gd name="connsiteX1013" fmla="*/ 669278 w 4017498"/>
                <a:gd name="connsiteY1013" fmla="*/ 1097761 h 4010308"/>
                <a:gd name="connsiteX1014" fmla="*/ 681516 w 4017498"/>
                <a:gd name="connsiteY1014" fmla="*/ 1091726 h 4010308"/>
                <a:gd name="connsiteX1015" fmla="*/ 3105481 w 4017498"/>
                <a:gd name="connsiteY1015" fmla="*/ 1091653 h 4010308"/>
                <a:gd name="connsiteX1016" fmla="*/ 3103405 w 4017498"/>
                <a:gd name="connsiteY1016" fmla="*/ 1093488 h 4010308"/>
                <a:gd name="connsiteX1017" fmla="*/ 3101498 w 4017498"/>
                <a:gd name="connsiteY1017" fmla="*/ 1098846 h 4010308"/>
                <a:gd name="connsiteX1018" fmla="*/ 3103405 w 4017498"/>
                <a:gd name="connsiteY1018" fmla="*/ 1104133 h 4010308"/>
                <a:gd name="connsiteX1019" fmla="*/ 3105481 w 4017498"/>
                <a:gd name="connsiteY1019" fmla="*/ 1105219 h 4010308"/>
                <a:gd name="connsiteX1020" fmla="*/ 3106929 w 4017498"/>
                <a:gd name="connsiteY1020" fmla="*/ 1105050 h 4010308"/>
                <a:gd name="connsiteX1021" fmla="*/ 3109464 w 4017498"/>
                <a:gd name="connsiteY1021" fmla="*/ 1098846 h 4010308"/>
                <a:gd name="connsiteX1022" fmla="*/ 3107557 w 4017498"/>
                <a:gd name="connsiteY1022" fmla="*/ 1093488 h 4010308"/>
                <a:gd name="connsiteX1023" fmla="*/ 3361636 w 4017498"/>
                <a:gd name="connsiteY1023" fmla="*/ 1081298 h 4010308"/>
                <a:gd name="connsiteX1024" fmla="*/ 3359584 w 4017498"/>
                <a:gd name="connsiteY1024" fmla="*/ 1082505 h 4010308"/>
                <a:gd name="connsiteX1025" fmla="*/ 3359560 w 4017498"/>
                <a:gd name="connsiteY1025" fmla="*/ 1082505 h 4010308"/>
                <a:gd name="connsiteX1026" fmla="*/ 3358377 w 4017498"/>
                <a:gd name="connsiteY1026" fmla="*/ 1087695 h 4010308"/>
                <a:gd name="connsiteX1027" fmla="*/ 3359463 w 4017498"/>
                <a:gd name="connsiteY1027" fmla="*/ 1092981 h 4010308"/>
                <a:gd name="connsiteX1028" fmla="*/ 3361829 w 4017498"/>
                <a:gd name="connsiteY1028" fmla="*/ 1094840 h 4010308"/>
                <a:gd name="connsiteX1029" fmla="*/ 3362794 w 4017498"/>
                <a:gd name="connsiteY1029" fmla="*/ 1094091 h 4010308"/>
                <a:gd name="connsiteX1030" fmla="*/ 3365619 w 4017498"/>
                <a:gd name="connsiteY1030" fmla="*/ 1087695 h 4010308"/>
                <a:gd name="connsiteX1031" fmla="*/ 3363688 w 4017498"/>
                <a:gd name="connsiteY1031" fmla="*/ 1082336 h 4010308"/>
                <a:gd name="connsiteX1032" fmla="*/ 3361636 w 4017498"/>
                <a:gd name="connsiteY1032" fmla="*/ 1081298 h 4010308"/>
                <a:gd name="connsiteX1033" fmla="*/ 3105505 w 4017498"/>
                <a:gd name="connsiteY1033" fmla="*/ 1077315 h 4010308"/>
                <a:gd name="connsiteX1034" fmla="*/ 3118661 w 4017498"/>
                <a:gd name="connsiteY1034" fmla="*/ 1084484 h 4010308"/>
                <a:gd name="connsiteX1035" fmla="*/ 3123899 w 4017498"/>
                <a:gd name="connsiteY1035" fmla="*/ 1098846 h 4010308"/>
                <a:gd name="connsiteX1036" fmla="*/ 3117767 w 4017498"/>
                <a:gd name="connsiteY1036" fmla="*/ 1114247 h 4010308"/>
                <a:gd name="connsiteX1037" fmla="*/ 3105505 w 4017498"/>
                <a:gd name="connsiteY1037" fmla="*/ 1119557 h 4010308"/>
                <a:gd name="connsiteX1038" fmla="*/ 3105481 w 4017498"/>
                <a:gd name="connsiteY1038" fmla="*/ 1119557 h 4010308"/>
                <a:gd name="connsiteX1039" fmla="*/ 3092326 w 4017498"/>
                <a:gd name="connsiteY1039" fmla="*/ 1113136 h 4010308"/>
                <a:gd name="connsiteX1040" fmla="*/ 3087160 w 4017498"/>
                <a:gd name="connsiteY1040" fmla="*/ 1098846 h 4010308"/>
                <a:gd name="connsiteX1041" fmla="*/ 3093243 w 4017498"/>
                <a:gd name="connsiteY1041" fmla="*/ 1083422 h 4010308"/>
                <a:gd name="connsiteX1042" fmla="*/ 3105505 w 4017498"/>
                <a:gd name="connsiteY1042" fmla="*/ 1077315 h 4010308"/>
                <a:gd name="connsiteX1043" fmla="*/ 606495 w 4017498"/>
                <a:gd name="connsiteY1043" fmla="*/ 1070918 h 4010308"/>
                <a:gd name="connsiteX1044" fmla="*/ 604371 w 4017498"/>
                <a:gd name="connsiteY1044" fmla="*/ 1072825 h 4010308"/>
                <a:gd name="connsiteX1045" fmla="*/ 602512 w 4017498"/>
                <a:gd name="connsiteY1045" fmla="*/ 1078111 h 4010308"/>
                <a:gd name="connsiteX1046" fmla="*/ 604371 w 4017498"/>
                <a:gd name="connsiteY1046" fmla="*/ 1083373 h 4010308"/>
                <a:gd name="connsiteX1047" fmla="*/ 606495 w 4017498"/>
                <a:gd name="connsiteY1047" fmla="*/ 1084484 h 4010308"/>
                <a:gd name="connsiteX1048" fmla="*/ 607919 w 4017498"/>
                <a:gd name="connsiteY1048" fmla="*/ 1084315 h 4010308"/>
                <a:gd name="connsiteX1049" fmla="*/ 610502 w 4017498"/>
                <a:gd name="connsiteY1049" fmla="*/ 1078111 h 4010308"/>
                <a:gd name="connsiteX1050" fmla="*/ 608643 w 4017498"/>
                <a:gd name="connsiteY1050" fmla="*/ 1072825 h 4010308"/>
                <a:gd name="connsiteX1051" fmla="*/ 606519 w 4017498"/>
                <a:gd name="connsiteY1051" fmla="*/ 1070918 h 4010308"/>
                <a:gd name="connsiteX1052" fmla="*/ 3361612 w 4017498"/>
                <a:gd name="connsiteY1052" fmla="*/ 1066960 h 4010308"/>
                <a:gd name="connsiteX1053" fmla="*/ 3373850 w 4017498"/>
                <a:gd name="connsiteY1053" fmla="*/ 1072246 h 4010308"/>
                <a:gd name="connsiteX1054" fmla="*/ 3379957 w 4017498"/>
                <a:gd name="connsiteY1054" fmla="*/ 1087695 h 4010308"/>
                <a:gd name="connsiteX1055" fmla="*/ 3373850 w 4017498"/>
                <a:gd name="connsiteY1055" fmla="*/ 1103095 h 4010308"/>
                <a:gd name="connsiteX1056" fmla="*/ 3361612 w 4017498"/>
                <a:gd name="connsiteY1056" fmla="*/ 1109202 h 4010308"/>
                <a:gd name="connsiteX1057" fmla="*/ 3349349 w 4017498"/>
                <a:gd name="connsiteY1057" fmla="*/ 1103095 h 4010308"/>
                <a:gd name="connsiteX1058" fmla="*/ 3344039 w 4017498"/>
                <a:gd name="connsiteY1058" fmla="*/ 1087695 h 4010308"/>
                <a:gd name="connsiteX1059" fmla="*/ 3348674 w 4017498"/>
                <a:gd name="connsiteY1059" fmla="*/ 1072995 h 4010308"/>
                <a:gd name="connsiteX1060" fmla="*/ 3350484 w 4017498"/>
                <a:gd name="connsiteY1060" fmla="*/ 1071305 h 4010308"/>
                <a:gd name="connsiteX1061" fmla="*/ 3361612 w 4017498"/>
                <a:gd name="connsiteY1061" fmla="*/ 1066960 h 4010308"/>
                <a:gd name="connsiteX1062" fmla="*/ 3242718 w 4017498"/>
                <a:gd name="connsiteY1062" fmla="*/ 1064541 h 4010308"/>
                <a:gd name="connsiteX1063" fmla="*/ 3242731 w 4017498"/>
                <a:gd name="connsiteY1063" fmla="*/ 1064546 h 4010308"/>
                <a:gd name="connsiteX1064" fmla="*/ 3242706 w 4017498"/>
                <a:gd name="connsiteY1064" fmla="*/ 1064546 h 4010308"/>
                <a:gd name="connsiteX1065" fmla="*/ 3165102 w 4017498"/>
                <a:gd name="connsiteY1065" fmla="*/ 1061360 h 4010308"/>
                <a:gd name="connsiteX1066" fmla="*/ 3163219 w 4017498"/>
                <a:gd name="connsiteY1066" fmla="*/ 1062422 h 4010308"/>
                <a:gd name="connsiteX1067" fmla="*/ 3161361 w 4017498"/>
                <a:gd name="connsiteY1067" fmla="*/ 1067732 h 4010308"/>
                <a:gd name="connsiteX1068" fmla="*/ 3163871 w 4017498"/>
                <a:gd name="connsiteY1068" fmla="*/ 1074563 h 4010308"/>
                <a:gd name="connsiteX1069" fmla="*/ 3163895 w 4017498"/>
                <a:gd name="connsiteY1069" fmla="*/ 1074563 h 4010308"/>
                <a:gd name="connsiteX1070" fmla="*/ 3165175 w 4017498"/>
                <a:gd name="connsiteY1070" fmla="*/ 1074925 h 4010308"/>
                <a:gd name="connsiteX1071" fmla="*/ 3167371 w 4017498"/>
                <a:gd name="connsiteY1071" fmla="*/ 1073694 h 4010308"/>
                <a:gd name="connsiteX1072" fmla="*/ 3168530 w 4017498"/>
                <a:gd name="connsiteY1072" fmla="*/ 1067732 h 4010308"/>
                <a:gd name="connsiteX1073" fmla="*/ 3167371 w 4017498"/>
                <a:gd name="connsiteY1073" fmla="*/ 1062591 h 4010308"/>
                <a:gd name="connsiteX1074" fmla="*/ 3165102 w 4017498"/>
                <a:gd name="connsiteY1074" fmla="*/ 1061360 h 4010308"/>
                <a:gd name="connsiteX1075" fmla="*/ 606519 w 4017498"/>
                <a:gd name="connsiteY1075" fmla="*/ 1056580 h 4010308"/>
                <a:gd name="connsiteX1076" fmla="*/ 619650 w 4017498"/>
                <a:gd name="connsiteY1076" fmla="*/ 1063749 h 4010308"/>
                <a:gd name="connsiteX1077" fmla="*/ 624888 w 4017498"/>
                <a:gd name="connsiteY1077" fmla="*/ 1078111 h 4010308"/>
                <a:gd name="connsiteX1078" fmla="*/ 618781 w 4017498"/>
                <a:gd name="connsiteY1078" fmla="*/ 1093536 h 4010308"/>
                <a:gd name="connsiteX1079" fmla="*/ 606519 w 4017498"/>
                <a:gd name="connsiteY1079" fmla="*/ 1098822 h 4010308"/>
                <a:gd name="connsiteX1080" fmla="*/ 606495 w 4017498"/>
                <a:gd name="connsiteY1080" fmla="*/ 1098822 h 4010308"/>
                <a:gd name="connsiteX1081" fmla="*/ 593340 w 4017498"/>
                <a:gd name="connsiteY1081" fmla="*/ 1092425 h 4010308"/>
                <a:gd name="connsiteX1082" fmla="*/ 588174 w 4017498"/>
                <a:gd name="connsiteY1082" fmla="*/ 1078111 h 4010308"/>
                <a:gd name="connsiteX1083" fmla="*/ 594257 w 4017498"/>
                <a:gd name="connsiteY1083" fmla="*/ 1062663 h 4010308"/>
                <a:gd name="connsiteX1084" fmla="*/ 606519 w 4017498"/>
                <a:gd name="connsiteY1084" fmla="*/ 1056580 h 4010308"/>
                <a:gd name="connsiteX1085" fmla="*/ 3165274 w 4017498"/>
                <a:gd name="connsiteY1085" fmla="*/ 1047592 h 4010308"/>
                <a:gd name="connsiteX1086" fmla="*/ 3176399 w 4017498"/>
                <a:gd name="connsiteY1086" fmla="*/ 1051318 h 4010308"/>
                <a:gd name="connsiteX1087" fmla="*/ 3178258 w 4017498"/>
                <a:gd name="connsiteY1087" fmla="*/ 1053080 h 4010308"/>
                <a:gd name="connsiteX1088" fmla="*/ 3182844 w 4017498"/>
                <a:gd name="connsiteY1088" fmla="*/ 1067756 h 4010308"/>
                <a:gd name="connsiteX1089" fmla="*/ 3178258 w 4017498"/>
                <a:gd name="connsiteY1089" fmla="*/ 1083181 h 4010308"/>
                <a:gd name="connsiteX1090" fmla="*/ 3176447 w 4017498"/>
                <a:gd name="connsiteY1090" fmla="*/ 1084894 h 4010308"/>
                <a:gd name="connsiteX1091" fmla="*/ 3165319 w 4017498"/>
                <a:gd name="connsiteY1091" fmla="*/ 1089263 h 4010308"/>
                <a:gd name="connsiteX1092" fmla="*/ 3153081 w 4017498"/>
                <a:gd name="connsiteY1092" fmla="*/ 1083953 h 4010308"/>
                <a:gd name="connsiteX1093" fmla="*/ 3146950 w 4017498"/>
                <a:gd name="connsiteY1093" fmla="*/ 1067732 h 4010308"/>
                <a:gd name="connsiteX1094" fmla="*/ 3152429 w 4017498"/>
                <a:gd name="connsiteY1094" fmla="*/ 1053008 h 4010308"/>
                <a:gd name="connsiteX1095" fmla="*/ 3165274 w 4017498"/>
                <a:gd name="connsiteY1095" fmla="*/ 1047592 h 4010308"/>
                <a:gd name="connsiteX1096" fmla="*/ 3242779 w 4017498"/>
                <a:gd name="connsiteY1096" fmla="*/ 1036666 h 4010308"/>
                <a:gd name="connsiteX1097" fmla="*/ 3242779 w 4017498"/>
                <a:gd name="connsiteY1097" fmla="*/ 1036690 h 4010308"/>
                <a:gd name="connsiteX1098" fmla="*/ 3240582 w 4017498"/>
                <a:gd name="connsiteY1098" fmla="*/ 1038525 h 4010308"/>
                <a:gd name="connsiteX1099" fmla="*/ 3239520 w 4017498"/>
                <a:gd name="connsiteY1099" fmla="*/ 1043811 h 4010308"/>
                <a:gd name="connsiteX1100" fmla="*/ 3240631 w 4017498"/>
                <a:gd name="connsiteY1100" fmla="*/ 1049170 h 4010308"/>
                <a:gd name="connsiteX1101" fmla="*/ 3242706 w 4017498"/>
                <a:gd name="connsiteY1101" fmla="*/ 1050208 h 4010308"/>
                <a:gd name="connsiteX1102" fmla="*/ 3244130 w 4017498"/>
                <a:gd name="connsiteY1102" fmla="*/ 1050039 h 4010308"/>
                <a:gd name="connsiteX1103" fmla="*/ 3246713 w 4017498"/>
                <a:gd name="connsiteY1103" fmla="*/ 1043787 h 4010308"/>
                <a:gd name="connsiteX1104" fmla="*/ 3244831 w 4017498"/>
                <a:gd name="connsiteY1104" fmla="*/ 1038501 h 4010308"/>
                <a:gd name="connsiteX1105" fmla="*/ 3242731 w 4017498"/>
                <a:gd name="connsiteY1105" fmla="*/ 1022304 h 4010308"/>
                <a:gd name="connsiteX1106" fmla="*/ 3255886 w 4017498"/>
                <a:gd name="connsiteY1106" fmla="*/ 1029521 h 4010308"/>
                <a:gd name="connsiteX1107" fmla="*/ 3261051 w 4017498"/>
                <a:gd name="connsiteY1107" fmla="*/ 1043811 h 4010308"/>
                <a:gd name="connsiteX1108" fmla="*/ 3254944 w 4017498"/>
                <a:gd name="connsiteY1108" fmla="*/ 1059260 h 4010308"/>
                <a:gd name="connsiteX1109" fmla="*/ 3242718 w 4017498"/>
                <a:gd name="connsiteY1109" fmla="*/ 1064541 h 4010308"/>
                <a:gd name="connsiteX1110" fmla="*/ 3230492 w 4017498"/>
                <a:gd name="connsiteY1110" fmla="*/ 1059332 h 4010308"/>
                <a:gd name="connsiteX1111" fmla="*/ 3225182 w 4017498"/>
                <a:gd name="connsiteY1111" fmla="*/ 1043811 h 4010308"/>
                <a:gd name="connsiteX1112" fmla="*/ 3230420 w 4017498"/>
                <a:gd name="connsiteY1112" fmla="*/ 1028435 h 4010308"/>
                <a:gd name="connsiteX1113" fmla="*/ 3242731 w 4017498"/>
                <a:gd name="connsiteY1113" fmla="*/ 1022304 h 4010308"/>
                <a:gd name="connsiteX1114" fmla="*/ 590781 w 4017498"/>
                <a:gd name="connsiteY1114" fmla="*/ 1017187 h 4010308"/>
                <a:gd name="connsiteX1115" fmla="*/ 392147 w 4017498"/>
                <a:gd name="connsiteY1115" fmla="*/ 1425123 h 4010308"/>
                <a:gd name="connsiteX1116" fmla="*/ 394320 w 4017498"/>
                <a:gd name="connsiteY1116" fmla="*/ 1424979 h 4010308"/>
                <a:gd name="connsiteX1117" fmla="*/ 401102 w 4017498"/>
                <a:gd name="connsiteY1117" fmla="*/ 1426379 h 4010308"/>
                <a:gd name="connsiteX1118" fmla="*/ 677027 w 4017498"/>
                <a:gd name="connsiteY1118" fmla="*/ 1521652 h 4010308"/>
                <a:gd name="connsiteX1119" fmla="*/ 873440 w 4017498"/>
                <a:gd name="connsiteY1119" fmla="*/ 1135971 h 4010308"/>
                <a:gd name="connsiteX1120" fmla="*/ 3317487 w 4017498"/>
                <a:gd name="connsiteY1120" fmla="*/ 1001569 h 4010308"/>
                <a:gd name="connsiteX1121" fmla="*/ 3315604 w 4017498"/>
                <a:gd name="connsiteY1121" fmla="*/ 1003452 h 4010308"/>
                <a:gd name="connsiteX1122" fmla="*/ 3313745 w 4017498"/>
                <a:gd name="connsiteY1122" fmla="*/ 1008738 h 4010308"/>
                <a:gd name="connsiteX1123" fmla="*/ 3315652 w 4017498"/>
                <a:gd name="connsiteY1123" fmla="*/ 1014097 h 4010308"/>
                <a:gd name="connsiteX1124" fmla="*/ 3317728 w 4017498"/>
                <a:gd name="connsiteY1124" fmla="*/ 1015135 h 4010308"/>
                <a:gd name="connsiteX1125" fmla="*/ 3319225 w 4017498"/>
                <a:gd name="connsiteY1125" fmla="*/ 1014797 h 4010308"/>
                <a:gd name="connsiteX1126" fmla="*/ 3321711 w 4017498"/>
                <a:gd name="connsiteY1126" fmla="*/ 1008714 h 4010308"/>
                <a:gd name="connsiteX1127" fmla="*/ 3319852 w 4017498"/>
                <a:gd name="connsiteY1127" fmla="*/ 1003500 h 4010308"/>
                <a:gd name="connsiteX1128" fmla="*/ 3318163 w 4017498"/>
                <a:gd name="connsiteY1128" fmla="*/ 1001835 h 4010308"/>
                <a:gd name="connsiteX1129" fmla="*/ 3317487 w 4017498"/>
                <a:gd name="connsiteY1129" fmla="*/ 1001569 h 4010308"/>
                <a:gd name="connsiteX1130" fmla="*/ 583756 w 4017498"/>
                <a:gd name="connsiteY1130" fmla="*/ 991455 h 4010308"/>
                <a:gd name="connsiteX1131" fmla="*/ 579387 w 4017498"/>
                <a:gd name="connsiteY1131" fmla="*/ 992831 h 4010308"/>
                <a:gd name="connsiteX1132" fmla="*/ 344208 w 4017498"/>
                <a:gd name="connsiteY1132" fmla="*/ 1478276 h 4010308"/>
                <a:gd name="connsiteX1133" fmla="*/ 350937 w 4017498"/>
                <a:gd name="connsiteY1133" fmla="*/ 1483592 h 4010308"/>
                <a:gd name="connsiteX1134" fmla="*/ 350581 w 4017498"/>
                <a:gd name="connsiteY1134" fmla="*/ 1481438 h 4010308"/>
                <a:gd name="connsiteX1135" fmla="*/ 580933 w 4017498"/>
                <a:gd name="connsiteY1135" fmla="*/ 1004780 h 4010308"/>
                <a:gd name="connsiteX1136" fmla="*/ 583877 w 4017498"/>
                <a:gd name="connsiteY1136" fmla="*/ 998745 h 4010308"/>
                <a:gd name="connsiteX1137" fmla="*/ 893258 w 4017498"/>
                <a:gd name="connsiteY1137" fmla="*/ 1128754 h 4010308"/>
                <a:gd name="connsiteX1138" fmla="*/ 889758 w 4017498"/>
                <a:gd name="connsiteY1138" fmla="*/ 1135633 h 4010308"/>
                <a:gd name="connsiteX1139" fmla="*/ 685089 w 4017498"/>
                <a:gd name="connsiteY1139" fmla="*/ 1537439 h 4010308"/>
                <a:gd name="connsiteX1140" fmla="*/ 677582 w 4017498"/>
                <a:gd name="connsiteY1140" fmla="*/ 1537053 h 4010308"/>
                <a:gd name="connsiteX1141" fmla="*/ 395913 w 4017498"/>
                <a:gd name="connsiteY1141" fmla="*/ 1439775 h 4010308"/>
                <a:gd name="connsiteX1142" fmla="*/ 391592 w 4017498"/>
                <a:gd name="connsiteY1142" fmla="*/ 1441344 h 4010308"/>
                <a:gd name="connsiteX1143" fmla="*/ 391809 w 4017498"/>
                <a:gd name="connsiteY1143" fmla="*/ 1444144 h 4010308"/>
                <a:gd name="connsiteX1144" fmla="*/ 393427 w 4017498"/>
                <a:gd name="connsiteY1144" fmla="*/ 1445351 h 4010308"/>
                <a:gd name="connsiteX1145" fmla="*/ 681203 w 4017498"/>
                <a:gd name="connsiteY1145" fmla="*/ 1545308 h 4010308"/>
                <a:gd name="connsiteX1146" fmla="*/ 661337 w 4017498"/>
                <a:gd name="connsiteY1146" fmla="*/ 1585015 h 4010308"/>
                <a:gd name="connsiteX1147" fmla="*/ 661337 w 4017498"/>
                <a:gd name="connsiteY1147" fmla="*/ 1584967 h 4010308"/>
                <a:gd name="connsiteX1148" fmla="*/ 655665 w 4017498"/>
                <a:gd name="connsiteY1148" fmla="*/ 1583398 h 4010308"/>
                <a:gd name="connsiteX1149" fmla="*/ 576419 w 4017498"/>
                <a:gd name="connsiteY1149" fmla="*/ 1560491 h 4010308"/>
                <a:gd name="connsiteX1150" fmla="*/ 495990 w 4017498"/>
                <a:gd name="connsiteY1150" fmla="*/ 1537125 h 4010308"/>
                <a:gd name="connsiteX1151" fmla="*/ 494180 w 4017498"/>
                <a:gd name="connsiteY1151" fmla="*/ 1536594 h 4010308"/>
                <a:gd name="connsiteX1152" fmla="*/ 492876 w 4017498"/>
                <a:gd name="connsiteY1152" fmla="*/ 1535291 h 4010308"/>
                <a:gd name="connsiteX1153" fmla="*/ 488773 w 4017498"/>
                <a:gd name="connsiteY1153" fmla="*/ 1534735 h 4010308"/>
                <a:gd name="connsiteX1154" fmla="*/ 442249 w 4017498"/>
                <a:gd name="connsiteY1154" fmla="*/ 1520801 h 4010308"/>
                <a:gd name="connsiteX1155" fmla="*/ 418611 w 4017498"/>
                <a:gd name="connsiteY1155" fmla="*/ 1513423 h 4010308"/>
                <a:gd name="connsiteX1156" fmla="*/ 444554 w 4017498"/>
                <a:gd name="connsiteY1156" fmla="*/ 1522888 h 4010308"/>
                <a:gd name="connsiteX1157" fmla="*/ 483486 w 4017498"/>
                <a:gd name="connsiteY1157" fmla="*/ 1536232 h 4010308"/>
                <a:gd name="connsiteX1158" fmla="*/ 488555 w 4017498"/>
                <a:gd name="connsiteY1158" fmla="*/ 1537922 h 4010308"/>
                <a:gd name="connsiteX1159" fmla="*/ 457031 w 4017498"/>
                <a:gd name="connsiteY1159" fmla="*/ 2654896 h 4010308"/>
                <a:gd name="connsiteX1160" fmla="*/ 448413 w 4017498"/>
                <a:gd name="connsiteY1160" fmla="*/ 2652820 h 4010308"/>
                <a:gd name="connsiteX1161" fmla="*/ 25101 w 4017498"/>
                <a:gd name="connsiteY1161" fmla="*/ 2524815 h 4010308"/>
                <a:gd name="connsiteX1162" fmla="*/ 20466 w 4017498"/>
                <a:gd name="connsiteY1162" fmla="*/ 2523028 h 4010308"/>
                <a:gd name="connsiteX1163" fmla="*/ 18776 w 4017498"/>
                <a:gd name="connsiteY1163" fmla="*/ 2522449 h 4010308"/>
                <a:gd name="connsiteX1164" fmla="*/ 14673 w 4017498"/>
                <a:gd name="connsiteY1164" fmla="*/ 2524259 h 4010308"/>
                <a:gd name="connsiteX1165" fmla="*/ 14504 w 4017498"/>
                <a:gd name="connsiteY1165" fmla="*/ 2526360 h 4010308"/>
                <a:gd name="connsiteX1166" fmla="*/ 16490 w 4017498"/>
                <a:gd name="connsiteY1166" fmla="*/ 2528394 h 4010308"/>
                <a:gd name="connsiteX1167" fmla="*/ 16169 w 4017498"/>
                <a:gd name="connsiteY1167" fmla="*/ 2528267 h 4010308"/>
                <a:gd name="connsiteX1168" fmla="*/ 16145 w 4017498"/>
                <a:gd name="connsiteY1168" fmla="*/ 2528267 h 4010308"/>
                <a:gd name="connsiteX1169" fmla="*/ 16507 w 4017498"/>
                <a:gd name="connsiteY1169" fmla="*/ 2528411 h 4010308"/>
                <a:gd name="connsiteX1170" fmla="*/ 16490 w 4017498"/>
                <a:gd name="connsiteY1170" fmla="*/ 2528394 h 4010308"/>
                <a:gd name="connsiteX1171" fmla="*/ 18800 w 4017498"/>
                <a:gd name="connsiteY1171" fmla="*/ 2529305 h 4010308"/>
                <a:gd name="connsiteX1172" fmla="*/ 1728248 w 4017498"/>
                <a:gd name="connsiteY1172" fmla="*/ 2811626 h 4010308"/>
                <a:gd name="connsiteX1173" fmla="*/ 1730710 w 4017498"/>
                <a:gd name="connsiteY1173" fmla="*/ 2805181 h 4010308"/>
                <a:gd name="connsiteX1174" fmla="*/ 469220 w 4017498"/>
                <a:gd name="connsiteY1174" fmla="*/ 2657551 h 4010308"/>
                <a:gd name="connsiteX1175" fmla="*/ 463524 w 4017498"/>
                <a:gd name="connsiteY1175" fmla="*/ 2656248 h 4010308"/>
                <a:gd name="connsiteX1176" fmla="*/ 495073 w 4017498"/>
                <a:gd name="connsiteY1176" fmla="*/ 1540335 h 4010308"/>
                <a:gd name="connsiteX1177" fmla="*/ 504269 w 4017498"/>
                <a:gd name="connsiteY1177" fmla="*/ 1543377 h 4010308"/>
                <a:gd name="connsiteX1178" fmla="*/ 661940 w 4017498"/>
                <a:gd name="connsiteY1178" fmla="*/ 1591919 h 4010308"/>
                <a:gd name="connsiteX1179" fmla="*/ 666309 w 4017498"/>
                <a:gd name="connsiteY1179" fmla="*/ 1590036 h 4010308"/>
                <a:gd name="connsiteX1180" fmla="*/ 900885 w 4017498"/>
                <a:gd name="connsiteY1180" fmla="*/ 1127499 h 4010308"/>
                <a:gd name="connsiteX1181" fmla="*/ 900861 w 4017498"/>
                <a:gd name="connsiteY1181" fmla="*/ 1125592 h 4010308"/>
                <a:gd name="connsiteX1182" fmla="*/ 898882 w 4017498"/>
                <a:gd name="connsiteY1182" fmla="*/ 1123805 h 4010308"/>
                <a:gd name="connsiteX1183" fmla="*/ 3317728 w 4017498"/>
                <a:gd name="connsiteY1183" fmla="*/ 987207 h 4010308"/>
                <a:gd name="connsiteX1184" fmla="*/ 3328856 w 4017498"/>
                <a:gd name="connsiteY1184" fmla="*/ 991576 h 4010308"/>
                <a:gd name="connsiteX1185" fmla="*/ 3332066 w 4017498"/>
                <a:gd name="connsiteY1185" fmla="*/ 993700 h 4010308"/>
                <a:gd name="connsiteX1186" fmla="*/ 3332066 w 4017498"/>
                <a:gd name="connsiteY1186" fmla="*/ 995776 h 4010308"/>
                <a:gd name="connsiteX1187" fmla="*/ 3336073 w 4017498"/>
                <a:gd name="connsiteY1187" fmla="*/ 1008690 h 4010308"/>
                <a:gd name="connsiteX1188" fmla="*/ 3329966 w 4017498"/>
                <a:gd name="connsiteY1188" fmla="*/ 1024139 h 4010308"/>
                <a:gd name="connsiteX1189" fmla="*/ 3317728 w 4017498"/>
                <a:gd name="connsiteY1189" fmla="*/ 1029425 h 4010308"/>
                <a:gd name="connsiteX1190" fmla="*/ 3317728 w 4017498"/>
                <a:gd name="connsiteY1190" fmla="*/ 1029473 h 4010308"/>
                <a:gd name="connsiteX1191" fmla="*/ 3304621 w 4017498"/>
                <a:gd name="connsiteY1191" fmla="*/ 1023173 h 4010308"/>
                <a:gd name="connsiteX1192" fmla="*/ 3299383 w 4017498"/>
                <a:gd name="connsiteY1192" fmla="*/ 1008714 h 4010308"/>
                <a:gd name="connsiteX1193" fmla="*/ 3305466 w 4017498"/>
                <a:gd name="connsiteY1193" fmla="*/ 993314 h 4010308"/>
                <a:gd name="connsiteX1194" fmla="*/ 3317728 w 4017498"/>
                <a:gd name="connsiteY1194" fmla="*/ 987207 h 4010308"/>
                <a:gd name="connsiteX1195" fmla="*/ 576241 w 4017498"/>
                <a:gd name="connsiteY1195" fmla="*/ 977850 h 4010308"/>
                <a:gd name="connsiteX1196" fmla="*/ 589357 w 4017498"/>
                <a:gd name="connsiteY1196" fmla="*/ 978227 h 4010308"/>
                <a:gd name="connsiteX1197" fmla="*/ 904482 w 4017498"/>
                <a:gd name="connsiteY1197" fmla="*/ 1110578 h 4010308"/>
                <a:gd name="connsiteX1198" fmla="*/ 914233 w 4017498"/>
                <a:gd name="connsiteY1198" fmla="*/ 1120209 h 4010308"/>
                <a:gd name="connsiteX1199" fmla="*/ 913896 w 4017498"/>
                <a:gd name="connsiteY1199" fmla="*/ 1133557 h 4010308"/>
                <a:gd name="connsiteX1200" fmla="*/ 679127 w 4017498"/>
                <a:gd name="connsiteY1200" fmla="*/ 1596481 h 4010308"/>
                <a:gd name="connsiteX1201" fmla="*/ 657668 w 4017498"/>
                <a:gd name="connsiteY1201" fmla="*/ 1605630 h 4010308"/>
                <a:gd name="connsiteX1202" fmla="*/ 508855 w 4017498"/>
                <a:gd name="connsiteY1202" fmla="*/ 1560032 h 4010308"/>
                <a:gd name="connsiteX1203" fmla="*/ 478176 w 4017498"/>
                <a:gd name="connsiteY1203" fmla="*/ 2644903 h 4010308"/>
                <a:gd name="connsiteX1204" fmla="*/ 1741186 w 4017498"/>
                <a:gd name="connsiteY1204" fmla="*/ 2790939 h 4010308"/>
                <a:gd name="connsiteX1205" fmla="*/ 1751469 w 4017498"/>
                <a:gd name="connsiteY1205" fmla="*/ 2791036 h 4010308"/>
                <a:gd name="connsiteX1206" fmla="*/ 1738000 w 4017498"/>
                <a:gd name="connsiteY1206" fmla="*/ 2826084 h 4010308"/>
                <a:gd name="connsiteX1207" fmla="*/ 1738024 w 4017498"/>
                <a:gd name="connsiteY1207" fmla="*/ 2826109 h 4010308"/>
                <a:gd name="connsiteX1208" fmla="*/ 1733052 w 4017498"/>
                <a:gd name="connsiteY1208" fmla="*/ 2826036 h 4010308"/>
                <a:gd name="connsiteX1209" fmla="*/ 13514 w 4017498"/>
                <a:gd name="connsiteY1209" fmla="*/ 2542629 h 4010308"/>
                <a:gd name="connsiteX1210" fmla="*/ 11342 w 4017498"/>
                <a:gd name="connsiteY1210" fmla="*/ 2541784 h 4010308"/>
                <a:gd name="connsiteX1211" fmla="*/ 1035 w 4017498"/>
                <a:gd name="connsiteY1211" fmla="*/ 2531260 h 4010308"/>
                <a:gd name="connsiteX1212" fmla="*/ 1662 w 4017498"/>
                <a:gd name="connsiteY1212" fmla="*/ 2518201 h 4010308"/>
                <a:gd name="connsiteX1213" fmla="*/ 24038 w 4017498"/>
                <a:gd name="connsiteY1213" fmla="*/ 2509101 h 4010308"/>
                <a:gd name="connsiteX1214" fmla="*/ 30266 w 4017498"/>
                <a:gd name="connsiteY1214" fmla="*/ 2511418 h 4010308"/>
                <a:gd name="connsiteX1215" fmla="*/ 443175 w 4017498"/>
                <a:gd name="connsiteY1215" fmla="*/ 2636744 h 4010308"/>
                <a:gd name="connsiteX1216" fmla="*/ 473879 w 4017498"/>
                <a:gd name="connsiteY1216" fmla="*/ 1548156 h 4010308"/>
                <a:gd name="connsiteX1217" fmla="*/ 329846 w 4017498"/>
                <a:gd name="connsiteY1217" fmla="*/ 1475886 h 4010308"/>
                <a:gd name="connsiteX1218" fmla="*/ 566546 w 4017498"/>
                <a:gd name="connsiteY1218" fmla="*/ 986435 h 4010308"/>
                <a:gd name="connsiteX1219" fmla="*/ 576241 w 4017498"/>
                <a:gd name="connsiteY1219" fmla="*/ 977850 h 4010308"/>
                <a:gd name="connsiteX1220" fmla="*/ 3333419 w 4017498"/>
                <a:gd name="connsiteY1220" fmla="*/ 947790 h 4010308"/>
                <a:gd name="connsiteX1221" fmla="*/ 3050760 w 4017498"/>
                <a:gd name="connsiteY1221" fmla="*/ 1066574 h 4010308"/>
                <a:gd name="connsiteX1222" fmla="*/ 3247245 w 4017498"/>
                <a:gd name="connsiteY1222" fmla="*/ 1452424 h 4010308"/>
                <a:gd name="connsiteX1223" fmla="*/ 3524401 w 4017498"/>
                <a:gd name="connsiteY1223" fmla="*/ 1356788 h 4010308"/>
                <a:gd name="connsiteX1224" fmla="*/ 3532149 w 4017498"/>
                <a:gd name="connsiteY1224" fmla="*/ 1355726 h 4010308"/>
                <a:gd name="connsiteX1225" fmla="*/ 3333419 w 4017498"/>
                <a:gd name="connsiteY1225" fmla="*/ 947790 h 4010308"/>
                <a:gd name="connsiteX1226" fmla="*/ 423672 w 4017498"/>
                <a:gd name="connsiteY1226" fmla="*/ 915903 h 4010308"/>
                <a:gd name="connsiteX1227" fmla="*/ 435886 w 4017498"/>
                <a:gd name="connsiteY1227" fmla="*/ 923338 h 4010308"/>
                <a:gd name="connsiteX1228" fmla="*/ 364196 w 4017498"/>
                <a:gd name="connsiteY1228" fmla="*/ 1070605 h 4010308"/>
                <a:gd name="connsiteX1229" fmla="*/ 316957 w 4017498"/>
                <a:gd name="connsiteY1229" fmla="*/ 1167351 h 4010308"/>
                <a:gd name="connsiteX1230" fmla="*/ 237977 w 4017498"/>
                <a:gd name="connsiteY1230" fmla="*/ 1330768 h 4010308"/>
                <a:gd name="connsiteX1231" fmla="*/ 232425 w 4017498"/>
                <a:gd name="connsiteY1231" fmla="*/ 1341799 h 4010308"/>
                <a:gd name="connsiteX1232" fmla="*/ 190593 w 4017498"/>
                <a:gd name="connsiteY1232" fmla="*/ 1437990 h 4010308"/>
                <a:gd name="connsiteX1233" fmla="*/ 265687 w 4017498"/>
                <a:gd name="connsiteY1233" fmla="*/ 1617458 h 4010308"/>
                <a:gd name="connsiteX1234" fmla="*/ 318936 w 4017498"/>
                <a:gd name="connsiteY1234" fmla="*/ 1644831 h 4010308"/>
                <a:gd name="connsiteX1235" fmla="*/ 325333 w 4017498"/>
                <a:gd name="connsiteY1235" fmla="*/ 1648451 h 4010308"/>
                <a:gd name="connsiteX1236" fmla="*/ 326443 w 4017498"/>
                <a:gd name="connsiteY1236" fmla="*/ 1653231 h 4010308"/>
                <a:gd name="connsiteX1237" fmla="*/ 304091 w 4017498"/>
                <a:gd name="connsiteY1237" fmla="*/ 2441055 h 4010308"/>
                <a:gd name="connsiteX1238" fmla="*/ 304067 w 4017498"/>
                <a:gd name="connsiteY1238" fmla="*/ 2441055 h 4010308"/>
                <a:gd name="connsiteX1239" fmla="*/ 289729 w 4017498"/>
                <a:gd name="connsiteY1239" fmla="*/ 2440669 h 4010308"/>
                <a:gd name="connsiteX1240" fmla="*/ 311960 w 4017498"/>
                <a:gd name="connsiteY1240" fmla="*/ 1657479 h 4010308"/>
                <a:gd name="connsiteX1241" fmla="*/ 257842 w 4017498"/>
                <a:gd name="connsiteY1241" fmla="*/ 1629479 h 4010308"/>
                <a:gd name="connsiteX1242" fmla="*/ 176714 w 4017498"/>
                <a:gd name="connsiteY1242" fmla="*/ 1434248 h 4010308"/>
                <a:gd name="connsiteX1243" fmla="*/ 219632 w 4017498"/>
                <a:gd name="connsiteY1243" fmla="*/ 1335354 h 4010308"/>
                <a:gd name="connsiteX1244" fmla="*/ 225111 w 4017498"/>
                <a:gd name="connsiteY1244" fmla="*/ 1324492 h 4010308"/>
                <a:gd name="connsiteX1245" fmla="*/ 303971 w 4017498"/>
                <a:gd name="connsiteY1245" fmla="*/ 1161244 h 4010308"/>
                <a:gd name="connsiteX1246" fmla="*/ 351306 w 4017498"/>
                <a:gd name="connsiteY1246" fmla="*/ 1064305 h 4010308"/>
                <a:gd name="connsiteX1247" fmla="*/ 387224 w 4017498"/>
                <a:gd name="connsiteY1247" fmla="*/ 990852 h 4010308"/>
                <a:gd name="connsiteX1248" fmla="*/ 50374 w 4017498"/>
                <a:gd name="connsiteY1248" fmla="*/ 2069278 h 4010308"/>
                <a:gd name="connsiteX1249" fmla="*/ 73402 w 4017498"/>
                <a:gd name="connsiteY1249" fmla="*/ 2361592 h 4010308"/>
                <a:gd name="connsiteX1250" fmla="*/ 59233 w 4017498"/>
                <a:gd name="connsiteY1250" fmla="*/ 2363837 h 4010308"/>
                <a:gd name="connsiteX1251" fmla="*/ 36036 w 4017498"/>
                <a:gd name="connsiteY1251" fmla="*/ 2069278 h 4010308"/>
                <a:gd name="connsiteX1252" fmla="*/ 423672 w 4017498"/>
                <a:gd name="connsiteY1252" fmla="*/ 915903 h 4010308"/>
                <a:gd name="connsiteX1253" fmla="*/ 3348030 w 4017498"/>
                <a:gd name="connsiteY1253" fmla="*/ 908405 h 4010308"/>
                <a:gd name="connsiteX1254" fmla="*/ 3357654 w 4017498"/>
                <a:gd name="connsiteY1254" fmla="*/ 917061 h 4010308"/>
                <a:gd name="connsiteX1255" fmla="*/ 3594354 w 4017498"/>
                <a:gd name="connsiteY1255" fmla="*/ 1406368 h 4010308"/>
                <a:gd name="connsiteX1256" fmla="*/ 3447497 w 4017498"/>
                <a:gd name="connsiteY1256" fmla="*/ 1479724 h 4010308"/>
                <a:gd name="connsiteX1257" fmla="*/ 3382107 w 4017498"/>
                <a:gd name="connsiteY1257" fmla="*/ 2616009 h 4010308"/>
                <a:gd name="connsiteX1258" fmla="*/ 3965770 w 4017498"/>
                <a:gd name="connsiteY1258" fmla="*/ 2463190 h 4010308"/>
                <a:gd name="connsiteX1259" fmla="*/ 4003160 w 4017498"/>
                <a:gd name="connsiteY1259" fmla="*/ 2069301 h 4010308"/>
                <a:gd name="connsiteX1260" fmla="*/ 4017498 w 4017498"/>
                <a:gd name="connsiteY1260" fmla="*/ 2069301 h 4010308"/>
                <a:gd name="connsiteX1261" fmla="*/ 3979070 w 4017498"/>
                <a:gd name="connsiteY1261" fmla="*/ 2470142 h 4010308"/>
                <a:gd name="connsiteX1262" fmla="*/ 3978249 w 4017498"/>
                <a:gd name="connsiteY1262" fmla="*/ 2474414 h 4010308"/>
                <a:gd name="connsiteX1263" fmla="*/ 3974097 w 4017498"/>
                <a:gd name="connsiteY1263" fmla="*/ 2475669 h 4010308"/>
                <a:gd name="connsiteX1264" fmla="*/ 3375975 w 4017498"/>
                <a:gd name="connsiteY1264" fmla="*/ 2632109 h 4010308"/>
                <a:gd name="connsiteX1265" fmla="*/ 3366706 w 4017498"/>
                <a:gd name="connsiteY1265" fmla="*/ 2634185 h 4010308"/>
                <a:gd name="connsiteX1266" fmla="*/ 3433738 w 4017498"/>
                <a:gd name="connsiteY1266" fmla="*/ 1469176 h 4010308"/>
                <a:gd name="connsiteX1267" fmla="*/ 3438397 w 4017498"/>
                <a:gd name="connsiteY1267" fmla="*/ 1467631 h 4010308"/>
                <a:gd name="connsiteX1268" fmla="*/ 3510258 w 4017498"/>
                <a:gd name="connsiteY1268" fmla="*/ 1442472 h 4010308"/>
                <a:gd name="connsiteX1269" fmla="*/ 3513269 w 4017498"/>
                <a:gd name="connsiteY1269" fmla="*/ 1441233 h 4010308"/>
                <a:gd name="connsiteX1270" fmla="*/ 3499197 w 4017498"/>
                <a:gd name="connsiteY1270" fmla="*/ 1445757 h 4010308"/>
                <a:gd name="connsiteX1271" fmla="*/ 3282535 w 4017498"/>
                <a:gd name="connsiteY1271" fmla="*/ 1510018 h 4010308"/>
                <a:gd name="connsiteX1272" fmla="*/ 3262911 w 4017498"/>
                <a:gd name="connsiteY1272" fmla="*/ 1515715 h 4010308"/>
                <a:gd name="connsiteX1273" fmla="*/ 3262911 w 4017498"/>
                <a:gd name="connsiteY1273" fmla="*/ 1515691 h 4010308"/>
                <a:gd name="connsiteX1274" fmla="*/ 3243021 w 4017498"/>
                <a:gd name="connsiteY1274" fmla="*/ 1475911 h 4010308"/>
                <a:gd name="connsiteX1275" fmla="*/ 3532415 w 4017498"/>
                <a:gd name="connsiteY1275" fmla="*/ 1374747 h 4010308"/>
                <a:gd name="connsiteX1276" fmla="*/ 3532704 w 4017498"/>
                <a:gd name="connsiteY1276" fmla="*/ 1372261 h 4010308"/>
                <a:gd name="connsiteX1277" fmla="*/ 3530194 w 4017498"/>
                <a:gd name="connsiteY1277" fmla="*/ 1369968 h 4010308"/>
                <a:gd name="connsiteX1278" fmla="*/ 3244300 w 4017498"/>
                <a:gd name="connsiteY1278" fmla="*/ 1468066 h 4010308"/>
                <a:gd name="connsiteX1279" fmla="*/ 3239883 w 4017498"/>
                <a:gd name="connsiteY1279" fmla="*/ 1468066 h 4010308"/>
                <a:gd name="connsiteX1280" fmla="*/ 3237083 w 4017498"/>
                <a:gd name="connsiteY1280" fmla="*/ 1464155 h 4010308"/>
                <a:gd name="connsiteX1281" fmla="*/ 3030918 w 4017498"/>
                <a:gd name="connsiteY1281" fmla="*/ 1059381 h 4010308"/>
                <a:gd name="connsiteX1282" fmla="*/ 3340298 w 4017498"/>
                <a:gd name="connsiteY1282" fmla="*/ 929372 h 4010308"/>
                <a:gd name="connsiteX1283" fmla="*/ 3343291 w 4017498"/>
                <a:gd name="connsiteY1283" fmla="*/ 935431 h 4010308"/>
                <a:gd name="connsiteX1284" fmla="*/ 3573643 w 4017498"/>
                <a:gd name="connsiteY1284" fmla="*/ 1412282 h 4010308"/>
                <a:gd name="connsiteX1285" fmla="*/ 3573957 w 4017498"/>
                <a:gd name="connsiteY1285" fmla="*/ 1413688 h 4010308"/>
                <a:gd name="connsiteX1286" fmla="*/ 3580089 w 4017498"/>
                <a:gd name="connsiteY1286" fmla="*/ 1408806 h 4010308"/>
                <a:gd name="connsiteX1287" fmla="*/ 3344885 w 4017498"/>
                <a:gd name="connsiteY1287" fmla="*/ 923482 h 4010308"/>
                <a:gd name="connsiteX1288" fmla="*/ 3340565 w 4017498"/>
                <a:gd name="connsiteY1288" fmla="*/ 922058 h 4010308"/>
                <a:gd name="connsiteX1289" fmla="*/ 3025367 w 4017498"/>
                <a:gd name="connsiteY1289" fmla="*/ 1054432 h 4010308"/>
                <a:gd name="connsiteX1290" fmla="*/ 3023581 w 4017498"/>
                <a:gd name="connsiteY1290" fmla="*/ 1058536 h 4010308"/>
                <a:gd name="connsiteX1291" fmla="*/ 3258760 w 4017498"/>
                <a:gd name="connsiteY1291" fmla="*/ 1520614 h 4010308"/>
                <a:gd name="connsiteX1292" fmla="*/ 3262043 w 4017498"/>
                <a:gd name="connsiteY1292" fmla="*/ 1522642 h 4010308"/>
                <a:gd name="connsiteX1293" fmla="*/ 3417686 w 4017498"/>
                <a:gd name="connsiteY1293" fmla="*/ 1474776 h 4010308"/>
                <a:gd name="connsiteX1294" fmla="*/ 3427680 w 4017498"/>
                <a:gd name="connsiteY1294" fmla="*/ 1471565 h 4010308"/>
                <a:gd name="connsiteX1295" fmla="*/ 3427076 w 4017498"/>
                <a:gd name="connsiteY1295" fmla="*/ 1482017 h 4010308"/>
                <a:gd name="connsiteX1296" fmla="*/ 3359730 w 4017498"/>
                <a:gd name="connsiteY1296" fmla="*/ 2634909 h 4010308"/>
                <a:gd name="connsiteX1297" fmla="*/ 3354420 w 4017498"/>
                <a:gd name="connsiteY1297" fmla="*/ 2636068 h 4010308"/>
                <a:gd name="connsiteX1298" fmla="*/ 2776550 w 4017498"/>
                <a:gd name="connsiteY1298" fmla="*/ 2739114 h 4010308"/>
                <a:gd name="connsiteX1299" fmla="*/ 2775295 w 4017498"/>
                <a:gd name="connsiteY1299" fmla="*/ 2745825 h 4010308"/>
                <a:gd name="connsiteX1300" fmla="*/ 3965190 w 4017498"/>
                <a:gd name="connsiteY1300" fmla="*/ 2485059 h 4010308"/>
                <a:gd name="connsiteX1301" fmla="*/ 3976680 w 4017498"/>
                <a:gd name="connsiteY1301" fmla="*/ 2481583 h 4010308"/>
                <a:gd name="connsiteX1302" fmla="*/ 3974266 w 4017498"/>
                <a:gd name="connsiteY1302" fmla="*/ 2493387 h 4010308"/>
                <a:gd name="connsiteX1303" fmla="*/ 3934245 w 4017498"/>
                <a:gd name="connsiteY1303" fmla="*/ 2653423 h 4010308"/>
                <a:gd name="connsiteX1304" fmla="*/ 3933183 w 4017498"/>
                <a:gd name="connsiteY1304" fmla="*/ 2657092 h 4010308"/>
                <a:gd name="connsiteX1305" fmla="*/ 3929514 w 4017498"/>
                <a:gd name="connsiteY1305" fmla="*/ 2658251 h 4010308"/>
                <a:gd name="connsiteX1306" fmla="*/ 2743770 w 4017498"/>
                <a:gd name="connsiteY1306" fmla="*/ 2912282 h 4010308"/>
                <a:gd name="connsiteX1307" fmla="*/ 2742539 w 4017498"/>
                <a:gd name="connsiteY1307" fmla="*/ 2919017 h 4010308"/>
                <a:gd name="connsiteX1308" fmla="*/ 3918048 w 4017498"/>
                <a:gd name="connsiteY1308" fmla="*/ 2669307 h 4010308"/>
                <a:gd name="connsiteX1309" fmla="*/ 3931107 w 4017498"/>
                <a:gd name="connsiteY1309" fmla="*/ 2665203 h 4010308"/>
                <a:gd name="connsiteX1310" fmla="*/ 3927028 w 4017498"/>
                <a:gd name="connsiteY1310" fmla="*/ 2678286 h 4010308"/>
                <a:gd name="connsiteX1311" fmla="*/ 3753305 w 4017498"/>
                <a:gd name="connsiteY1311" fmla="*/ 3082336 h 4010308"/>
                <a:gd name="connsiteX1312" fmla="*/ 3751663 w 4017498"/>
                <a:gd name="connsiteY1312" fmla="*/ 3085257 h 4010308"/>
                <a:gd name="connsiteX1313" fmla="*/ 3748356 w 4017498"/>
                <a:gd name="connsiteY1313" fmla="*/ 3085885 h 4010308"/>
                <a:gd name="connsiteX1314" fmla="*/ 2707297 w 4017498"/>
                <a:gd name="connsiteY1314" fmla="*/ 3222676 h 4010308"/>
                <a:gd name="connsiteX1315" fmla="*/ 2706259 w 4017498"/>
                <a:gd name="connsiteY1315" fmla="*/ 3229628 h 4010308"/>
                <a:gd name="connsiteX1316" fmla="*/ 3732232 w 4017498"/>
                <a:gd name="connsiteY1316" fmla="*/ 3095685 h 4010308"/>
                <a:gd name="connsiteX1317" fmla="*/ 3747560 w 4017498"/>
                <a:gd name="connsiteY1317" fmla="*/ 3092861 h 4010308"/>
                <a:gd name="connsiteX1318" fmla="*/ 3739739 w 4017498"/>
                <a:gd name="connsiteY1318" fmla="*/ 3106354 h 4010308"/>
                <a:gd name="connsiteX1319" fmla="*/ 3676400 w 4017498"/>
                <a:gd name="connsiteY1319" fmla="*/ 3207276 h 4010308"/>
                <a:gd name="connsiteX1320" fmla="*/ 3674638 w 4017498"/>
                <a:gd name="connsiteY1320" fmla="*/ 3209883 h 4010308"/>
                <a:gd name="connsiteX1321" fmla="*/ 3671524 w 4017498"/>
                <a:gd name="connsiteY1321" fmla="*/ 3210341 h 4010308"/>
                <a:gd name="connsiteX1322" fmla="*/ 2692138 w 4017498"/>
                <a:gd name="connsiteY1322" fmla="*/ 3310539 h 4010308"/>
                <a:gd name="connsiteX1323" fmla="*/ 2691100 w 4017498"/>
                <a:gd name="connsiteY1323" fmla="*/ 3317540 h 4010308"/>
                <a:gd name="connsiteX1324" fmla="*/ 3654290 w 4017498"/>
                <a:gd name="connsiteY1324" fmla="*/ 3219200 h 4010308"/>
                <a:gd name="connsiteX1325" fmla="*/ 3670414 w 4017498"/>
                <a:gd name="connsiteY1325" fmla="*/ 3216883 h 4010308"/>
                <a:gd name="connsiteX1326" fmla="*/ 3661266 w 4017498"/>
                <a:gd name="connsiteY1326" fmla="*/ 3230352 h 4010308"/>
                <a:gd name="connsiteX1327" fmla="*/ 3318599 w 4017498"/>
                <a:gd name="connsiteY1327" fmla="*/ 3619292 h 4010308"/>
                <a:gd name="connsiteX1328" fmla="*/ 3316499 w 4017498"/>
                <a:gd name="connsiteY1328" fmla="*/ 3621127 h 4010308"/>
                <a:gd name="connsiteX1329" fmla="*/ 3313675 w 4017498"/>
                <a:gd name="connsiteY1329" fmla="*/ 3621078 h 4010308"/>
                <a:gd name="connsiteX1330" fmla="*/ 2695735 w 4017498"/>
                <a:gd name="connsiteY1330" fmla="*/ 3609154 h 4010308"/>
                <a:gd name="connsiteX1331" fmla="*/ 2656655 w 4017498"/>
                <a:gd name="connsiteY1331" fmla="*/ 3608478 h 4010308"/>
                <a:gd name="connsiteX1332" fmla="*/ 2656124 w 4017498"/>
                <a:gd name="connsiteY1332" fmla="*/ 3614875 h 4010308"/>
                <a:gd name="connsiteX1333" fmla="*/ 3290840 w 4017498"/>
                <a:gd name="connsiteY1333" fmla="*/ 3627499 h 4010308"/>
                <a:gd name="connsiteX1334" fmla="*/ 3310078 w 4017498"/>
                <a:gd name="connsiteY1334" fmla="*/ 3627933 h 4010308"/>
                <a:gd name="connsiteX1335" fmla="*/ 3237277 w 4017498"/>
                <a:gd name="connsiteY1335" fmla="*/ 3688207 h 4010308"/>
                <a:gd name="connsiteX1336" fmla="*/ 3237180 w 4017498"/>
                <a:gd name="connsiteY1336" fmla="*/ 3688159 h 4010308"/>
                <a:gd name="connsiteX1337" fmla="*/ 3234380 w 4017498"/>
                <a:gd name="connsiteY1337" fmla="*/ 3688014 h 4010308"/>
                <a:gd name="connsiteX1338" fmla="*/ 2645720 w 4017498"/>
                <a:gd name="connsiteY1338" fmla="*/ 3667279 h 4010308"/>
                <a:gd name="connsiteX1339" fmla="*/ 2646107 w 4017498"/>
                <a:gd name="connsiteY1339" fmla="*/ 3652941 h 4010308"/>
                <a:gd name="connsiteX1340" fmla="*/ 3232304 w 4017498"/>
                <a:gd name="connsiteY1340" fmla="*/ 3673555 h 4010308"/>
                <a:gd name="connsiteX1341" fmla="*/ 3271191 w 4017498"/>
                <a:gd name="connsiteY1341" fmla="*/ 3641354 h 4010308"/>
                <a:gd name="connsiteX1342" fmla="*/ 2648158 w 4017498"/>
                <a:gd name="connsiteY1342" fmla="*/ 3629044 h 4010308"/>
                <a:gd name="connsiteX1343" fmla="*/ 2640555 w 4017498"/>
                <a:gd name="connsiteY1343" fmla="*/ 3628899 h 4010308"/>
                <a:gd name="connsiteX1344" fmla="*/ 2643258 w 4017498"/>
                <a:gd name="connsiteY1344" fmla="*/ 3593826 h 4010308"/>
                <a:gd name="connsiteX1345" fmla="*/ 2695880 w 4017498"/>
                <a:gd name="connsiteY1345" fmla="*/ 3594792 h 4010308"/>
                <a:gd name="connsiteX1346" fmla="*/ 3311092 w 4017498"/>
                <a:gd name="connsiteY1346" fmla="*/ 3606668 h 4010308"/>
                <a:gd name="connsiteX1347" fmla="*/ 3640072 w 4017498"/>
                <a:gd name="connsiteY1347" fmla="*/ 3235759 h 4010308"/>
                <a:gd name="connsiteX1348" fmla="*/ 2683014 w 4017498"/>
                <a:gd name="connsiteY1348" fmla="*/ 3332385 h 4010308"/>
                <a:gd name="connsiteX1349" fmla="*/ 2674204 w 4017498"/>
                <a:gd name="connsiteY1349" fmla="*/ 3332867 h 4010308"/>
                <a:gd name="connsiteX1350" fmla="*/ 2679562 w 4017498"/>
                <a:gd name="connsiteY1350" fmla="*/ 3296853 h 4010308"/>
                <a:gd name="connsiteX1351" fmla="*/ 2685380 w 4017498"/>
                <a:gd name="connsiteY1351" fmla="*/ 3296515 h 4010308"/>
                <a:gd name="connsiteX1352" fmla="*/ 3666214 w 4017498"/>
                <a:gd name="connsiteY1352" fmla="*/ 3196559 h 4010308"/>
                <a:gd name="connsiteX1353" fmla="*/ 3719294 w 4017498"/>
                <a:gd name="connsiteY1353" fmla="*/ 3112606 h 4010308"/>
                <a:gd name="connsiteX1354" fmla="*/ 2698294 w 4017498"/>
                <a:gd name="connsiteY1354" fmla="*/ 3244594 h 4010308"/>
                <a:gd name="connsiteX1355" fmla="*/ 2689314 w 4017498"/>
                <a:gd name="connsiteY1355" fmla="*/ 3245318 h 4010308"/>
                <a:gd name="connsiteX1356" fmla="*/ 2694673 w 4017498"/>
                <a:gd name="connsiteY1356" fmla="*/ 3209255 h 4010308"/>
                <a:gd name="connsiteX1357" fmla="*/ 2700394 w 4017498"/>
                <a:gd name="connsiteY1357" fmla="*/ 3208797 h 4010308"/>
                <a:gd name="connsiteX1358" fmla="*/ 3742322 w 4017498"/>
                <a:gd name="connsiteY1358" fmla="*/ 3072391 h 4010308"/>
                <a:gd name="connsiteX1359" fmla="*/ 3909117 w 4017498"/>
                <a:gd name="connsiteY1359" fmla="*/ 2687048 h 4010308"/>
                <a:gd name="connsiteX1360" fmla="*/ 2734477 w 4017498"/>
                <a:gd name="connsiteY1360" fmla="*/ 2934393 h 4010308"/>
                <a:gd name="connsiteX1361" fmla="*/ 2724797 w 4017498"/>
                <a:gd name="connsiteY1361" fmla="*/ 2935551 h 4010308"/>
                <a:gd name="connsiteX1362" fmla="*/ 2731556 w 4017498"/>
                <a:gd name="connsiteY1362" fmla="*/ 2899272 h 4010308"/>
                <a:gd name="connsiteX1363" fmla="*/ 2736818 w 4017498"/>
                <a:gd name="connsiteY1363" fmla="*/ 2898668 h 4010308"/>
                <a:gd name="connsiteX1364" fmla="*/ 3921452 w 4017498"/>
                <a:gd name="connsiteY1364" fmla="*/ 2645723 h 4010308"/>
                <a:gd name="connsiteX1365" fmla="*/ 3957683 w 4017498"/>
                <a:gd name="connsiteY1365" fmla="*/ 2502294 h 4010308"/>
                <a:gd name="connsiteX1366" fmla="*/ 2767329 w 4017498"/>
                <a:gd name="connsiteY1366" fmla="*/ 2761418 h 4010308"/>
                <a:gd name="connsiteX1367" fmla="*/ 2757505 w 4017498"/>
                <a:gd name="connsiteY1367" fmla="*/ 2762722 h 4010308"/>
                <a:gd name="connsiteX1368" fmla="*/ 2764239 w 4017498"/>
                <a:gd name="connsiteY1368" fmla="*/ 2726321 h 4010308"/>
                <a:gd name="connsiteX1369" fmla="*/ 2769381 w 4017498"/>
                <a:gd name="connsiteY1369" fmla="*/ 2725621 h 4010308"/>
                <a:gd name="connsiteX1370" fmla="*/ 3345972 w 4017498"/>
                <a:gd name="connsiteY1370" fmla="*/ 2623226 h 4010308"/>
                <a:gd name="connsiteX1371" fmla="*/ 3412062 w 4017498"/>
                <a:gd name="connsiteY1371" fmla="*/ 1491673 h 4010308"/>
                <a:gd name="connsiteX1372" fmla="*/ 3266243 w 4017498"/>
                <a:gd name="connsiteY1372" fmla="*/ 1536353 h 4010308"/>
                <a:gd name="connsiteX1373" fmla="*/ 3245484 w 4017498"/>
                <a:gd name="connsiteY1373" fmla="*/ 1526142 h 4010308"/>
                <a:gd name="connsiteX1374" fmla="*/ 3010522 w 4017498"/>
                <a:gd name="connsiteY1374" fmla="*/ 1064643 h 4010308"/>
                <a:gd name="connsiteX1375" fmla="*/ 3010088 w 4017498"/>
                <a:gd name="connsiteY1375" fmla="*/ 1050666 h 4010308"/>
                <a:gd name="connsiteX1376" fmla="*/ 3019670 w 4017498"/>
                <a:gd name="connsiteY1376" fmla="*/ 1041228 h 4010308"/>
                <a:gd name="connsiteX1377" fmla="*/ 3334892 w 4017498"/>
                <a:gd name="connsiteY1377" fmla="*/ 908854 h 4010308"/>
                <a:gd name="connsiteX1378" fmla="*/ 3348030 w 4017498"/>
                <a:gd name="connsiteY1378" fmla="*/ 908405 h 4010308"/>
                <a:gd name="connsiteX1379" fmla="*/ 1105723 w 4017498"/>
                <a:gd name="connsiteY1379" fmla="*/ 861664 h 4010308"/>
                <a:gd name="connsiteX1380" fmla="*/ 1058292 w 4017498"/>
                <a:gd name="connsiteY1380" fmla="*/ 1089432 h 4010308"/>
                <a:gd name="connsiteX1381" fmla="*/ 986867 w 4017498"/>
                <a:gd name="connsiteY1381" fmla="*/ 1087646 h 4010308"/>
                <a:gd name="connsiteX1382" fmla="*/ 987253 w 4017498"/>
                <a:gd name="connsiteY1382" fmla="*/ 1164719 h 4010308"/>
                <a:gd name="connsiteX1383" fmla="*/ 986674 w 4017498"/>
                <a:gd name="connsiteY1383" fmla="*/ 1166506 h 4010308"/>
                <a:gd name="connsiteX1384" fmla="*/ 749298 w 4017498"/>
                <a:gd name="connsiteY1384" fmla="*/ 1633171 h 4010308"/>
                <a:gd name="connsiteX1385" fmla="*/ 663752 w 4017498"/>
                <a:gd name="connsiteY1385" fmla="*/ 1686058 h 4010308"/>
                <a:gd name="connsiteX1386" fmla="*/ 637151 w 4017498"/>
                <a:gd name="connsiteY1386" fmla="*/ 1682220 h 4010308"/>
                <a:gd name="connsiteX1387" fmla="*/ 585423 w 4017498"/>
                <a:gd name="connsiteY1387" fmla="*/ 1667496 h 4010308"/>
                <a:gd name="connsiteX1388" fmla="*/ 559547 w 4017498"/>
                <a:gd name="connsiteY1388" fmla="*/ 2581829 h 4010308"/>
                <a:gd name="connsiteX1389" fmla="*/ 559595 w 4017498"/>
                <a:gd name="connsiteY1389" fmla="*/ 2581877 h 4010308"/>
                <a:gd name="connsiteX1390" fmla="*/ 1741960 w 4017498"/>
                <a:gd name="connsiteY1390" fmla="*/ 2711234 h 4010308"/>
                <a:gd name="connsiteX1391" fmla="*/ 1760401 w 4017498"/>
                <a:gd name="connsiteY1391" fmla="*/ 2711838 h 4010308"/>
                <a:gd name="connsiteX1392" fmla="*/ 1842616 w 4017498"/>
                <a:gd name="connsiteY1392" fmla="*/ 2550473 h 4010308"/>
                <a:gd name="connsiteX1393" fmla="*/ 1888503 w 4017498"/>
                <a:gd name="connsiteY1393" fmla="*/ 2481269 h 4010308"/>
                <a:gd name="connsiteX1394" fmla="*/ 1924397 w 4017498"/>
                <a:gd name="connsiteY1394" fmla="*/ 2400454 h 4010308"/>
                <a:gd name="connsiteX1395" fmla="*/ 1933038 w 4017498"/>
                <a:gd name="connsiteY1395" fmla="*/ 1835546 h 4010308"/>
                <a:gd name="connsiteX1396" fmla="*/ 1921066 w 4017498"/>
                <a:gd name="connsiteY1396" fmla="*/ 1748286 h 4010308"/>
                <a:gd name="connsiteX1397" fmla="*/ 1897121 w 4017498"/>
                <a:gd name="connsiteY1397" fmla="*/ 1548615 h 4010308"/>
                <a:gd name="connsiteX1398" fmla="*/ 1852513 w 4017498"/>
                <a:gd name="connsiteY1398" fmla="*/ 1536738 h 4010308"/>
                <a:gd name="connsiteX1399" fmla="*/ 1815002 w 4017498"/>
                <a:gd name="connsiteY1399" fmla="*/ 1526794 h 4010308"/>
                <a:gd name="connsiteX1400" fmla="*/ 1778602 w 4017498"/>
                <a:gd name="connsiteY1400" fmla="*/ 1517524 h 4010308"/>
                <a:gd name="connsiteX1401" fmla="*/ 1704594 w 4017498"/>
                <a:gd name="connsiteY1401" fmla="*/ 1499831 h 4010308"/>
                <a:gd name="connsiteX1402" fmla="*/ 1702277 w 4017498"/>
                <a:gd name="connsiteY1402" fmla="*/ 1499662 h 4010308"/>
                <a:gd name="connsiteX1403" fmla="*/ 1695156 w 4017498"/>
                <a:gd name="connsiteY1403" fmla="*/ 1497466 h 4010308"/>
                <a:gd name="connsiteX1404" fmla="*/ 1661724 w 4017498"/>
                <a:gd name="connsiteY1404" fmla="*/ 1520059 h 4010308"/>
                <a:gd name="connsiteX1405" fmla="*/ 1644369 w 4017498"/>
                <a:gd name="connsiteY1405" fmla="*/ 1485372 h 4010308"/>
                <a:gd name="connsiteX1406" fmla="*/ 1556988 w 4017498"/>
                <a:gd name="connsiteY1406" fmla="*/ 1463358 h 4010308"/>
                <a:gd name="connsiteX1407" fmla="*/ 1607751 w 4017498"/>
                <a:gd name="connsiteY1407" fmla="*/ 1407333 h 4010308"/>
                <a:gd name="connsiteX1408" fmla="*/ 1490753 w 4017498"/>
                <a:gd name="connsiteY1408" fmla="*/ 1354929 h 4010308"/>
                <a:gd name="connsiteX1409" fmla="*/ 1479335 w 4017498"/>
                <a:gd name="connsiteY1409" fmla="*/ 1349474 h 4010308"/>
                <a:gd name="connsiteX1410" fmla="*/ 1345585 w 4017498"/>
                <a:gd name="connsiteY1410" fmla="*/ 1273486 h 4010308"/>
                <a:gd name="connsiteX1411" fmla="*/ 1249129 w 4017498"/>
                <a:gd name="connsiteY1411" fmla="*/ 1136260 h 4010308"/>
                <a:gd name="connsiteX1412" fmla="*/ 1113061 w 4017498"/>
                <a:gd name="connsiteY1412" fmla="*/ 874698 h 4010308"/>
                <a:gd name="connsiteX1413" fmla="*/ 1098265 w 4017498"/>
                <a:gd name="connsiteY1413" fmla="*/ 827194 h 4010308"/>
                <a:gd name="connsiteX1414" fmla="*/ 1120544 w 4017498"/>
                <a:gd name="connsiteY1414" fmla="*/ 857777 h 4010308"/>
                <a:gd name="connsiteX1415" fmla="*/ 1125976 w 4017498"/>
                <a:gd name="connsiteY1415" fmla="*/ 868374 h 4010308"/>
                <a:gd name="connsiteX1416" fmla="*/ 1261415 w 4017498"/>
                <a:gd name="connsiteY1416" fmla="*/ 1128754 h 4010308"/>
                <a:gd name="connsiteX1417" fmla="*/ 1354661 w 4017498"/>
                <a:gd name="connsiteY1417" fmla="*/ 1262335 h 4010308"/>
                <a:gd name="connsiteX1418" fmla="*/ 1485563 w 4017498"/>
                <a:gd name="connsiteY1418" fmla="*/ 1336511 h 4010308"/>
                <a:gd name="connsiteX1419" fmla="*/ 1496836 w 4017498"/>
                <a:gd name="connsiteY1419" fmla="*/ 1341919 h 4010308"/>
                <a:gd name="connsiteX1420" fmla="*/ 1617841 w 4017498"/>
                <a:gd name="connsiteY1420" fmla="*/ 1396012 h 4010308"/>
                <a:gd name="connsiteX1421" fmla="*/ 1620255 w 4017498"/>
                <a:gd name="connsiteY1421" fmla="*/ 1397050 h 4010308"/>
                <a:gd name="connsiteX1422" fmla="*/ 1621437 w 4017498"/>
                <a:gd name="connsiteY1422" fmla="*/ 1399343 h 4010308"/>
                <a:gd name="connsiteX1423" fmla="*/ 1623827 w 4017498"/>
                <a:gd name="connsiteY1423" fmla="*/ 1408178 h 4010308"/>
                <a:gd name="connsiteX1424" fmla="*/ 1623827 w 4017498"/>
                <a:gd name="connsiteY1424" fmla="*/ 1410930 h 4010308"/>
                <a:gd name="connsiteX1425" fmla="*/ 1583709 w 4017498"/>
                <a:gd name="connsiteY1425" fmla="*/ 1455175 h 4010308"/>
                <a:gd name="connsiteX1426" fmla="*/ 1654314 w 4017498"/>
                <a:gd name="connsiteY1426" fmla="*/ 1472989 h 4010308"/>
                <a:gd name="connsiteX1427" fmla="*/ 1667276 w 4017498"/>
                <a:gd name="connsiteY1427" fmla="*/ 1498938 h 4010308"/>
                <a:gd name="connsiteX1428" fmla="*/ 1692887 w 4017498"/>
                <a:gd name="connsiteY1428" fmla="*/ 1481631 h 4010308"/>
                <a:gd name="connsiteX1429" fmla="*/ 1707394 w 4017498"/>
                <a:gd name="connsiteY1429" fmla="*/ 1485686 h 4010308"/>
                <a:gd name="connsiteX1430" fmla="*/ 1782271 w 4017498"/>
                <a:gd name="connsiteY1430" fmla="*/ 1503548 h 4010308"/>
                <a:gd name="connsiteX1431" fmla="*/ 1818599 w 4017498"/>
                <a:gd name="connsiteY1431" fmla="*/ 1512818 h 4010308"/>
                <a:gd name="connsiteX1432" fmla="*/ 1856206 w 4017498"/>
                <a:gd name="connsiteY1432" fmla="*/ 1522787 h 4010308"/>
                <a:gd name="connsiteX1433" fmla="*/ 1905834 w 4017498"/>
                <a:gd name="connsiteY1433" fmla="*/ 1536039 h 4010308"/>
                <a:gd name="connsiteX1434" fmla="*/ 1910614 w 4017498"/>
                <a:gd name="connsiteY1434" fmla="*/ 1537390 h 4010308"/>
                <a:gd name="connsiteX1435" fmla="*/ 1911024 w 4017498"/>
                <a:gd name="connsiteY1435" fmla="*/ 1542363 h 4010308"/>
                <a:gd name="connsiteX1436" fmla="*/ 1935331 w 4017498"/>
                <a:gd name="connsiteY1436" fmla="*/ 1746283 h 4010308"/>
                <a:gd name="connsiteX1437" fmla="*/ 1947304 w 4017498"/>
                <a:gd name="connsiteY1437" fmla="*/ 1833494 h 4010308"/>
                <a:gd name="connsiteX1438" fmla="*/ 1937552 w 4017498"/>
                <a:gd name="connsiteY1438" fmla="*/ 2406247 h 4010308"/>
                <a:gd name="connsiteX1439" fmla="*/ 1900838 w 4017498"/>
                <a:gd name="connsiteY1439" fmla="*/ 2488414 h 4010308"/>
                <a:gd name="connsiteX1440" fmla="*/ 1854975 w 4017498"/>
                <a:gd name="connsiteY1440" fmla="*/ 2557763 h 4010308"/>
                <a:gd name="connsiteX1441" fmla="*/ 1771626 w 4017498"/>
                <a:gd name="connsiteY1441" fmla="*/ 2722000 h 4010308"/>
                <a:gd name="connsiteX1442" fmla="*/ 1769646 w 4017498"/>
                <a:gd name="connsiteY1442" fmla="*/ 2726465 h 4010308"/>
                <a:gd name="connsiteX1443" fmla="*/ 1769646 w 4017498"/>
                <a:gd name="connsiteY1443" fmla="*/ 2726490 h 4010308"/>
                <a:gd name="connsiteX1444" fmla="*/ 1741646 w 4017498"/>
                <a:gd name="connsiteY1444" fmla="*/ 2725548 h 4010308"/>
                <a:gd name="connsiteX1445" fmla="*/ 550664 w 4017498"/>
                <a:gd name="connsiteY1445" fmla="*/ 2594598 h 4010308"/>
                <a:gd name="connsiteX1446" fmla="*/ 544895 w 4017498"/>
                <a:gd name="connsiteY1446" fmla="*/ 2593319 h 4010308"/>
                <a:gd name="connsiteX1447" fmla="*/ 545088 w 4017498"/>
                <a:gd name="connsiteY1447" fmla="*/ 2587405 h 4010308"/>
                <a:gd name="connsiteX1448" fmla="*/ 571664 w 4017498"/>
                <a:gd name="connsiteY1448" fmla="*/ 1648112 h 4010308"/>
                <a:gd name="connsiteX1449" fmla="*/ 580789 w 4017498"/>
                <a:gd name="connsiteY1449" fmla="*/ 1651009 h 4010308"/>
                <a:gd name="connsiteX1450" fmla="*/ 641086 w 4017498"/>
                <a:gd name="connsiteY1450" fmla="*/ 1668437 h 4010308"/>
                <a:gd name="connsiteX1451" fmla="*/ 736529 w 4017498"/>
                <a:gd name="connsiteY1451" fmla="*/ 1626726 h 4010308"/>
                <a:gd name="connsiteX1452" fmla="*/ 973929 w 4017498"/>
                <a:gd name="connsiteY1452" fmla="*/ 1159554 h 4010308"/>
                <a:gd name="connsiteX1453" fmla="*/ 968956 w 4017498"/>
                <a:gd name="connsiteY1453" fmla="*/ 1084194 h 4010308"/>
                <a:gd name="connsiteX1454" fmla="*/ 962439 w 4017498"/>
                <a:gd name="connsiteY1454" fmla="*/ 1073332 h 4010308"/>
                <a:gd name="connsiteX1455" fmla="*/ 987084 w 4017498"/>
                <a:gd name="connsiteY1455" fmla="*/ 1073332 h 4010308"/>
                <a:gd name="connsiteX1456" fmla="*/ 1046705 w 4017498"/>
                <a:gd name="connsiteY1456" fmla="*/ 1074780 h 4010308"/>
                <a:gd name="connsiteX1457" fmla="*/ 687262 w 4017498"/>
                <a:gd name="connsiteY1457" fmla="*/ 741673 h 4010308"/>
                <a:gd name="connsiteX1458" fmla="*/ 727332 w 4017498"/>
                <a:gd name="connsiteY1458" fmla="*/ 778098 h 4010308"/>
                <a:gd name="connsiteX1459" fmla="*/ 751977 w 4017498"/>
                <a:gd name="connsiteY1459" fmla="*/ 803564 h 4010308"/>
                <a:gd name="connsiteX1460" fmla="*/ 751977 w 4017498"/>
                <a:gd name="connsiteY1460" fmla="*/ 803588 h 4010308"/>
                <a:gd name="connsiteX1461" fmla="*/ 676255 w 4017498"/>
                <a:gd name="connsiteY1461" fmla="*/ 771339 h 4010308"/>
                <a:gd name="connsiteX1462" fmla="*/ 673962 w 4017498"/>
                <a:gd name="connsiteY1462" fmla="*/ 770301 h 4010308"/>
                <a:gd name="connsiteX1463" fmla="*/ 656679 w 4017498"/>
                <a:gd name="connsiteY1463" fmla="*/ 770301 h 4010308"/>
                <a:gd name="connsiteX1464" fmla="*/ 669231 w 4017498"/>
                <a:gd name="connsiteY1464" fmla="*/ 758087 h 4010308"/>
                <a:gd name="connsiteX1465" fmla="*/ 682483 w 4017498"/>
                <a:gd name="connsiteY1465" fmla="*/ 745680 h 4010308"/>
                <a:gd name="connsiteX1466" fmla="*/ 723397 w 4017498"/>
                <a:gd name="connsiteY1466" fmla="*/ 601743 h 4010308"/>
                <a:gd name="connsiteX1467" fmla="*/ 718280 w 4017498"/>
                <a:gd name="connsiteY1467" fmla="*/ 629140 h 4010308"/>
                <a:gd name="connsiteX1468" fmla="*/ 722939 w 4017498"/>
                <a:gd name="connsiteY1468" fmla="*/ 631457 h 4010308"/>
                <a:gd name="connsiteX1469" fmla="*/ 717942 w 4017498"/>
                <a:gd name="connsiteY1469" fmla="*/ 662330 h 4010308"/>
                <a:gd name="connsiteX1470" fmla="*/ 778046 w 4017498"/>
                <a:gd name="connsiteY1470" fmla="*/ 716351 h 4010308"/>
                <a:gd name="connsiteX1471" fmla="*/ 819371 w 4017498"/>
                <a:gd name="connsiteY1471" fmla="*/ 748286 h 4010308"/>
                <a:gd name="connsiteX1472" fmla="*/ 811719 w 4017498"/>
                <a:gd name="connsiteY1472" fmla="*/ 760428 h 4010308"/>
                <a:gd name="connsiteX1473" fmla="*/ 768512 w 4017498"/>
                <a:gd name="connsiteY1473" fmla="*/ 727069 h 4010308"/>
                <a:gd name="connsiteX1474" fmla="*/ 702518 w 4017498"/>
                <a:gd name="connsiteY1474" fmla="*/ 667737 h 4010308"/>
                <a:gd name="connsiteX1475" fmla="*/ 707080 w 4017498"/>
                <a:gd name="connsiteY1475" fmla="*/ 639616 h 4010308"/>
                <a:gd name="connsiteX1476" fmla="*/ 703411 w 4017498"/>
                <a:gd name="connsiteY1476" fmla="*/ 637781 h 4010308"/>
                <a:gd name="connsiteX1477" fmla="*/ 508470 w 4017498"/>
                <a:gd name="connsiteY1477" fmla="*/ 833712 h 4010308"/>
                <a:gd name="connsiteX1478" fmla="*/ 650813 w 4017498"/>
                <a:gd name="connsiteY1478" fmla="*/ 831491 h 4010308"/>
                <a:gd name="connsiteX1479" fmla="*/ 791950 w 4017498"/>
                <a:gd name="connsiteY1479" fmla="*/ 890461 h 4010308"/>
                <a:gd name="connsiteX1480" fmla="*/ 786422 w 4017498"/>
                <a:gd name="connsiteY1480" fmla="*/ 903713 h 4010308"/>
                <a:gd name="connsiteX1481" fmla="*/ 645237 w 4017498"/>
                <a:gd name="connsiteY1481" fmla="*/ 844719 h 4010308"/>
                <a:gd name="connsiteX1482" fmla="*/ 478587 w 4017498"/>
                <a:gd name="connsiteY1482" fmla="*/ 869147 h 4010308"/>
                <a:gd name="connsiteX1483" fmla="*/ 423262 w 4017498"/>
                <a:gd name="connsiteY1483" fmla="*/ 914261 h 4010308"/>
                <a:gd name="connsiteX1484" fmla="*/ 468473 w 4017498"/>
                <a:gd name="connsiteY1484" fmla="*/ 859033 h 4010308"/>
                <a:gd name="connsiteX1485" fmla="*/ 707949 w 4017498"/>
                <a:gd name="connsiteY1485" fmla="*/ 614898 h 4010308"/>
                <a:gd name="connsiteX1486" fmla="*/ 1831633 w 4017498"/>
                <a:gd name="connsiteY1486" fmla="*/ 401902 h 4010308"/>
                <a:gd name="connsiteX1487" fmla="*/ 1832574 w 4017498"/>
                <a:gd name="connsiteY1487" fmla="*/ 416240 h 4010308"/>
                <a:gd name="connsiteX1488" fmla="*/ 1723011 w 4017498"/>
                <a:gd name="connsiteY1488" fmla="*/ 427127 h 4010308"/>
                <a:gd name="connsiteX1489" fmla="*/ 1612795 w 4017498"/>
                <a:gd name="connsiteY1489" fmla="*/ 502052 h 4010308"/>
                <a:gd name="connsiteX1490" fmla="*/ 1640506 w 4017498"/>
                <a:gd name="connsiteY1490" fmla="*/ 556918 h 4010308"/>
                <a:gd name="connsiteX1491" fmla="*/ 1684583 w 4017498"/>
                <a:gd name="connsiteY1491" fmla="*/ 630636 h 4010308"/>
                <a:gd name="connsiteX1492" fmla="*/ 1709735 w 4017498"/>
                <a:gd name="connsiteY1492" fmla="*/ 623853 h 4010308"/>
                <a:gd name="connsiteX1493" fmla="*/ 1713476 w 4017498"/>
                <a:gd name="connsiteY1493" fmla="*/ 637709 h 4010308"/>
                <a:gd name="connsiteX1494" fmla="*/ 1679634 w 4017498"/>
                <a:gd name="connsiteY1494" fmla="*/ 646857 h 4010308"/>
                <a:gd name="connsiteX1495" fmla="*/ 1679610 w 4017498"/>
                <a:gd name="connsiteY1495" fmla="*/ 646833 h 4010308"/>
                <a:gd name="connsiteX1496" fmla="*/ 1676665 w 4017498"/>
                <a:gd name="connsiteY1496" fmla="*/ 643478 h 4010308"/>
                <a:gd name="connsiteX1497" fmla="*/ 1627375 w 4017498"/>
                <a:gd name="connsiteY1497" fmla="*/ 562759 h 4010308"/>
                <a:gd name="connsiteX1498" fmla="*/ 1597009 w 4017498"/>
                <a:gd name="connsiteY1498" fmla="*/ 503790 h 4010308"/>
                <a:gd name="connsiteX1499" fmla="*/ 1593340 w 4017498"/>
                <a:gd name="connsiteY1499" fmla="*/ 497924 h 4010308"/>
                <a:gd name="connsiteX1500" fmla="*/ 1719462 w 4017498"/>
                <a:gd name="connsiteY1500" fmla="*/ 413126 h 4010308"/>
                <a:gd name="connsiteX1501" fmla="*/ 1831633 w 4017498"/>
                <a:gd name="connsiteY1501" fmla="*/ 401902 h 4010308"/>
                <a:gd name="connsiteX1502" fmla="*/ 1947739 w 4017498"/>
                <a:gd name="connsiteY1502" fmla="*/ 0 h 4010308"/>
                <a:gd name="connsiteX1503" fmla="*/ 1947739 w 4017498"/>
                <a:gd name="connsiteY1503" fmla="*/ 14338 h 4010308"/>
                <a:gd name="connsiteX1504" fmla="*/ 1251229 w 4017498"/>
                <a:gd name="connsiteY1504" fmla="*/ 135150 h 4010308"/>
                <a:gd name="connsiteX1505" fmla="*/ 1246353 w 4017498"/>
                <a:gd name="connsiteY1505" fmla="*/ 121633 h 4010308"/>
                <a:gd name="connsiteX1506" fmla="*/ 1947739 w 4017498"/>
                <a:gd name="connsiteY1506" fmla="*/ 0 h 40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4017498" h="4010308">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grpSp>
    </p:spTree>
    <p:extLst>
      <p:ext uri="{BB962C8B-B14F-4D97-AF65-F5344CB8AC3E}">
        <p14:creationId xmlns:p14="http://schemas.microsoft.com/office/powerpoint/2010/main" val="129990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2441-3176-713E-4E61-985C95B68C39}"/>
              </a:ext>
            </a:extLst>
          </p:cNvPr>
          <p:cNvSpPr>
            <a:spLocks noGrp="1"/>
          </p:cNvSpPr>
          <p:nvPr>
            <p:ph type="title"/>
          </p:nvPr>
        </p:nvSpPr>
        <p:spPr/>
        <p:txBody>
          <a:bodyPr/>
          <a:lstStyle/>
          <a:p>
            <a:r>
              <a:rPr lang="en-US" dirty="0">
                <a:latin typeface="Sintony" panose="02000503050000020004"/>
                <a:cs typeface="Times New Roman" panose="02020603050405020304" pitchFamily="18" charset="0"/>
              </a:rPr>
              <a:t>OBJECTIVES</a:t>
            </a:r>
            <a:endParaRPr lang="en-US" dirty="0">
              <a:latin typeface="Sintony" panose="02000503050000020004"/>
            </a:endParaRPr>
          </a:p>
        </p:txBody>
      </p:sp>
      <p:grpSp>
        <p:nvGrpSpPr>
          <p:cNvPr id="7" name="Group 6">
            <a:extLst>
              <a:ext uri="{FF2B5EF4-FFF2-40B4-BE49-F238E27FC236}">
                <a16:creationId xmlns:a16="http://schemas.microsoft.com/office/drawing/2014/main" id="{AF499CCC-A030-ABB0-18D7-EFCDE5552D88}"/>
              </a:ext>
            </a:extLst>
          </p:cNvPr>
          <p:cNvGrpSpPr/>
          <p:nvPr/>
        </p:nvGrpSpPr>
        <p:grpSpPr>
          <a:xfrm>
            <a:off x="7915836" y="1093333"/>
            <a:ext cx="3632765" cy="4671334"/>
            <a:chOff x="6992989" y="1322288"/>
            <a:chExt cx="4140290" cy="5323954"/>
          </a:xfrm>
        </p:grpSpPr>
        <p:sp>
          <p:nvSpPr>
            <p:cNvPr id="21" name="Freeform: Shape 20">
              <a:extLst>
                <a:ext uri="{FF2B5EF4-FFF2-40B4-BE49-F238E27FC236}">
                  <a16:creationId xmlns:a16="http://schemas.microsoft.com/office/drawing/2014/main" id="{B562AD72-E2F8-1D61-839B-B0569139FCF7}"/>
                </a:ext>
              </a:extLst>
            </p:cNvPr>
            <p:cNvSpPr/>
            <p:nvPr/>
          </p:nvSpPr>
          <p:spPr>
            <a:xfrm>
              <a:off x="8788489" y="4999149"/>
              <a:ext cx="30293" cy="75601"/>
            </a:xfrm>
            <a:custGeom>
              <a:avLst/>
              <a:gdLst>
                <a:gd name="connsiteX0" fmla="*/ 0 w 30293"/>
                <a:gd name="connsiteY0" fmla="*/ 75601 h 75601"/>
                <a:gd name="connsiteX1" fmla="*/ 4996 w 30293"/>
                <a:gd name="connsiteY1" fmla="*/ 0 h 75601"/>
                <a:gd name="connsiteX2" fmla="*/ 30293 w 30293"/>
                <a:gd name="connsiteY2" fmla="*/ 0 h 75601"/>
                <a:gd name="connsiteX3" fmla="*/ 0 w 30293"/>
                <a:gd name="connsiteY3" fmla="*/ 75601 h 75601"/>
              </a:gdLst>
              <a:ahLst/>
              <a:cxnLst>
                <a:cxn ang="0">
                  <a:pos x="connsiteX0" y="connsiteY0"/>
                </a:cxn>
                <a:cxn ang="0">
                  <a:pos x="connsiteX1" y="connsiteY1"/>
                </a:cxn>
                <a:cxn ang="0">
                  <a:pos x="connsiteX2" y="connsiteY2"/>
                </a:cxn>
                <a:cxn ang="0">
                  <a:pos x="connsiteX3" y="connsiteY3"/>
                </a:cxn>
              </a:cxnLst>
              <a:rect l="l" t="t" r="r" b="b"/>
              <a:pathLst>
                <a:path w="30293" h="75601">
                  <a:moveTo>
                    <a:pt x="0" y="75601"/>
                  </a:moveTo>
                  <a:lnTo>
                    <a:pt x="4996" y="0"/>
                  </a:lnTo>
                  <a:lnTo>
                    <a:pt x="30293" y="0"/>
                  </a:lnTo>
                  <a:lnTo>
                    <a:pt x="0" y="75601"/>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2" name="Freeform: Shape 21">
              <a:extLst>
                <a:ext uri="{FF2B5EF4-FFF2-40B4-BE49-F238E27FC236}">
                  <a16:creationId xmlns:a16="http://schemas.microsoft.com/office/drawing/2014/main" id="{AD653AA9-C675-E39A-A5E3-9F2B12BEFD5A}"/>
                </a:ext>
              </a:extLst>
            </p:cNvPr>
            <p:cNvSpPr/>
            <p:nvPr/>
          </p:nvSpPr>
          <p:spPr>
            <a:xfrm>
              <a:off x="7072790" y="2347777"/>
              <a:ext cx="3821883" cy="3819687"/>
            </a:xfrm>
            <a:custGeom>
              <a:avLst/>
              <a:gdLst>
                <a:gd name="connsiteX0" fmla="*/ 2021048 w 3821883"/>
                <a:gd name="connsiteY0" fmla="*/ 3819664 h 3819688"/>
                <a:gd name="connsiteX1" fmla="*/ 2021048 w 3821883"/>
                <a:gd name="connsiteY1" fmla="*/ 3819688 h 3819688"/>
                <a:gd name="connsiteX2" fmla="*/ 2021024 w 3821883"/>
                <a:gd name="connsiteY2" fmla="*/ 3819664 h 3819688"/>
                <a:gd name="connsiteX3" fmla="*/ 2077966 w 3821883"/>
                <a:gd name="connsiteY3" fmla="*/ 3520518 h 3819688"/>
                <a:gd name="connsiteX4" fmla="*/ 2050931 w 3821883"/>
                <a:gd name="connsiteY4" fmla="*/ 3663344 h 3819688"/>
                <a:gd name="connsiteX5" fmla="*/ 2046104 w 3821883"/>
                <a:gd name="connsiteY5" fmla="*/ 3676162 h 3819688"/>
                <a:gd name="connsiteX6" fmla="*/ 2043304 w 3821883"/>
                <a:gd name="connsiteY6" fmla="*/ 3696196 h 3819688"/>
                <a:gd name="connsiteX7" fmla="*/ 2035386 w 3821883"/>
                <a:gd name="connsiteY7" fmla="*/ 3798205 h 3819688"/>
                <a:gd name="connsiteX8" fmla="*/ 2035386 w 3821883"/>
                <a:gd name="connsiteY8" fmla="*/ 3805060 h 3819688"/>
                <a:gd name="connsiteX9" fmla="*/ 2163102 w 3821883"/>
                <a:gd name="connsiteY9" fmla="*/ 3797746 h 3819688"/>
                <a:gd name="connsiteX10" fmla="*/ 2165516 w 3821883"/>
                <a:gd name="connsiteY10" fmla="*/ 3770422 h 3819688"/>
                <a:gd name="connsiteX11" fmla="*/ 2175871 w 3821883"/>
                <a:gd name="connsiteY11" fmla="*/ 3527760 h 3819688"/>
                <a:gd name="connsiteX12" fmla="*/ 2175171 w 3821883"/>
                <a:gd name="connsiteY12" fmla="*/ 3521194 h 3819688"/>
                <a:gd name="connsiteX13" fmla="*/ 2077966 w 3821883"/>
                <a:gd name="connsiteY13" fmla="*/ 3520518 h 3819688"/>
                <a:gd name="connsiteX14" fmla="*/ 2064738 w 3821883"/>
                <a:gd name="connsiteY14" fmla="*/ 3506180 h 3819688"/>
                <a:gd name="connsiteX15" fmla="*/ 2071352 w 3821883"/>
                <a:gd name="connsiteY15" fmla="*/ 3506180 h 3819688"/>
                <a:gd name="connsiteX16" fmla="*/ 2182412 w 3821883"/>
                <a:gd name="connsiteY16" fmla="*/ 3507001 h 3819688"/>
                <a:gd name="connsiteX17" fmla="*/ 2189437 w 3821883"/>
                <a:gd name="connsiteY17" fmla="*/ 3507170 h 3819688"/>
                <a:gd name="connsiteX18" fmla="*/ 2189437 w 3821883"/>
                <a:gd name="connsiteY18" fmla="*/ 3514170 h 3819688"/>
                <a:gd name="connsiteX19" fmla="*/ 2190088 w 3821883"/>
                <a:gd name="connsiteY19" fmla="*/ 3526505 h 3819688"/>
                <a:gd name="connsiteX20" fmla="*/ 2179805 w 3821883"/>
                <a:gd name="connsiteY20" fmla="*/ 3771580 h 3819688"/>
                <a:gd name="connsiteX21" fmla="*/ 2176571 w 3821883"/>
                <a:gd name="connsiteY21" fmla="*/ 3805470 h 3819688"/>
                <a:gd name="connsiteX22" fmla="*/ 2175750 w 3821883"/>
                <a:gd name="connsiteY22" fmla="*/ 3811094 h 3819688"/>
                <a:gd name="connsiteX23" fmla="*/ 2170054 w 3821883"/>
                <a:gd name="connsiteY23" fmla="*/ 3811553 h 3819688"/>
                <a:gd name="connsiteX24" fmla="*/ 2028362 w 3821883"/>
                <a:gd name="connsiteY24" fmla="*/ 3819519 h 3819688"/>
                <a:gd name="connsiteX25" fmla="*/ 2021048 w 3821883"/>
                <a:gd name="connsiteY25" fmla="*/ 3819664 h 3819688"/>
                <a:gd name="connsiteX26" fmla="*/ 2021048 w 3821883"/>
                <a:gd name="connsiteY26" fmla="*/ 3798036 h 3819688"/>
                <a:gd name="connsiteX27" fmla="*/ 2029159 w 3821883"/>
                <a:gd name="connsiteY27" fmla="*/ 3693976 h 3819688"/>
                <a:gd name="connsiteX28" fmla="*/ 2032345 w 3821883"/>
                <a:gd name="connsiteY28" fmla="*/ 3672613 h 3819688"/>
                <a:gd name="connsiteX29" fmla="*/ 2037486 w 3821883"/>
                <a:gd name="connsiteY29" fmla="*/ 3658372 h 3819688"/>
                <a:gd name="connsiteX30" fmla="*/ 2064183 w 3821883"/>
                <a:gd name="connsiteY30" fmla="*/ 3512770 h 3819688"/>
                <a:gd name="connsiteX31" fmla="*/ 61528 w 3821883"/>
                <a:gd name="connsiteY31" fmla="*/ 2188906 h 3819688"/>
                <a:gd name="connsiteX32" fmla="*/ 61553 w 3821883"/>
                <a:gd name="connsiteY32" fmla="*/ 2188906 h 3819688"/>
                <a:gd name="connsiteX33" fmla="*/ 61535 w 3821883"/>
                <a:gd name="connsiteY33" fmla="*/ 2188908 h 3819688"/>
                <a:gd name="connsiteX34" fmla="*/ 3753644 w 3821883"/>
                <a:gd name="connsiteY34" fmla="*/ 1387274 h 3819688"/>
                <a:gd name="connsiteX35" fmla="*/ 3752365 w 3821883"/>
                <a:gd name="connsiteY35" fmla="*/ 1388264 h 3819688"/>
                <a:gd name="connsiteX36" fmla="*/ 3720357 w 3821883"/>
                <a:gd name="connsiteY36" fmla="*/ 1406536 h 3819688"/>
                <a:gd name="connsiteX37" fmla="*/ 3720309 w 3821883"/>
                <a:gd name="connsiteY37" fmla="*/ 1406512 h 3819688"/>
                <a:gd name="connsiteX38" fmla="*/ 3682026 w 3821883"/>
                <a:gd name="connsiteY38" fmla="*/ 2068601 h 3819688"/>
                <a:gd name="connsiteX39" fmla="*/ 3788837 w 3821883"/>
                <a:gd name="connsiteY39" fmla="*/ 2039418 h 3819688"/>
                <a:gd name="connsiteX40" fmla="*/ 3796176 w 3821883"/>
                <a:gd name="connsiteY40" fmla="*/ 2037390 h 3819688"/>
                <a:gd name="connsiteX41" fmla="*/ 3807569 w 3821883"/>
                <a:gd name="connsiteY41" fmla="*/ 1830066 h 3819688"/>
                <a:gd name="connsiteX42" fmla="*/ 3753644 w 3821883"/>
                <a:gd name="connsiteY42" fmla="*/ 1387274 h 3819688"/>
                <a:gd name="connsiteX43" fmla="*/ 3762672 w 3821883"/>
                <a:gd name="connsiteY43" fmla="*/ 1364391 h 3819688"/>
                <a:gd name="connsiteX44" fmla="*/ 3765013 w 3821883"/>
                <a:gd name="connsiteY44" fmla="*/ 1373781 h 3819688"/>
                <a:gd name="connsiteX45" fmla="*/ 3821883 w 3821883"/>
                <a:gd name="connsiteY45" fmla="*/ 1830042 h 3819688"/>
                <a:gd name="connsiteX46" fmla="*/ 3809910 w 3821883"/>
                <a:gd name="connsiteY46" fmla="*/ 2043787 h 3819688"/>
                <a:gd name="connsiteX47" fmla="*/ 3809355 w 3821883"/>
                <a:gd name="connsiteY47" fmla="*/ 2048614 h 3819688"/>
                <a:gd name="connsiteX48" fmla="*/ 3792651 w 3821883"/>
                <a:gd name="connsiteY48" fmla="*/ 2053249 h 3819688"/>
                <a:gd name="connsiteX49" fmla="*/ 3676112 w 3821883"/>
                <a:gd name="connsiteY49" fmla="*/ 2085039 h 3819688"/>
                <a:gd name="connsiteX50" fmla="*/ 3666529 w 3821883"/>
                <a:gd name="connsiteY50" fmla="*/ 2087549 h 3819688"/>
                <a:gd name="connsiteX51" fmla="*/ 3666529 w 3821883"/>
                <a:gd name="connsiteY51" fmla="*/ 2087525 h 3819688"/>
                <a:gd name="connsiteX52" fmla="*/ 3706453 w 3821883"/>
                <a:gd name="connsiteY52" fmla="*/ 1397171 h 3819688"/>
                <a:gd name="connsiteX53" fmla="*/ 3710340 w 3821883"/>
                <a:gd name="connsiteY53" fmla="*/ 1395336 h 3819688"/>
                <a:gd name="connsiteX54" fmla="*/ 3743796 w 3821883"/>
                <a:gd name="connsiteY54" fmla="*/ 1376653 h 3819688"/>
                <a:gd name="connsiteX55" fmla="*/ 3754368 w 3821883"/>
                <a:gd name="connsiteY55" fmla="*/ 1369363 h 3819688"/>
                <a:gd name="connsiteX56" fmla="*/ 865960 w 3821883"/>
                <a:gd name="connsiteY56" fmla="*/ 205126 h 3819688"/>
                <a:gd name="connsiteX57" fmla="*/ 14386 w 3821883"/>
                <a:gd name="connsiteY57" fmla="*/ 1830042 h 3819688"/>
                <a:gd name="connsiteX58" fmla="*/ 46466 w 3821883"/>
                <a:gd name="connsiteY58" fmla="*/ 2190064 h 3819688"/>
                <a:gd name="connsiteX59" fmla="*/ 61535 w 3821883"/>
                <a:gd name="connsiteY59" fmla="*/ 2188908 h 3819688"/>
                <a:gd name="connsiteX60" fmla="*/ 96843 w 3821883"/>
                <a:gd name="connsiteY60" fmla="*/ 2195809 h 3819688"/>
                <a:gd name="connsiteX61" fmla="*/ 203341 w 3821883"/>
                <a:gd name="connsiteY61" fmla="*/ 2234720 h 3819688"/>
                <a:gd name="connsiteX62" fmla="*/ 409554 w 3821883"/>
                <a:gd name="connsiteY62" fmla="*/ 2296056 h 3819688"/>
                <a:gd name="connsiteX63" fmla="*/ 435503 w 3821883"/>
                <a:gd name="connsiteY63" fmla="*/ 1365356 h 3819688"/>
                <a:gd name="connsiteX64" fmla="*/ 388143 w 3821883"/>
                <a:gd name="connsiteY64" fmla="*/ 1346263 h 3819688"/>
                <a:gd name="connsiteX65" fmla="*/ 343850 w 3821883"/>
                <a:gd name="connsiteY65" fmla="*/ 1323259 h 3819688"/>
                <a:gd name="connsiteX66" fmla="*/ 296297 w 3821883"/>
                <a:gd name="connsiteY66" fmla="*/ 1215868 h 3819688"/>
                <a:gd name="connsiteX67" fmla="*/ 310249 w 3821883"/>
                <a:gd name="connsiteY67" fmla="*/ 1181495 h 3819688"/>
                <a:gd name="connsiteX68" fmla="*/ 321353 w 3821883"/>
                <a:gd name="connsiteY68" fmla="*/ 1158081 h 3819688"/>
                <a:gd name="connsiteX69" fmla="*/ 339867 w 3821883"/>
                <a:gd name="connsiteY69" fmla="*/ 1119605 h 3819688"/>
                <a:gd name="connsiteX70" fmla="*/ 379285 w 3821883"/>
                <a:gd name="connsiteY70" fmla="*/ 1037945 h 3819688"/>
                <a:gd name="connsiteX71" fmla="*/ 418799 w 3821883"/>
                <a:gd name="connsiteY71" fmla="*/ 956189 h 3819688"/>
                <a:gd name="connsiteX72" fmla="*/ 535725 w 3821883"/>
                <a:gd name="connsiteY72" fmla="*/ 716206 h 3819688"/>
                <a:gd name="connsiteX73" fmla="*/ 537728 w 3821883"/>
                <a:gd name="connsiteY73" fmla="*/ 712175 h 3819688"/>
                <a:gd name="connsiteX74" fmla="*/ 625181 w 3821883"/>
                <a:gd name="connsiteY74" fmla="*/ 658129 h 3819688"/>
                <a:gd name="connsiteX75" fmla="*/ 662619 w 3821883"/>
                <a:gd name="connsiteY75" fmla="*/ 665636 h 3819688"/>
                <a:gd name="connsiteX76" fmla="*/ 894130 w 3821883"/>
                <a:gd name="connsiteY76" fmla="*/ 762769 h 3819688"/>
                <a:gd name="connsiteX77" fmla="*/ 900333 w 3821883"/>
                <a:gd name="connsiteY77" fmla="*/ 688712 h 3819688"/>
                <a:gd name="connsiteX78" fmla="*/ 903278 w 3821883"/>
                <a:gd name="connsiteY78" fmla="*/ 671140 h 3819688"/>
                <a:gd name="connsiteX79" fmla="*/ 930458 w 3821883"/>
                <a:gd name="connsiteY79" fmla="*/ 523341 h 3819688"/>
                <a:gd name="connsiteX80" fmla="*/ 934802 w 3821883"/>
                <a:gd name="connsiteY80" fmla="*/ 500482 h 3819688"/>
                <a:gd name="connsiteX81" fmla="*/ 939268 w 3821883"/>
                <a:gd name="connsiteY81" fmla="*/ 476971 h 3819688"/>
                <a:gd name="connsiteX82" fmla="*/ 939268 w 3821883"/>
                <a:gd name="connsiteY82" fmla="*/ 475596 h 3819688"/>
                <a:gd name="connsiteX83" fmla="*/ 864802 w 3821883"/>
                <a:gd name="connsiteY83" fmla="*/ 428671 h 3819688"/>
                <a:gd name="connsiteX84" fmla="*/ 830115 w 3821883"/>
                <a:gd name="connsiteY84" fmla="*/ 398353 h 3819688"/>
                <a:gd name="connsiteX85" fmla="*/ 830670 w 3821883"/>
                <a:gd name="connsiteY85" fmla="*/ 394491 h 3819688"/>
                <a:gd name="connsiteX86" fmla="*/ 865960 w 3821883"/>
                <a:gd name="connsiteY86" fmla="*/ 205126 h 3819688"/>
                <a:gd name="connsiteX87" fmla="*/ 887781 w 3821883"/>
                <a:gd name="connsiteY87" fmla="*/ 172950 h 3819688"/>
                <a:gd name="connsiteX88" fmla="*/ 881385 w 3821883"/>
                <a:gd name="connsiteY88" fmla="*/ 202085 h 3819688"/>
                <a:gd name="connsiteX89" fmla="*/ 845491 w 3821883"/>
                <a:gd name="connsiteY89" fmla="*/ 392632 h 3819688"/>
                <a:gd name="connsiteX90" fmla="*/ 874433 w 3821883"/>
                <a:gd name="connsiteY90" fmla="*/ 418002 h 3819688"/>
                <a:gd name="connsiteX91" fmla="*/ 948585 w 3821883"/>
                <a:gd name="connsiteY91" fmla="*/ 463623 h 3819688"/>
                <a:gd name="connsiteX92" fmla="*/ 953510 w 3821883"/>
                <a:gd name="connsiteY92" fmla="*/ 465264 h 3819688"/>
                <a:gd name="connsiteX93" fmla="*/ 953510 w 3821883"/>
                <a:gd name="connsiteY93" fmla="*/ 478420 h 3819688"/>
                <a:gd name="connsiteX94" fmla="*/ 948972 w 3821883"/>
                <a:gd name="connsiteY94" fmla="*/ 502993 h 3819688"/>
                <a:gd name="connsiteX95" fmla="*/ 944554 w 3821883"/>
                <a:gd name="connsiteY95" fmla="*/ 526141 h 3819688"/>
                <a:gd name="connsiteX96" fmla="*/ 917471 w 3821883"/>
                <a:gd name="connsiteY96" fmla="*/ 673433 h 3819688"/>
                <a:gd name="connsiteX97" fmla="*/ 914478 w 3821883"/>
                <a:gd name="connsiteY97" fmla="*/ 691102 h 3819688"/>
                <a:gd name="connsiteX98" fmla="*/ 910206 w 3821883"/>
                <a:gd name="connsiteY98" fmla="*/ 772738 h 3819688"/>
                <a:gd name="connsiteX99" fmla="*/ 913199 w 3821883"/>
                <a:gd name="connsiteY99" fmla="*/ 786231 h 3819688"/>
                <a:gd name="connsiteX100" fmla="*/ 657116 w 3821883"/>
                <a:gd name="connsiteY100" fmla="*/ 678791 h 3819688"/>
                <a:gd name="connsiteX101" fmla="*/ 625205 w 3821883"/>
                <a:gd name="connsiteY101" fmla="*/ 672395 h 3819688"/>
                <a:gd name="connsiteX102" fmla="*/ 550618 w 3821883"/>
                <a:gd name="connsiteY102" fmla="*/ 718427 h 3819688"/>
                <a:gd name="connsiteX103" fmla="*/ 548639 w 3821883"/>
                <a:gd name="connsiteY103" fmla="*/ 722458 h 3819688"/>
                <a:gd name="connsiteX104" fmla="*/ 431761 w 3821883"/>
                <a:gd name="connsiteY104" fmla="*/ 962368 h 3819688"/>
                <a:gd name="connsiteX105" fmla="*/ 392271 w 3821883"/>
                <a:gd name="connsiteY105" fmla="*/ 1044100 h 3819688"/>
                <a:gd name="connsiteX106" fmla="*/ 352757 w 3821883"/>
                <a:gd name="connsiteY106" fmla="*/ 1125856 h 3819688"/>
                <a:gd name="connsiteX107" fmla="*/ 334315 w 3821883"/>
                <a:gd name="connsiteY107" fmla="*/ 1164116 h 3819688"/>
                <a:gd name="connsiteX108" fmla="*/ 323235 w 3821883"/>
                <a:gd name="connsiteY108" fmla="*/ 1187530 h 3819688"/>
                <a:gd name="connsiteX109" fmla="*/ 310128 w 3821883"/>
                <a:gd name="connsiteY109" fmla="*/ 1219465 h 3819688"/>
                <a:gd name="connsiteX110" fmla="*/ 351719 w 3821883"/>
                <a:gd name="connsiteY110" fmla="*/ 1311190 h 3819688"/>
                <a:gd name="connsiteX111" fmla="*/ 393743 w 3821883"/>
                <a:gd name="connsiteY111" fmla="*/ 1332963 h 3819688"/>
                <a:gd name="connsiteX112" fmla="*/ 445303 w 3821883"/>
                <a:gd name="connsiteY112" fmla="*/ 1353577 h 3819688"/>
                <a:gd name="connsiteX113" fmla="*/ 450179 w 3821883"/>
                <a:gd name="connsiteY113" fmla="*/ 1355363 h 3819688"/>
                <a:gd name="connsiteX114" fmla="*/ 450010 w 3821883"/>
                <a:gd name="connsiteY114" fmla="*/ 1360529 h 3819688"/>
                <a:gd name="connsiteX115" fmla="*/ 423409 w 3821883"/>
                <a:gd name="connsiteY115" fmla="*/ 2314497 h 3819688"/>
                <a:gd name="connsiteX116" fmla="*/ 423409 w 3821883"/>
                <a:gd name="connsiteY116" fmla="*/ 2314521 h 3819688"/>
                <a:gd name="connsiteX117" fmla="*/ 414671 w 3821883"/>
                <a:gd name="connsiteY117" fmla="*/ 2312228 h 3819688"/>
                <a:gd name="connsiteX118" fmla="*/ 198851 w 3821883"/>
                <a:gd name="connsiteY118" fmla="*/ 2248334 h 3819688"/>
                <a:gd name="connsiteX119" fmla="*/ 91436 w 3821883"/>
                <a:gd name="connsiteY119" fmla="*/ 2209085 h 3819688"/>
                <a:gd name="connsiteX120" fmla="*/ 42290 w 3821883"/>
                <a:gd name="connsiteY120" fmla="*/ 2205441 h 3819688"/>
                <a:gd name="connsiteX121" fmla="*/ 34976 w 3821883"/>
                <a:gd name="connsiteY121" fmla="*/ 2207082 h 3819688"/>
                <a:gd name="connsiteX122" fmla="*/ 33649 w 3821883"/>
                <a:gd name="connsiteY122" fmla="*/ 2199744 h 3819688"/>
                <a:gd name="connsiteX123" fmla="*/ 0 w 3821883"/>
                <a:gd name="connsiteY123" fmla="*/ 1830018 h 3819688"/>
                <a:gd name="connsiteX124" fmla="*/ 872888 w 3821883"/>
                <a:gd name="connsiteY124" fmla="*/ 183040 h 3819688"/>
                <a:gd name="connsiteX125" fmla="*/ 1990755 w 3821883"/>
                <a:gd name="connsiteY125" fmla="*/ 0 h 3819688"/>
                <a:gd name="connsiteX126" fmla="*/ 3225958 w 3821883"/>
                <a:gd name="connsiteY126" fmla="*/ 478758 h 3819688"/>
                <a:gd name="connsiteX127" fmla="*/ 3234213 w 3821883"/>
                <a:gd name="connsiteY127" fmla="*/ 486314 h 3819688"/>
                <a:gd name="connsiteX128" fmla="*/ 2979289 w 3821883"/>
                <a:gd name="connsiteY128" fmla="*/ 593633 h 3819688"/>
                <a:gd name="connsiteX129" fmla="*/ 2979241 w 3821883"/>
                <a:gd name="connsiteY129" fmla="*/ 600729 h 3819688"/>
                <a:gd name="connsiteX130" fmla="*/ 2858115 w 3821883"/>
                <a:gd name="connsiteY130" fmla="*/ 541566 h 3819688"/>
                <a:gd name="connsiteX131" fmla="*/ 2873274 w 3821883"/>
                <a:gd name="connsiteY131" fmla="*/ 448199 h 3819688"/>
                <a:gd name="connsiteX132" fmla="*/ 2776069 w 3821883"/>
                <a:gd name="connsiteY132" fmla="*/ 399247 h 3819688"/>
                <a:gd name="connsiteX133" fmla="*/ 2775007 w 3821883"/>
                <a:gd name="connsiteY133" fmla="*/ 397075 h 3819688"/>
                <a:gd name="connsiteX134" fmla="*/ 2475572 w 3821883"/>
                <a:gd name="connsiteY134" fmla="*/ 145699 h 3819688"/>
                <a:gd name="connsiteX135" fmla="*/ 2270348 w 3821883"/>
                <a:gd name="connsiteY135" fmla="*/ 133871 h 3819688"/>
                <a:gd name="connsiteX136" fmla="*/ 2079390 w 3821883"/>
                <a:gd name="connsiteY136" fmla="*/ 208458 h 3819688"/>
                <a:gd name="connsiteX137" fmla="*/ 1908443 w 3821883"/>
                <a:gd name="connsiteY137" fmla="*/ 464734 h 3819688"/>
                <a:gd name="connsiteX138" fmla="*/ 1907140 w 3821883"/>
                <a:gd name="connsiteY138" fmla="*/ 467631 h 3819688"/>
                <a:gd name="connsiteX139" fmla="*/ 1838032 w 3821883"/>
                <a:gd name="connsiteY139" fmla="*/ 578908 h 3819688"/>
                <a:gd name="connsiteX140" fmla="*/ 1784252 w 3821883"/>
                <a:gd name="connsiteY140" fmla="*/ 666989 h 3819688"/>
                <a:gd name="connsiteX141" fmla="*/ 1781548 w 3821883"/>
                <a:gd name="connsiteY141" fmla="*/ 670585 h 3819688"/>
                <a:gd name="connsiteX142" fmla="*/ 1781500 w 3821883"/>
                <a:gd name="connsiteY142" fmla="*/ 670585 h 3819688"/>
                <a:gd name="connsiteX143" fmla="*/ 1747682 w 3821883"/>
                <a:gd name="connsiteY143" fmla="*/ 663633 h 3819688"/>
                <a:gd name="connsiteX144" fmla="*/ 1746089 w 3821883"/>
                <a:gd name="connsiteY144" fmla="*/ 661944 h 3819688"/>
                <a:gd name="connsiteX145" fmla="*/ 1415733 w 3821883"/>
                <a:gd name="connsiteY145" fmla="*/ 94574 h 3819688"/>
                <a:gd name="connsiteX146" fmla="*/ 1429564 w 3821883"/>
                <a:gd name="connsiteY146" fmla="*/ 98412 h 3819688"/>
                <a:gd name="connsiteX147" fmla="*/ 1755069 w 3821883"/>
                <a:gd name="connsiteY147" fmla="*/ 650526 h 3819688"/>
                <a:gd name="connsiteX148" fmla="*/ 1775514 w 3821883"/>
                <a:gd name="connsiteY148" fmla="*/ 654751 h 3819688"/>
                <a:gd name="connsiteX149" fmla="*/ 1825215 w 3821883"/>
                <a:gd name="connsiteY149" fmla="*/ 572415 h 3819688"/>
                <a:gd name="connsiteX150" fmla="*/ 1894684 w 3821883"/>
                <a:gd name="connsiteY150" fmla="*/ 460269 h 3819688"/>
                <a:gd name="connsiteX151" fmla="*/ 2071232 w 3821883"/>
                <a:gd name="connsiteY151" fmla="*/ 196654 h 3819688"/>
                <a:gd name="connsiteX152" fmla="*/ 2268152 w 3821883"/>
                <a:gd name="connsiteY152" fmla="*/ 119702 h 3819688"/>
                <a:gd name="connsiteX153" fmla="*/ 2479458 w 3821883"/>
                <a:gd name="connsiteY153" fmla="*/ 131867 h 3819688"/>
                <a:gd name="connsiteX154" fmla="*/ 2786859 w 3821883"/>
                <a:gd name="connsiteY154" fmla="*/ 388578 h 3819688"/>
                <a:gd name="connsiteX155" fmla="*/ 2889133 w 3821883"/>
                <a:gd name="connsiteY155" fmla="*/ 440065 h 3819688"/>
                <a:gd name="connsiteX156" fmla="*/ 2873974 w 3821883"/>
                <a:gd name="connsiteY156" fmla="*/ 533311 h 3819688"/>
                <a:gd name="connsiteX157" fmla="*/ 2971879 w 3821883"/>
                <a:gd name="connsiteY157" fmla="*/ 581153 h 3819688"/>
                <a:gd name="connsiteX158" fmla="*/ 3207975 w 3821883"/>
                <a:gd name="connsiteY158" fmla="*/ 481776 h 3819688"/>
                <a:gd name="connsiteX159" fmla="*/ 1990755 w 3821883"/>
                <a:gd name="connsiteY159" fmla="*/ 14338 h 38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21883" h="3819688">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w="0" cap="flat">
              <a:noFill/>
              <a:prstDash val="solid"/>
              <a:miter/>
            </a:ln>
          </p:spPr>
          <p:txBody>
            <a:bodyPr rtlCol="0" anchor="ctr"/>
            <a:lstStyle/>
            <a:p>
              <a:endParaRPr lang="en-US" dirty="0">
                <a:latin typeface="Sintony" panose="02000503050000020004"/>
              </a:endParaRPr>
            </a:p>
          </p:txBody>
        </p:sp>
        <p:sp>
          <p:nvSpPr>
            <p:cNvPr id="23" name="Freeform: Shape 22">
              <a:extLst>
                <a:ext uri="{FF2B5EF4-FFF2-40B4-BE49-F238E27FC236}">
                  <a16:creationId xmlns:a16="http://schemas.microsoft.com/office/drawing/2014/main" id="{728F1171-3431-DE5C-9F67-9C23D1EA537A}"/>
                </a:ext>
              </a:extLst>
            </p:cNvPr>
            <p:cNvSpPr/>
            <p:nvPr/>
          </p:nvSpPr>
          <p:spPr>
            <a:xfrm>
              <a:off x="7108321" y="2188249"/>
              <a:ext cx="3945979" cy="4007652"/>
            </a:xfrm>
            <a:custGeom>
              <a:avLst/>
              <a:gdLst>
                <a:gd name="connsiteX0" fmla="*/ 1497226 w 3945979"/>
                <a:gd name="connsiteY0" fmla="*/ 4007647 h 4007653"/>
                <a:gd name="connsiteX1" fmla="*/ 1497248 w 3945979"/>
                <a:gd name="connsiteY1" fmla="*/ 4007653 h 4007653"/>
                <a:gd name="connsiteX2" fmla="*/ 1497224 w 3945979"/>
                <a:gd name="connsiteY2" fmla="*/ 4007653 h 4007653"/>
                <a:gd name="connsiteX3" fmla="*/ 2651926 w 3945979"/>
                <a:gd name="connsiteY3" fmla="*/ 3593971 h 4007653"/>
                <a:gd name="connsiteX4" fmla="*/ 3217003 w 3945979"/>
                <a:gd name="connsiteY4" fmla="*/ 3613885 h 4007653"/>
                <a:gd name="connsiteX5" fmla="*/ 3236482 w 3945979"/>
                <a:gd name="connsiteY5" fmla="*/ 3614778 h 4007653"/>
                <a:gd name="connsiteX6" fmla="*/ 3221082 w 3945979"/>
                <a:gd name="connsiteY6" fmla="*/ 3626702 h 4007653"/>
                <a:gd name="connsiteX7" fmla="*/ 2676595 w 3945979"/>
                <a:gd name="connsiteY7" fmla="*/ 3929203 h 4007653"/>
                <a:gd name="connsiteX8" fmla="*/ 2676595 w 3945979"/>
                <a:gd name="connsiteY8" fmla="*/ 3929227 h 4007653"/>
                <a:gd name="connsiteX9" fmla="*/ 2671623 w 3945979"/>
                <a:gd name="connsiteY9" fmla="*/ 3915758 h 4007653"/>
                <a:gd name="connsiteX10" fmla="*/ 3196726 w 3945979"/>
                <a:gd name="connsiteY10" fmla="*/ 3627330 h 4007653"/>
                <a:gd name="connsiteX11" fmla="*/ 2651588 w 3945979"/>
                <a:gd name="connsiteY11" fmla="*/ 3608309 h 4007653"/>
                <a:gd name="connsiteX12" fmla="*/ 2007941 w 3945979"/>
                <a:gd name="connsiteY12" fmla="*/ 3579584 h 4007653"/>
                <a:gd name="connsiteX13" fmla="*/ 2008689 w 3945979"/>
                <a:gd name="connsiteY13" fmla="*/ 3585981 h 4007653"/>
                <a:gd name="connsiteX14" fmla="*/ 2152819 w 3945979"/>
                <a:gd name="connsiteY14" fmla="*/ 3586681 h 4007653"/>
                <a:gd name="connsiteX15" fmla="*/ 2153326 w 3945979"/>
                <a:gd name="connsiteY15" fmla="*/ 3580284 h 4007653"/>
                <a:gd name="connsiteX16" fmla="*/ 2007941 w 3945979"/>
                <a:gd name="connsiteY16" fmla="*/ 3579584 h 4007653"/>
                <a:gd name="connsiteX17" fmla="*/ 1991865 w 3945979"/>
                <a:gd name="connsiteY17" fmla="*/ 3565246 h 4007653"/>
                <a:gd name="connsiteX18" fmla="*/ 1999903 w 3945979"/>
                <a:gd name="connsiteY18" fmla="*/ 3565246 h 4007653"/>
                <a:gd name="connsiteX19" fmla="*/ 2161195 w 3945979"/>
                <a:gd name="connsiteY19" fmla="*/ 3566067 h 4007653"/>
                <a:gd name="connsiteX20" fmla="*/ 2168823 w 3945979"/>
                <a:gd name="connsiteY20" fmla="*/ 3566187 h 4007653"/>
                <a:gd name="connsiteX21" fmla="*/ 2166119 w 3945979"/>
                <a:gd name="connsiteY21" fmla="*/ 3601260 h 4007653"/>
                <a:gd name="connsiteX22" fmla="*/ 2159360 w 3945979"/>
                <a:gd name="connsiteY22" fmla="*/ 3601140 h 4007653"/>
                <a:gd name="connsiteX23" fmla="*/ 2002293 w 3945979"/>
                <a:gd name="connsiteY23" fmla="*/ 3600319 h 4007653"/>
                <a:gd name="connsiteX24" fmla="*/ 1995896 w 3945979"/>
                <a:gd name="connsiteY24" fmla="*/ 3600319 h 4007653"/>
                <a:gd name="connsiteX25" fmla="*/ 392778 w 3945979"/>
                <a:gd name="connsiteY25" fmla="*/ 3326084 h 4007653"/>
                <a:gd name="connsiteX26" fmla="*/ 539418 w 3945979"/>
                <a:gd name="connsiteY26" fmla="*/ 3479942 h 4007653"/>
                <a:gd name="connsiteX27" fmla="*/ 1474196 w 3945979"/>
                <a:gd name="connsiteY27" fmla="*/ 3493483 h 4007653"/>
                <a:gd name="connsiteX28" fmla="*/ 1479048 w 3945979"/>
                <a:gd name="connsiteY28" fmla="*/ 3493580 h 4007653"/>
                <a:gd name="connsiteX29" fmla="*/ 1492565 w 3945979"/>
                <a:gd name="connsiteY29" fmla="*/ 3528749 h 4007653"/>
                <a:gd name="connsiteX30" fmla="*/ 1481944 w 3945979"/>
                <a:gd name="connsiteY30" fmla="*/ 3528580 h 4007653"/>
                <a:gd name="connsiteX31" fmla="*/ 942454 w 3945979"/>
                <a:gd name="connsiteY31" fmla="*/ 3520663 h 4007653"/>
                <a:gd name="connsiteX32" fmla="*/ 577725 w 3945979"/>
                <a:gd name="connsiteY32" fmla="*/ 3515280 h 4007653"/>
                <a:gd name="connsiteX33" fmla="*/ 657140 w 3945979"/>
                <a:gd name="connsiteY33" fmla="*/ 3583495 h 4007653"/>
                <a:gd name="connsiteX34" fmla="*/ 1500362 w 3945979"/>
                <a:gd name="connsiteY34" fmla="*/ 3566839 h 4007653"/>
                <a:gd name="connsiteX35" fmla="*/ 1505503 w 3945979"/>
                <a:gd name="connsiteY35" fmla="*/ 3566791 h 4007653"/>
                <a:gd name="connsiteX36" fmla="*/ 1517645 w 3945979"/>
                <a:gd name="connsiteY36" fmla="*/ 3601840 h 4007653"/>
                <a:gd name="connsiteX37" fmla="*/ 1507628 w 3945979"/>
                <a:gd name="connsiteY37" fmla="*/ 3601912 h 4007653"/>
                <a:gd name="connsiteX38" fmla="*/ 699527 w 3945979"/>
                <a:gd name="connsiteY38" fmla="*/ 3617289 h 4007653"/>
                <a:gd name="connsiteX39" fmla="*/ 1500362 w 3945979"/>
                <a:gd name="connsiteY39" fmla="*/ 3993652 h 4007653"/>
                <a:gd name="connsiteX40" fmla="*/ 1497226 w 3945979"/>
                <a:gd name="connsiteY40" fmla="*/ 4007647 h 4007653"/>
                <a:gd name="connsiteX41" fmla="*/ 1277424 w 3945979"/>
                <a:gd name="connsiteY41" fmla="*/ 3944845 h 4007653"/>
                <a:gd name="connsiteX42" fmla="*/ 674954 w 3945979"/>
                <a:gd name="connsiteY42" fmla="*/ 3616347 h 4007653"/>
                <a:gd name="connsiteX43" fmla="*/ 659385 w 3945979"/>
                <a:gd name="connsiteY43" fmla="*/ 3604133 h 4007653"/>
                <a:gd name="connsiteX44" fmla="*/ 679178 w 3945979"/>
                <a:gd name="connsiteY44" fmla="*/ 3603530 h 4007653"/>
                <a:gd name="connsiteX45" fmla="*/ 1497562 w 3945979"/>
                <a:gd name="connsiteY45" fmla="*/ 3587623 h 4007653"/>
                <a:gd name="connsiteX46" fmla="*/ 1495341 w 3945979"/>
                <a:gd name="connsiteY46" fmla="*/ 3581202 h 4007653"/>
                <a:gd name="connsiteX47" fmla="*/ 654871 w 3945979"/>
                <a:gd name="connsiteY47" fmla="*/ 3597905 h 4007653"/>
                <a:gd name="connsiteX48" fmla="*/ 652168 w 3945979"/>
                <a:gd name="connsiteY48" fmla="*/ 3597978 h 4007653"/>
                <a:gd name="connsiteX49" fmla="*/ 650092 w 3945979"/>
                <a:gd name="connsiteY49" fmla="*/ 3596264 h 4007653"/>
                <a:gd name="connsiteX50" fmla="*/ 554046 w 3945979"/>
                <a:gd name="connsiteY50" fmla="*/ 3513108 h 4007653"/>
                <a:gd name="connsiteX51" fmla="*/ 540263 w 3945979"/>
                <a:gd name="connsiteY51" fmla="*/ 3500387 h 4007653"/>
                <a:gd name="connsiteX52" fmla="*/ 942696 w 3945979"/>
                <a:gd name="connsiteY52" fmla="*/ 3506301 h 4007653"/>
                <a:gd name="connsiteX53" fmla="*/ 1471565 w 3945979"/>
                <a:gd name="connsiteY53" fmla="*/ 3514073 h 4007653"/>
                <a:gd name="connsiteX54" fmla="*/ 1469127 w 3945979"/>
                <a:gd name="connsiteY54" fmla="*/ 3507749 h 4007653"/>
                <a:gd name="connsiteX55" fmla="*/ 536473 w 3945979"/>
                <a:gd name="connsiteY55" fmla="*/ 3494256 h 4007653"/>
                <a:gd name="connsiteX56" fmla="*/ 533673 w 3945979"/>
                <a:gd name="connsiteY56" fmla="*/ 3494256 h 4007653"/>
                <a:gd name="connsiteX57" fmla="*/ 531645 w 3945979"/>
                <a:gd name="connsiteY57" fmla="*/ 3492325 h 4007653"/>
                <a:gd name="connsiteX58" fmla="*/ 381940 w 3945979"/>
                <a:gd name="connsiteY58" fmla="*/ 3335498 h 4007653"/>
                <a:gd name="connsiteX59" fmla="*/ 2185020 w 3945979"/>
                <a:gd name="connsiteY59" fmla="*/ 3235155 h 4007653"/>
                <a:gd name="connsiteX60" fmla="*/ 2192768 w 3945979"/>
                <a:gd name="connsiteY60" fmla="*/ 3235155 h 4007653"/>
                <a:gd name="connsiteX61" fmla="*/ 2190596 w 3945979"/>
                <a:gd name="connsiteY61" fmla="*/ 3263614 h 4007653"/>
                <a:gd name="connsiteX62" fmla="*/ 2176258 w 3945979"/>
                <a:gd name="connsiteY62" fmla="*/ 3262528 h 4007653"/>
                <a:gd name="connsiteX63" fmla="*/ 2177272 w 3945979"/>
                <a:gd name="connsiteY63" fmla="*/ 3249493 h 4007653"/>
                <a:gd name="connsiteX64" fmla="*/ 2107488 w 3945979"/>
                <a:gd name="connsiteY64" fmla="*/ 3249903 h 4007653"/>
                <a:gd name="connsiteX65" fmla="*/ 2034687 w 3945979"/>
                <a:gd name="connsiteY65" fmla="*/ 3250314 h 4007653"/>
                <a:gd name="connsiteX66" fmla="*/ 2021652 w 3945979"/>
                <a:gd name="connsiteY66" fmla="*/ 3268080 h 4007653"/>
                <a:gd name="connsiteX67" fmla="*/ 2021628 w 3945979"/>
                <a:gd name="connsiteY67" fmla="*/ 3268055 h 4007653"/>
                <a:gd name="connsiteX68" fmla="*/ 2010090 w 3945979"/>
                <a:gd name="connsiteY68" fmla="*/ 3259583 h 4007653"/>
                <a:gd name="connsiteX69" fmla="*/ 2027397 w 3945979"/>
                <a:gd name="connsiteY69" fmla="*/ 3235976 h 4007653"/>
                <a:gd name="connsiteX70" fmla="*/ 2031042 w 3945979"/>
                <a:gd name="connsiteY70" fmla="*/ 3235976 h 4007653"/>
                <a:gd name="connsiteX71" fmla="*/ 2107367 w 3945979"/>
                <a:gd name="connsiteY71" fmla="*/ 3235565 h 4007653"/>
                <a:gd name="connsiteX72" fmla="*/ 2185020 w 3945979"/>
                <a:gd name="connsiteY72" fmla="*/ 3235155 h 4007653"/>
                <a:gd name="connsiteX73" fmla="*/ 2726008 w 3945979"/>
                <a:gd name="connsiteY73" fmla="*/ 3062758 h 4007653"/>
                <a:gd name="connsiteX74" fmla="*/ 2726006 w 3945979"/>
                <a:gd name="connsiteY74" fmla="*/ 3062784 h 4007653"/>
                <a:gd name="connsiteX75" fmla="*/ 2725982 w 3945979"/>
                <a:gd name="connsiteY75" fmla="*/ 3062760 h 4007653"/>
                <a:gd name="connsiteX76" fmla="*/ 3788573 w 3945979"/>
                <a:gd name="connsiteY76" fmla="*/ 2728493 h 4007653"/>
                <a:gd name="connsiteX77" fmla="*/ 2751834 w 3945979"/>
                <a:gd name="connsiteY77" fmla="*/ 2933620 h 4007653"/>
                <a:gd name="connsiteX78" fmla="*/ 2741865 w 3945979"/>
                <a:gd name="connsiteY78" fmla="*/ 3047070 h 4007653"/>
                <a:gd name="connsiteX79" fmla="*/ 3697885 w 3945979"/>
                <a:gd name="connsiteY79" fmla="*/ 2920923 h 4007653"/>
                <a:gd name="connsiteX80" fmla="*/ 3788573 w 3945979"/>
                <a:gd name="connsiteY80" fmla="*/ 2728493 h 4007653"/>
                <a:gd name="connsiteX81" fmla="*/ 3812831 w 3945979"/>
                <a:gd name="connsiteY81" fmla="*/ 2706672 h 4007653"/>
                <a:gd name="connsiteX82" fmla="*/ 3807376 w 3945979"/>
                <a:gd name="connsiteY82" fmla="*/ 2720238 h 4007653"/>
                <a:gd name="connsiteX83" fmla="*/ 3708892 w 3945979"/>
                <a:gd name="connsiteY83" fmla="*/ 2930772 h 4007653"/>
                <a:gd name="connsiteX84" fmla="*/ 3707251 w 3945979"/>
                <a:gd name="connsiteY84" fmla="*/ 2933789 h 4007653"/>
                <a:gd name="connsiteX85" fmla="*/ 3703847 w 3945979"/>
                <a:gd name="connsiteY85" fmla="*/ 2934417 h 4007653"/>
                <a:gd name="connsiteX86" fmla="*/ 2734503 w 3945979"/>
                <a:gd name="connsiteY86" fmla="*/ 3062060 h 4007653"/>
                <a:gd name="connsiteX87" fmla="*/ 2726008 w 3945979"/>
                <a:gd name="connsiteY87" fmla="*/ 3062758 h 4007653"/>
                <a:gd name="connsiteX88" fmla="*/ 2726803 w 3945979"/>
                <a:gd name="connsiteY88" fmla="*/ 3054239 h 4007653"/>
                <a:gd name="connsiteX89" fmla="*/ 2737955 w 3945979"/>
                <a:gd name="connsiteY89" fmla="*/ 2926813 h 4007653"/>
                <a:gd name="connsiteX90" fmla="*/ 2738389 w 3945979"/>
                <a:gd name="connsiteY90" fmla="*/ 2921092 h 4007653"/>
                <a:gd name="connsiteX91" fmla="*/ 2749662 w 3945979"/>
                <a:gd name="connsiteY91" fmla="*/ 2919451 h 4007653"/>
                <a:gd name="connsiteX92" fmla="*/ 3798759 w 3945979"/>
                <a:gd name="connsiteY92" fmla="*/ 2710703 h 4007653"/>
                <a:gd name="connsiteX93" fmla="*/ 13566 w 3945979"/>
                <a:gd name="connsiteY93" fmla="*/ 2667351 h 4007653"/>
                <a:gd name="connsiteX94" fmla="*/ 159023 w 3945979"/>
                <a:gd name="connsiteY94" fmla="*/ 2989500 h 4007653"/>
                <a:gd name="connsiteX95" fmla="*/ 1502341 w 3945979"/>
                <a:gd name="connsiteY95" fmla="*/ 3148209 h 4007653"/>
                <a:gd name="connsiteX96" fmla="*/ 1509993 w 3945979"/>
                <a:gd name="connsiteY96" fmla="*/ 3148571 h 4007653"/>
                <a:gd name="connsiteX97" fmla="*/ 1506010 w 3945979"/>
                <a:gd name="connsiteY97" fmla="*/ 3183596 h 4007653"/>
                <a:gd name="connsiteX98" fmla="*/ 1499300 w 3945979"/>
                <a:gd name="connsiteY98" fmla="*/ 3183307 h 4007653"/>
                <a:gd name="connsiteX99" fmla="*/ 181665 w 3945979"/>
                <a:gd name="connsiteY99" fmla="*/ 3029956 h 4007653"/>
                <a:gd name="connsiteX100" fmla="*/ 182340 w 3945979"/>
                <a:gd name="connsiteY100" fmla="*/ 3031066 h 4007653"/>
                <a:gd name="connsiteX101" fmla="*/ 204258 w 3945979"/>
                <a:gd name="connsiteY101" fmla="*/ 3066767 h 4007653"/>
                <a:gd name="connsiteX102" fmla="*/ 1493627 w 3945979"/>
                <a:gd name="connsiteY102" fmla="*/ 3220769 h 4007653"/>
                <a:gd name="connsiteX103" fmla="*/ 1501231 w 3945979"/>
                <a:gd name="connsiteY103" fmla="*/ 3221179 h 4007653"/>
                <a:gd name="connsiteX104" fmla="*/ 1497176 w 3945979"/>
                <a:gd name="connsiteY104" fmla="*/ 3256204 h 4007653"/>
                <a:gd name="connsiteX105" fmla="*/ 1497200 w 3945979"/>
                <a:gd name="connsiteY105" fmla="*/ 3256228 h 4007653"/>
                <a:gd name="connsiteX106" fmla="*/ 1490465 w 3945979"/>
                <a:gd name="connsiteY106" fmla="*/ 3255866 h 4007653"/>
                <a:gd name="connsiteX107" fmla="*/ 213672 w 3945979"/>
                <a:gd name="connsiteY107" fmla="*/ 3104230 h 4007653"/>
                <a:gd name="connsiteX108" fmla="*/ 216375 w 3945979"/>
                <a:gd name="connsiteY108" fmla="*/ 3090109 h 4007653"/>
                <a:gd name="connsiteX109" fmla="*/ 1484503 w 3945979"/>
                <a:gd name="connsiteY109" fmla="*/ 3241190 h 4007653"/>
                <a:gd name="connsiteX110" fmla="*/ 1485252 w 3945979"/>
                <a:gd name="connsiteY110" fmla="*/ 3234721 h 4007653"/>
                <a:gd name="connsiteX111" fmla="*/ 198489 w 3945979"/>
                <a:gd name="connsiteY111" fmla="*/ 3080284 h 4007653"/>
                <a:gd name="connsiteX112" fmla="*/ 195472 w 3945979"/>
                <a:gd name="connsiteY112" fmla="*/ 3079705 h 4007653"/>
                <a:gd name="connsiteX113" fmla="*/ 193806 w 3945979"/>
                <a:gd name="connsiteY113" fmla="*/ 3077098 h 4007653"/>
                <a:gd name="connsiteX114" fmla="*/ 170078 w 3945979"/>
                <a:gd name="connsiteY114" fmla="*/ 3038525 h 4007653"/>
                <a:gd name="connsiteX115" fmla="*/ 152578 w 3945979"/>
                <a:gd name="connsiteY115" fmla="*/ 3009680 h 4007653"/>
                <a:gd name="connsiteX116" fmla="*/ 168533 w 3945979"/>
                <a:gd name="connsiteY116" fmla="*/ 3012794 h 4007653"/>
                <a:gd name="connsiteX117" fmla="*/ 1493265 w 3945979"/>
                <a:gd name="connsiteY117" fmla="*/ 3168654 h 4007653"/>
                <a:gd name="connsiteX118" fmla="*/ 1494038 w 3945979"/>
                <a:gd name="connsiteY118" fmla="*/ 3162186 h 4007653"/>
                <a:gd name="connsiteX119" fmla="*/ 153012 w 3945979"/>
                <a:gd name="connsiteY119" fmla="*/ 3002921 h 4007653"/>
                <a:gd name="connsiteX120" fmla="*/ 149754 w 3945979"/>
                <a:gd name="connsiteY120" fmla="*/ 3002294 h 4007653"/>
                <a:gd name="connsiteX121" fmla="*/ 148137 w 3945979"/>
                <a:gd name="connsiteY121" fmla="*/ 2999397 h 4007653"/>
                <a:gd name="connsiteX122" fmla="*/ 0 w 3945979"/>
                <a:gd name="connsiteY122" fmla="*/ 2672106 h 4007653"/>
                <a:gd name="connsiteX123" fmla="*/ 63508 w 3945979"/>
                <a:gd name="connsiteY123" fmla="*/ 2563677 h 4007653"/>
                <a:gd name="connsiteX124" fmla="*/ 66574 w 3945979"/>
                <a:gd name="connsiteY124" fmla="*/ 2573622 h 4007653"/>
                <a:gd name="connsiteX125" fmla="*/ 66574 w 3945979"/>
                <a:gd name="connsiteY125" fmla="*/ 2573598 h 4007653"/>
                <a:gd name="connsiteX126" fmla="*/ 156730 w 3945979"/>
                <a:gd name="connsiteY126" fmla="*/ 2594261 h 4007653"/>
                <a:gd name="connsiteX127" fmla="*/ 117795 w 3945979"/>
                <a:gd name="connsiteY127" fmla="*/ 2581685 h 4007653"/>
                <a:gd name="connsiteX128" fmla="*/ 109733 w 3945979"/>
                <a:gd name="connsiteY128" fmla="*/ 2579102 h 4007653"/>
                <a:gd name="connsiteX129" fmla="*/ 63508 w 3945979"/>
                <a:gd name="connsiteY129" fmla="*/ 2563677 h 4007653"/>
                <a:gd name="connsiteX130" fmla="*/ 40577 w 3945979"/>
                <a:gd name="connsiteY130" fmla="*/ 2539491 h 4007653"/>
                <a:gd name="connsiteX131" fmla="*/ 54867 w 3945979"/>
                <a:gd name="connsiteY131" fmla="*/ 2545091 h 4007653"/>
                <a:gd name="connsiteX132" fmla="*/ 114078 w 3945979"/>
                <a:gd name="connsiteY132" fmla="*/ 2565415 h 4007653"/>
                <a:gd name="connsiteX133" fmla="*/ 122237 w 3945979"/>
                <a:gd name="connsiteY133" fmla="*/ 2568022 h 4007653"/>
                <a:gd name="connsiteX134" fmla="*/ 349281 w 3945979"/>
                <a:gd name="connsiteY134" fmla="*/ 2634909 h 4007653"/>
                <a:gd name="connsiteX135" fmla="*/ 346071 w 3945979"/>
                <a:gd name="connsiteY135" fmla="*/ 2648886 h 4007653"/>
                <a:gd name="connsiteX136" fmla="*/ 59381 w 3945979"/>
                <a:gd name="connsiteY136" fmla="*/ 2586657 h 4007653"/>
                <a:gd name="connsiteX137" fmla="*/ 55470 w 3945979"/>
                <a:gd name="connsiteY137" fmla="*/ 2585764 h 4007653"/>
                <a:gd name="connsiteX138" fmla="*/ 54215 w 3945979"/>
                <a:gd name="connsiteY138" fmla="*/ 2581950 h 4007653"/>
                <a:gd name="connsiteX139" fmla="*/ 49774 w 3945979"/>
                <a:gd name="connsiteY139" fmla="*/ 2567805 h 4007653"/>
                <a:gd name="connsiteX140" fmla="*/ 45453 w 3945979"/>
                <a:gd name="connsiteY140" fmla="*/ 2554046 h 4007653"/>
                <a:gd name="connsiteX141" fmla="*/ 852902 w 3945979"/>
                <a:gd name="connsiteY141" fmla="*/ 1996838 h 4007653"/>
                <a:gd name="connsiteX142" fmla="*/ 816598 w 3945979"/>
                <a:gd name="connsiteY142" fmla="*/ 2111978 h 4007653"/>
                <a:gd name="connsiteX143" fmla="*/ 811215 w 3945979"/>
                <a:gd name="connsiteY143" fmla="*/ 2307377 h 4007653"/>
                <a:gd name="connsiteX144" fmla="*/ 811191 w 3945979"/>
                <a:gd name="connsiteY144" fmla="*/ 2307401 h 4007653"/>
                <a:gd name="connsiteX145" fmla="*/ 896785 w 3945979"/>
                <a:gd name="connsiteY145" fmla="*/ 2322222 h 4007653"/>
                <a:gd name="connsiteX146" fmla="*/ 858550 w 3945979"/>
                <a:gd name="connsiteY146" fmla="*/ 1931303 h 4007653"/>
                <a:gd name="connsiteX147" fmla="*/ 913610 w 3945979"/>
                <a:gd name="connsiteY147" fmla="*/ 2339578 h 4007653"/>
                <a:gd name="connsiteX148" fmla="*/ 913585 w 3945979"/>
                <a:gd name="connsiteY148" fmla="*/ 2339578 h 4007653"/>
                <a:gd name="connsiteX149" fmla="*/ 904003 w 3945979"/>
                <a:gd name="connsiteY149" fmla="*/ 2337984 h 4007653"/>
                <a:gd name="connsiteX150" fmla="*/ 802549 w 3945979"/>
                <a:gd name="connsiteY150" fmla="*/ 2320388 h 4007653"/>
                <a:gd name="connsiteX151" fmla="*/ 796539 w 3945979"/>
                <a:gd name="connsiteY151" fmla="*/ 2319277 h 4007653"/>
                <a:gd name="connsiteX152" fmla="*/ 802622 w 3945979"/>
                <a:gd name="connsiteY152" fmla="*/ 2108647 h 4007653"/>
                <a:gd name="connsiteX153" fmla="*/ 1446148 w 3945979"/>
                <a:gd name="connsiteY153" fmla="*/ 1599836 h 4007653"/>
                <a:gd name="connsiteX154" fmla="*/ 1090109 w 3945979"/>
                <a:gd name="connsiteY154" fmla="*/ 1689196 h 4007653"/>
                <a:gd name="connsiteX155" fmla="*/ 966328 w 3945979"/>
                <a:gd name="connsiteY155" fmla="*/ 2332771 h 4007653"/>
                <a:gd name="connsiteX156" fmla="*/ 966303 w 3945979"/>
                <a:gd name="connsiteY156" fmla="*/ 2332819 h 4007653"/>
                <a:gd name="connsiteX157" fmla="*/ 1620740 w 3945979"/>
                <a:gd name="connsiteY157" fmla="*/ 2390582 h 4007653"/>
                <a:gd name="connsiteX158" fmla="*/ 1685262 w 3945979"/>
                <a:gd name="connsiteY158" fmla="*/ 2287632 h 4007653"/>
                <a:gd name="connsiteX159" fmla="*/ 1713262 w 3945979"/>
                <a:gd name="connsiteY159" fmla="*/ 2224293 h 4007653"/>
                <a:gd name="connsiteX160" fmla="*/ 1703003 w 3945979"/>
                <a:gd name="connsiteY160" fmla="*/ 1778290 h 4007653"/>
                <a:gd name="connsiteX161" fmla="*/ 1693517 w 3945979"/>
                <a:gd name="connsiteY161" fmla="*/ 1710028 h 4007653"/>
                <a:gd name="connsiteX162" fmla="*/ 1573333 w 3945979"/>
                <a:gd name="connsiteY162" fmla="*/ 1789587 h 4007653"/>
                <a:gd name="connsiteX163" fmla="*/ 1485855 w 3945979"/>
                <a:gd name="connsiteY163" fmla="*/ 1609781 h 4007653"/>
                <a:gd name="connsiteX164" fmla="*/ 182485 w 3945979"/>
                <a:gd name="connsiteY164" fmla="*/ 1586439 h 4007653"/>
                <a:gd name="connsiteX165" fmla="*/ 137612 w 3945979"/>
                <a:gd name="connsiteY165" fmla="*/ 1989548 h 4007653"/>
                <a:gd name="connsiteX166" fmla="*/ 152168 w 3945979"/>
                <a:gd name="connsiteY166" fmla="*/ 2220431 h 4007653"/>
                <a:gd name="connsiteX167" fmla="*/ 152168 w 3945979"/>
                <a:gd name="connsiteY167" fmla="*/ 2220455 h 4007653"/>
                <a:gd name="connsiteX168" fmla="*/ 220841 w 3945979"/>
                <a:gd name="connsiteY168" fmla="*/ 2244617 h 4007653"/>
                <a:gd name="connsiteX169" fmla="*/ 238027 w 3945979"/>
                <a:gd name="connsiteY169" fmla="*/ 1626267 h 4007653"/>
                <a:gd name="connsiteX170" fmla="*/ 222386 w 3945979"/>
                <a:gd name="connsiteY170" fmla="*/ 1616877 h 4007653"/>
                <a:gd name="connsiteX171" fmla="*/ 182485 w 3945979"/>
                <a:gd name="connsiteY171" fmla="*/ 1586439 h 4007653"/>
                <a:gd name="connsiteX172" fmla="*/ 1446172 w 3945979"/>
                <a:gd name="connsiteY172" fmla="*/ 1585088 h 4007653"/>
                <a:gd name="connsiteX173" fmla="*/ 1495849 w 3945979"/>
                <a:gd name="connsiteY173" fmla="*/ 1597471 h 4007653"/>
                <a:gd name="connsiteX174" fmla="*/ 1579126 w 3945979"/>
                <a:gd name="connsiteY174" fmla="*/ 1768563 h 4007653"/>
                <a:gd name="connsiteX175" fmla="*/ 1704693 w 3945979"/>
                <a:gd name="connsiteY175" fmla="*/ 1685431 h 4007653"/>
                <a:gd name="connsiteX176" fmla="*/ 1717221 w 3945979"/>
                <a:gd name="connsiteY176" fmla="*/ 1776239 h 4007653"/>
                <a:gd name="connsiteX177" fmla="*/ 1726417 w 3945979"/>
                <a:gd name="connsiteY177" fmla="*/ 2230062 h 4007653"/>
                <a:gd name="connsiteX178" fmla="*/ 1697693 w 3945979"/>
                <a:gd name="connsiteY178" fmla="*/ 2294729 h 4007653"/>
                <a:gd name="connsiteX179" fmla="*/ 1631168 w 3945979"/>
                <a:gd name="connsiteY179" fmla="*/ 2401396 h 4007653"/>
                <a:gd name="connsiteX180" fmla="*/ 1628995 w 3945979"/>
                <a:gd name="connsiteY180" fmla="*/ 2405161 h 4007653"/>
                <a:gd name="connsiteX181" fmla="*/ 1628971 w 3945979"/>
                <a:gd name="connsiteY181" fmla="*/ 2405186 h 4007653"/>
                <a:gd name="connsiteX182" fmla="*/ 1624650 w 3945979"/>
                <a:gd name="connsiteY182" fmla="*/ 2405041 h 4007653"/>
                <a:gd name="connsiteX183" fmla="*/ 956793 w 3945979"/>
                <a:gd name="connsiteY183" fmla="*/ 2345902 h 4007653"/>
                <a:gd name="connsiteX184" fmla="*/ 949383 w 3945979"/>
                <a:gd name="connsiteY184" fmla="*/ 2344816 h 4007653"/>
                <a:gd name="connsiteX185" fmla="*/ 1077750 w 3945979"/>
                <a:gd name="connsiteY185" fmla="*/ 1677513 h 4007653"/>
                <a:gd name="connsiteX186" fmla="*/ 1082191 w 3945979"/>
                <a:gd name="connsiteY186" fmla="*/ 1676427 h 4007653"/>
                <a:gd name="connsiteX187" fmla="*/ 174230 w 3945979"/>
                <a:gd name="connsiteY187" fmla="*/ 1558318 h 4007653"/>
                <a:gd name="connsiteX188" fmla="*/ 183378 w 3945979"/>
                <a:gd name="connsiteY188" fmla="*/ 1567466 h 4007653"/>
                <a:gd name="connsiteX189" fmla="*/ 230062 w 3945979"/>
                <a:gd name="connsiteY189" fmla="*/ 1604760 h 4007653"/>
                <a:gd name="connsiteX190" fmla="*/ 248552 w 3945979"/>
                <a:gd name="connsiteY190" fmla="*/ 1615550 h 4007653"/>
                <a:gd name="connsiteX191" fmla="*/ 252655 w 3945979"/>
                <a:gd name="connsiteY191" fmla="*/ 1617602 h 4007653"/>
                <a:gd name="connsiteX192" fmla="*/ 252486 w 3945979"/>
                <a:gd name="connsiteY192" fmla="*/ 1622164 h 4007653"/>
                <a:gd name="connsiteX193" fmla="*/ 234696 w 3945979"/>
                <a:gd name="connsiteY193" fmla="*/ 2264025 h 4007653"/>
                <a:gd name="connsiteX194" fmla="*/ 225620 w 3945979"/>
                <a:gd name="connsiteY194" fmla="*/ 2261176 h 4007653"/>
                <a:gd name="connsiteX195" fmla="*/ 142947 w 3945979"/>
                <a:gd name="connsiteY195" fmla="*/ 2232283 h 4007653"/>
                <a:gd name="connsiteX196" fmla="*/ 139036 w 3945979"/>
                <a:gd name="connsiteY196" fmla="*/ 2230714 h 4007653"/>
                <a:gd name="connsiteX197" fmla="*/ 138481 w 3945979"/>
                <a:gd name="connsiteY197" fmla="*/ 2226562 h 4007653"/>
                <a:gd name="connsiteX198" fmla="*/ 123250 w 3945979"/>
                <a:gd name="connsiteY198" fmla="*/ 1989572 h 4007653"/>
                <a:gd name="connsiteX199" fmla="*/ 171333 w 3945979"/>
                <a:gd name="connsiteY199" fmla="*/ 1570942 h 4007653"/>
                <a:gd name="connsiteX200" fmla="*/ 1122816 w 3945979"/>
                <a:gd name="connsiteY200" fmla="*/ 1519794 h 4007653"/>
                <a:gd name="connsiteX201" fmla="*/ 1120281 w 3945979"/>
                <a:gd name="connsiteY201" fmla="*/ 1532925 h 4007653"/>
                <a:gd name="connsiteX202" fmla="*/ 1133099 w 3945979"/>
                <a:gd name="connsiteY202" fmla="*/ 1522473 h 4007653"/>
                <a:gd name="connsiteX203" fmla="*/ 1122840 w 3945979"/>
                <a:gd name="connsiteY203" fmla="*/ 1519794 h 4007653"/>
                <a:gd name="connsiteX204" fmla="*/ 1158323 w 3945979"/>
                <a:gd name="connsiteY204" fmla="*/ 1335933 h 4007653"/>
                <a:gd name="connsiteX205" fmla="*/ 1123685 w 3945979"/>
                <a:gd name="connsiteY205" fmla="*/ 1515135 h 4007653"/>
                <a:gd name="connsiteX206" fmla="*/ 1229410 w 3945979"/>
                <a:gd name="connsiteY206" fmla="*/ 1398402 h 4007653"/>
                <a:gd name="connsiteX207" fmla="*/ 1202158 w 3945979"/>
                <a:gd name="connsiteY207" fmla="*/ 1377861 h 4007653"/>
                <a:gd name="connsiteX208" fmla="*/ 1158323 w 3945979"/>
                <a:gd name="connsiteY208" fmla="*/ 1335933 h 4007653"/>
                <a:gd name="connsiteX209" fmla="*/ 1150044 w 3945979"/>
                <a:gd name="connsiteY209" fmla="*/ 1303153 h 4007653"/>
                <a:gd name="connsiteX210" fmla="*/ 1159772 w 3945979"/>
                <a:gd name="connsiteY210" fmla="*/ 1315270 h 4007653"/>
                <a:gd name="connsiteX211" fmla="*/ 1211259 w 3945979"/>
                <a:gd name="connsiteY211" fmla="*/ 1366733 h 4007653"/>
                <a:gd name="connsiteX212" fmla="*/ 1244304 w 3945979"/>
                <a:gd name="connsiteY212" fmla="*/ 1391113 h 4007653"/>
                <a:gd name="connsiteX213" fmla="*/ 1251232 w 3945979"/>
                <a:gd name="connsiteY213" fmla="*/ 1395723 h 4007653"/>
                <a:gd name="connsiteX214" fmla="*/ 1146640 w 3945979"/>
                <a:gd name="connsiteY214" fmla="*/ 1511201 h 4007653"/>
                <a:gd name="connsiteX215" fmla="*/ 1164020 w 3945979"/>
                <a:gd name="connsiteY215" fmla="*/ 1515739 h 4007653"/>
                <a:gd name="connsiteX216" fmla="*/ 1098654 w 3945979"/>
                <a:gd name="connsiteY216" fmla="*/ 1569108 h 4007653"/>
                <a:gd name="connsiteX217" fmla="*/ 2940645 w 3945979"/>
                <a:gd name="connsiteY217" fmla="*/ 559260 h 4007653"/>
                <a:gd name="connsiteX218" fmla="*/ 2940667 w 3945979"/>
                <a:gd name="connsiteY218" fmla="*/ 559276 h 4007653"/>
                <a:gd name="connsiteX219" fmla="*/ 2933113 w 3945979"/>
                <a:gd name="connsiteY219" fmla="*/ 606619 h 4007653"/>
                <a:gd name="connsiteX220" fmla="*/ 3003211 w 3945979"/>
                <a:gd name="connsiteY220" fmla="*/ 604350 h 4007653"/>
                <a:gd name="connsiteX221" fmla="*/ 2940667 w 3945979"/>
                <a:gd name="connsiteY221" fmla="*/ 559276 h 4007653"/>
                <a:gd name="connsiteX222" fmla="*/ 2940669 w 3945979"/>
                <a:gd name="connsiteY222" fmla="*/ 559260 h 4007653"/>
                <a:gd name="connsiteX223" fmla="*/ 2800087 w 3945979"/>
                <a:gd name="connsiteY223" fmla="*/ 471638 h 4007653"/>
                <a:gd name="connsiteX224" fmla="*/ 2810153 w 3945979"/>
                <a:gd name="connsiteY224" fmla="*/ 489017 h 4007653"/>
                <a:gd name="connsiteX225" fmla="*/ 2914189 w 3945979"/>
                <a:gd name="connsiteY225" fmla="*/ 541301 h 4007653"/>
                <a:gd name="connsiteX226" fmla="*/ 2800087 w 3945979"/>
                <a:gd name="connsiteY226" fmla="*/ 471638 h 4007653"/>
                <a:gd name="connsiteX227" fmla="*/ 2758304 w 3945979"/>
                <a:gd name="connsiteY227" fmla="*/ 432703 h 4007653"/>
                <a:gd name="connsiteX228" fmla="*/ 2782877 w 3945979"/>
                <a:gd name="connsiteY228" fmla="*/ 445882 h 4007653"/>
                <a:gd name="connsiteX229" fmla="*/ 3028025 w 3945979"/>
                <a:gd name="connsiteY229" fmla="*/ 605195 h 4007653"/>
                <a:gd name="connsiteX230" fmla="*/ 3043860 w 3945979"/>
                <a:gd name="connsiteY230" fmla="*/ 617409 h 4007653"/>
                <a:gd name="connsiteX231" fmla="*/ 2916241 w 3945979"/>
                <a:gd name="connsiteY231" fmla="*/ 621536 h 4007653"/>
                <a:gd name="connsiteX232" fmla="*/ 2916217 w 3945979"/>
                <a:gd name="connsiteY232" fmla="*/ 621512 h 4007653"/>
                <a:gd name="connsiteX233" fmla="*/ 2925558 w 3945979"/>
                <a:gd name="connsiteY233" fmla="*/ 563098 h 4007653"/>
                <a:gd name="connsiteX234" fmla="*/ 2799798 w 3945979"/>
                <a:gd name="connsiteY234" fmla="*/ 499855 h 4007653"/>
                <a:gd name="connsiteX235" fmla="*/ 2798736 w 3945979"/>
                <a:gd name="connsiteY235" fmla="*/ 497948 h 4007653"/>
                <a:gd name="connsiteX236" fmla="*/ 2773463 w 3945979"/>
                <a:gd name="connsiteY236" fmla="*/ 456093 h 4007653"/>
                <a:gd name="connsiteX237" fmla="*/ 1955200 w 3945979"/>
                <a:gd name="connsiteY237" fmla="*/ 238462 h 4007653"/>
                <a:gd name="connsiteX238" fmla="*/ 2078667 w 3945979"/>
                <a:gd name="connsiteY238" fmla="*/ 243290 h 4007653"/>
                <a:gd name="connsiteX239" fmla="*/ 2107464 w 3945979"/>
                <a:gd name="connsiteY239" fmla="*/ 245534 h 4007653"/>
                <a:gd name="connsiteX240" fmla="*/ 2080960 w 3945979"/>
                <a:gd name="connsiteY240" fmla="*/ 257024 h 4007653"/>
                <a:gd name="connsiteX241" fmla="*/ 1999252 w 3945979"/>
                <a:gd name="connsiteY241" fmla="*/ 302573 h 4007653"/>
                <a:gd name="connsiteX242" fmla="*/ 1798639 w 3945979"/>
                <a:gd name="connsiteY242" fmla="*/ 590205 h 4007653"/>
                <a:gd name="connsiteX243" fmla="*/ 1797625 w 3945979"/>
                <a:gd name="connsiteY243" fmla="*/ 592498 h 4007653"/>
                <a:gd name="connsiteX244" fmla="*/ 1780415 w 3945979"/>
                <a:gd name="connsiteY244" fmla="*/ 621416 h 4007653"/>
                <a:gd name="connsiteX245" fmla="*/ 1778991 w 3945979"/>
                <a:gd name="connsiteY245" fmla="*/ 624095 h 4007653"/>
                <a:gd name="connsiteX246" fmla="*/ 1661823 w 3945979"/>
                <a:gd name="connsiteY246" fmla="*/ 657189 h 4007653"/>
                <a:gd name="connsiteX247" fmla="*/ 1661823 w 3945979"/>
                <a:gd name="connsiteY247" fmla="*/ 657213 h 4007653"/>
                <a:gd name="connsiteX248" fmla="*/ 1658830 w 3945979"/>
                <a:gd name="connsiteY248" fmla="*/ 654147 h 4007653"/>
                <a:gd name="connsiteX249" fmla="*/ 1494400 w 3945979"/>
                <a:gd name="connsiteY249" fmla="*/ 400164 h 4007653"/>
                <a:gd name="connsiteX250" fmla="*/ 1508039 w 3945979"/>
                <a:gd name="connsiteY250" fmla="*/ 395723 h 4007653"/>
                <a:gd name="connsiteX251" fmla="*/ 1666313 w 3945979"/>
                <a:gd name="connsiteY251" fmla="*/ 641040 h 4007653"/>
                <a:gd name="connsiteX252" fmla="*/ 1769263 w 3945979"/>
                <a:gd name="connsiteY252" fmla="*/ 611978 h 4007653"/>
                <a:gd name="connsiteX253" fmla="*/ 1785001 w 3945979"/>
                <a:gd name="connsiteY253" fmla="*/ 585595 h 4007653"/>
                <a:gd name="connsiteX254" fmla="*/ 1991093 w 3945979"/>
                <a:gd name="connsiteY254" fmla="*/ 290794 h 4007653"/>
                <a:gd name="connsiteX255" fmla="*/ 2049943 w 3945979"/>
                <a:gd name="connsiteY255" fmla="*/ 255648 h 4007653"/>
                <a:gd name="connsiteX256" fmla="*/ 1565029 w 3945979"/>
                <a:gd name="connsiteY256" fmla="*/ 296490 h 4007653"/>
                <a:gd name="connsiteX257" fmla="*/ 1561891 w 3945979"/>
                <a:gd name="connsiteY257" fmla="*/ 282490 h 4007653"/>
                <a:gd name="connsiteX258" fmla="*/ 1955200 w 3945979"/>
                <a:gd name="connsiteY258" fmla="*/ 238462 h 4007653"/>
                <a:gd name="connsiteX259" fmla="*/ 1955248 w 3945979"/>
                <a:gd name="connsiteY259" fmla="*/ 14435 h 4007653"/>
                <a:gd name="connsiteX260" fmla="*/ 1262239 w 3945979"/>
                <a:gd name="connsiteY260" fmla="*/ 139447 h 4007653"/>
                <a:gd name="connsiteX261" fmla="*/ 1202376 w 3945979"/>
                <a:gd name="connsiteY261" fmla="*/ 345926 h 4007653"/>
                <a:gd name="connsiteX262" fmla="*/ 1205272 w 3945979"/>
                <a:gd name="connsiteY262" fmla="*/ 348195 h 4007653"/>
                <a:gd name="connsiteX263" fmla="*/ 1293377 w 3945979"/>
                <a:gd name="connsiteY263" fmla="*/ 524959 h 4007653"/>
                <a:gd name="connsiteX264" fmla="*/ 1311625 w 3945979"/>
                <a:gd name="connsiteY264" fmla="*/ 541180 h 4007653"/>
                <a:gd name="connsiteX265" fmla="*/ 1315584 w 3945979"/>
                <a:gd name="connsiteY265" fmla="*/ 544390 h 4007653"/>
                <a:gd name="connsiteX266" fmla="*/ 1361930 w 3945979"/>
                <a:gd name="connsiteY266" fmla="*/ 615478 h 4007653"/>
                <a:gd name="connsiteX267" fmla="*/ 1384040 w 3945979"/>
                <a:gd name="connsiteY267" fmla="*/ 673844 h 4007653"/>
                <a:gd name="connsiteX268" fmla="*/ 1527808 w 3945979"/>
                <a:gd name="connsiteY268" fmla="*/ 841798 h 4007653"/>
                <a:gd name="connsiteX269" fmla="*/ 1645796 w 3945979"/>
                <a:gd name="connsiteY269" fmla="*/ 966521 h 4007653"/>
                <a:gd name="connsiteX270" fmla="*/ 1647220 w 3945979"/>
                <a:gd name="connsiteY270" fmla="*/ 966521 h 4007653"/>
                <a:gd name="connsiteX271" fmla="*/ 1646182 w 3945979"/>
                <a:gd name="connsiteY271" fmla="*/ 957541 h 4007653"/>
                <a:gd name="connsiteX272" fmla="*/ 1739621 w 3945979"/>
                <a:gd name="connsiteY272" fmla="*/ 976224 h 4007653"/>
                <a:gd name="connsiteX273" fmla="*/ 1790698 w 3945979"/>
                <a:gd name="connsiteY273" fmla="*/ 984890 h 4007653"/>
                <a:gd name="connsiteX274" fmla="*/ 1791518 w 3945979"/>
                <a:gd name="connsiteY274" fmla="*/ 987279 h 4007653"/>
                <a:gd name="connsiteX275" fmla="*/ 1804770 w 3945979"/>
                <a:gd name="connsiteY275" fmla="*/ 990707 h 4007653"/>
                <a:gd name="connsiteX276" fmla="*/ 2014966 w 3945979"/>
                <a:gd name="connsiteY276" fmla="*/ 1007845 h 4007653"/>
                <a:gd name="connsiteX277" fmla="*/ 1916627 w 3945979"/>
                <a:gd name="connsiteY277" fmla="*/ 875978 h 4007653"/>
                <a:gd name="connsiteX278" fmla="*/ 1978735 w 3945979"/>
                <a:gd name="connsiteY278" fmla="*/ 825649 h 4007653"/>
                <a:gd name="connsiteX279" fmla="*/ 2008883 w 3945979"/>
                <a:gd name="connsiteY279" fmla="*/ 692479 h 4007653"/>
                <a:gd name="connsiteX280" fmla="*/ 2125906 w 3945979"/>
                <a:gd name="connsiteY280" fmla="*/ 487714 h 4007653"/>
                <a:gd name="connsiteX281" fmla="*/ 2257314 w 3945979"/>
                <a:gd name="connsiteY281" fmla="*/ 436348 h 4007653"/>
                <a:gd name="connsiteX282" fmla="*/ 2400768 w 3945979"/>
                <a:gd name="connsiteY282" fmla="*/ 444458 h 4007653"/>
                <a:gd name="connsiteX283" fmla="*/ 2623395 w 3945979"/>
                <a:gd name="connsiteY283" fmla="*/ 653809 h 4007653"/>
                <a:gd name="connsiteX284" fmla="*/ 2627161 w 3945979"/>
                <a:gd name="connsiteY284" fmla="*/ 663971 h 4007653"/>
                <a:gd name="connsiteX285" fmla="*/ 2677779 w 3945979"/>
                <a:gd name="connsiteY285" fmla="*/ 689703 h 4007653"/>
                <a:gd name="connsiteX286" fmla="*/ 2643068 w 3945979"/>
                <a:gd name="connsiteY286" fmla="*/ 984793 h 4007653"/>
                <a:gd name="connsiteX287" fmla="*/ 2628392 w 3945979"/>
                <a:gd name="connsiteY287" fmla="*/ 1015569 h 4007653"/>
                <a:gd name="connsiteX288" fmla="*/ 2651299 w 3945979"/>
                <a:gd name="connsiteY288" fmla="*/ 1079029 h 4007653"/>
                <a:gd name="connsiteX289" fmla="*/ 2924230 w 3945979"/>
                <a:gd name="connsiteY289" fmla="*/ 1391620 h 4007653"/>
                <a:gd name="connsiteX290" fmla="*/ 2999542 w 3945979"/>
                <a:gd name="connsiteY290" fmla="*/ 1710245 h 4007653"/>
                <a:gd name="connsiteX291" fmla="*/ 3022135 w 3945979"/>
                <a:gd name="connsiteY291" fmla="*/ 1861133 h 4007653"/>
                <a:gd name="connsiteX292" fmla="*/ 3000193 w 3945979"/>
                <a:gd name="connsiteY292" fmla="*/ 1852757 h 4007653"/>
                <a:gd name="connsiteX293" fmla="*/ 2966159 w 3945979"/>
                <a:gd name="connsiteY293" fmla="*/ 2127595 h 4007653"/>
                <a:gd name="connsiteX294" fmla="*/ 2926813 w 3945979"/>
                <a:gd name="connsiteY294" fmla="*/ 2188834 h 4007653"/>
                <a:gd name="connsiteX295" fmla="*/ 2911316 w 3945979"/>
                <a:gd name="connsiteY295" fmla="*/ 2210076 h 4007653"/>
                <a:gd name="connsiteX296" fmla="*/ 2882671 w 3945979"/>
                <a:gd name="connsiteY296" fmla="*/ 2250176 h 4007653"/>
                <a:gd name="connsiteX297" fmla="*/ 2859959 w 3945979"/>
                <a:gd name="connsiteY297" fmla="*/ 2291049 h 4007653"/>
                <a:gd name="connsiteX298" fmla="*/ 2859950 w 3945979"/>
                <a:gd name="connsiteY298" fmla="*/ 2291036 h 4007653"/>
                <a:gd name="connsiteX299" fmla="*/ 2859926 w 3945979"/>
                <a:gd name="connsiteY299" fmla="*/ 2291108 h 4007653"/>
                <a:gd name="connsiteX300" fmla="*/ 2859959 w 3945979"/>
                <a:gd name="connsiteY300" fmla="*/ 2291049 h 4007653"/>
                <a:gd name="connsiteX301" fmla="*/ 2884503 w 3945979"/>
                <a:gd name="connsiteY301" fmla="*/ 2327266 h 4007653"/>
                <a:gd name="connsiteX302" fmla="*/ 2886285 w 3945979"/>
                <a:gd name="connsiteY302" fmla="*/ 2472266 h 4007653"/>
                <a:gd name="connsiteX303" fmla="*/ 2841074 w 3945979"/>
                <a:gd name="connsiteY303" fmla="*/ 2556219 h 4007653"/>
                <a:gd name="connsiteX304" fmla="*/ 3277687 w 3945979"/>
                <a:gd name="connsiteY304" fmla="*/ 2478879 h 4007653"/>
                <a:gd name="connsiteX305" fmla="*/ 3333398 w 3945979"/>
                <a:gd name="connsiteY305" fmla="*/ 1522546 h 4007653"/>
                <a:gd name="connsiteX306" fmla="*/ 3294174 w 3945979"/>
                <a:gd name="connsiteY306" fmla="*/ 1533263 h 4007653"/>
                <a:gd name="connsiteX307" fmla="*/ 3268418 w 3945979"/>
                <a:gd name="connsiteY307" fmla="*/ 1536908 h 4007653"/>
                <a:gd name="connsiteX308" fmla="*/ 3182413 w 3945979"/>
                <a:gd name="connsiteY308" fmla="*/ 1484069 h 4007653"/>
                <a:gd name="connsiteX309" fmla="*/ 2944193 w 3945979"/>
                <a:gd name="connsiteY309" fmla="*/ 1014990 h 4007653"/>
                <a:gd name="connsiteX310" fmla="*/ 2944048 w 3945979"/>
                <a:gd name="connsiteY310" fmla="*/ 941199 h 4007653"/>
                <a:gd name="connsiteX311" fmla="*/ 2996114 w 3945979"/>
                <a:gd name="connsiteY311" fmla="*/ 888143 h 4007653"/>
                <a:gd name="connsiteX312" fmla="*/ 3312084 w 3945979"/>
                <a:gd name="connsiteY312" fmla="*/ 755769 h 4007653"/>
                <a:gd name="connsiteX313" fmla="*/ 3349523 w 3945979"/>
                <a:gd name="connsiteY313" fmla="*/ 748262 h 4007653"/>
                <a:gd name="connsiteX314" fmla="*/ 3436976 w 3945979"/>
                <a:gd name="connsiteY314" fmla="*/ 802284 h 4007653"/>
                <a:gd name="connsiteX315" fmla="*/ 3555881 w 3945979"/>
                <a:gd name="connsiteY315" fmla="*/ 1046346 h 4007653"/>
                <a:gd name="connsiteX316" fmla="*/ 3574443 w 3945979"/>
                <a:gd name="connsiteY316" fmla="*/ 1084412 h 4007653"/>
                <a:gd name="connsiteX317" fmla="*/ 3634909 w 3945979"/>
                <a:gd name="connsiteY317" fmla="*/ 1209882 h 4007653"/>
                <a:gd name="connsiteX318" fmla="*/ 3661679 w 3945979"/>
                <a:gd name="connsiteY318" fmla="*/ 1266463 h 4007653"/>
                <a:gd name="connsiteX319" fmla="*/ 3678455 w 3945979"/>
                <a:gd name="connsiteY319" fmla="*/ 1305953 h 4007653"/>
                <a:gd name="connsiteX320" fmla="*/ 3630758 w 3945979"/>
                <a:gd name="connsiteY320" fmla="*/ 1414309 h 4007653"/>
                <a:gd name="connsiteX321" fmla="*/ 3585740 w 3945979"/>
                <a:gd name="connsiteY321" fmla="*/ 1436469 h 4007653"/>
                <a:gd name="connsiteX322" fmla="*/ 3531622 w 3945979"/>
                <a:gd name="connsiteY322" fmla="*/ 1458096 h 4007653"/>
                <a:gd name="connsiteX323" fmla="*/ 3474969 w 3945979"/>
                <a:gd name="connsiteY323" fmla="*/ 2434972 h 4007653"/>
                <a:gd name="connsiteX324" fmla="*/ 3903761 w 3945979"/>
                <a:gd name="connsiteY324" fmla="*/ 2321305 h 4007653"/>
                <a:gd name="connsiteX325" fmla="*/ 3931641 w 3945979"/>
                <a:gd name="connsiteY325" fmla="*/ 1989597 h 4007653"/>
                <a:gd name="connsiteX326" fmla="*/ 1955248 w 3945979"/>
                <a:gd name="connsiteY326" fmla="*/ 14435 h 4007653"/>
                <a:gd name="connsiteX327" fmla="*/ 1955248 w 3945979"/>
                <a:gd name="connsiteY327" fmla="*/ 0 h 4007653"/>
                <a:gd name="connsiteX328" fmla="*/ 3945979 w 3945979"/>
                <a:gd name="connsiteY328" fmla="*/ 1989500 h 4007653"/>
                <a:gd name="connsiteX329" fmla="*/ 3917134 w 3945979"/>
                <a:gd name="connsiteY329" fmla="*/ 2328039 h 4007653"/>
                <a:gd name="connsiteX330" fmla="*/ 3916386 w 3945979"/>
                <a:gd name="connsiteY330" fmla="*/ 2332481 h 4007653"/>
                <a:gd name="connsiteX331" fmla="*/ 3912089 w 3945979"/>
                <a:gd name="connsiteY331" fmla="*/ 2333736 h 4007653"/>
                <a:gd name="connsiteX332" fmla="*/ 3468886 w 3945979"/>
                <a:gd name="connsiteY332" fmla="*/ 2451048 h 4007653"/>
                <a:gd name="connsiteX333" fmla="*/ 3459521 w 3945979"/>
                <a:gd name="connsiteY333" fmla="*/ 2453269 h 4007653"/>
                <a:gd name="connsiteX334" fmla="*/ 3460076 w 3945979"/>
                <a:gd name="connsiteY334" fmla="*/ 2443662 h 4007653"/>
                <a:gd name="connsiteX335" fmla="*/ 3517815 w 3945979"/>
                <a:gd name="connsiteY335" fmla="*/ 1447717 h 4007653"/>
                <a:gd name="connsiteX336" fmla="*/ 3522280 w 3945979"/>
                <a:gd name="connsiteY336" fmla="*/ 1446100 h 4007653"/>
                <a:gd name="connsiteX337" fmla="*/ 3579971 w 3945979"/>
                <a:gd name="connsiteY337" fmla="*/ 1423216 h 4007653"/>
                <a:gd name="connsiteX338" fmla="*/ 3623202 w 3945979"/>
                <a:gd name="connsiteY338" fmla="*/ 1402023 h 4007653"/>
                <a:gd name="connsiteX339" fmla="*/ 3664575 w 3945979"/>
                <a:gd name="connsiteY339" fmla="*/ 1309549 h 4007653"/>
                <a:gd name="connsiteX340" fmla="*/ 3649151 w 3945979"/>
                <a:gd name="connsiteY340" fmla="*/ 1273463 h 4007653"/>
                <a:gd name="connsiteX341" fmla="*/ 3621995 w 3945979"/>
                <a:gd name="connsiteY341" fmla="*/ 1216062 h 4007653"/>
                <a:gd name="connsiteX342" fmla="*/ 3561529 w 3945979"/>
                <a:gd name="connsiteY342" fmla="*/ 1090615 h 4007653"/>
                <a:gd name="connsiteX343" fmla="*/ 3542967 w 3945979"/>
                <a:gd name="connsiteY343" fmla="*/ 1052525 h 4007653"/>
                <a:gd name="connsiteX344" fmla="*/ 3424134 w 3945979"/>
                <a:gd name="connsiteY344" fmla="*/ 808560 h 4007653"/>
                <a:gd name="connsiteX345" fmla="*/ 3349547 w 3945979"/>
                <a:gd name="connsiteY345" fmla="*/ 762528 h 4007653"/>
                <a:gd name="connsiteX346" fmla="*/ 3317636 w 3945979"/>
                <a:gd name="connsiteY346" fmla="*/ 768925 h 4007653"/>
                <a:gd name="connsiteX347" fmla="*/ 3001666 w 3945979"/>
                <a:gd name="connsiteY347" fmla="*/ 901299 h 4007653"/>
                <a:gd name="connsiteX348" fmla="*/ 2957396 w 3945979"/>
                <a:gd name="connsiteY348" fmla="*/ 946510 h 4007653"/>
                <a:gd name="connsiteX349" fmla="*/ 2957614 w 3945979"/>
                <a:gd name="connsiteY349" fmla="*/ 1009873 h 4007653"/>
                <a:gd name="connsiteX350" fmla="*/ 2958627 w 3945979"/>
                <a:gd name="connsiteY350" fmla="*/ 1012818 h 4007653"/>
                <a:gd name="connsiteX351" fmla="*/ 3195182 w 3945979"/>
                <a:gd name="connsiteY351" fmla="*/ 1477479 h 4007653"/>
                <a:gd name="connsiteX352" fmla="*/ 3268442 w 3945979"/>
                <a:gd name="connsiteY352" fmla="*/ 1522497 h 4007653"/>
                <a:gd name="connsiteX353" fmla="*/ 3290504 w 3945979"/>
                <a:gd name="connsiteY353" fmla="*/ 1519335 h 4007653"/>
                <a:gd name="connsiteX354" fmla="*/ 3339119 w 3945979"/>
                <a:gd name="connsiteY354" fmla="*/ 1505794 h 4007653"/>
                <a:gd name="connsiteX355" fmla="*/ 3348943 w 3945979"/>
                <a:gd name="connsiteY355" fmla="*/ 1502849 h 4007653"/>
                <a:gd name="connsiteX356" fmla="*/ 3348364 w 3945979"/>
                <a:gd name="connsiteY356" fmla="*/ 1513083 h 4007653"/>
                <a:gd name="connsiteX357" fmla="*/ 3291398 w 3945979"/>
                <a:gd name="connsiteY357" fmla="*/ 2490611 h 4007653"/>
                <a:gd name="connsiteX358" fmla="*/ 3286039 w 3945979"/>
                <a:gd name="connsiteY358" fmla="*/ 2491770 h 4007653"/>
                <a:gd name="connsiteX359" fmla="*/ 2829995 w 3945979"/>
                <a:gd name="connsiteY359" fmla="*/ 2572343 h 4007653"/>
                <a:gd name="connsiteX360" fmla="*/ 2821788 w 3945979"/>
                <a:gd name="connsiteY360" fmla="*/ 2573550 h 4007653"/>
                <a:gd name="connsiteX361" fmla="*/ 2821739 w 3945979"/>
                <a:gd name="connsiteY361" fmla="*/ 2573598 h 4007653"/>
                <a:gd name="connsiteX362" fmla="*/ 2822584 w 3945979"/>
                <a:gd name="connsiteY362" fmla="*/ 2560298 h 4007653"/>
                <a:gd name="connsiteX363" fmla="*/ 2873637 w 3945979"/>
                <a:gd name="connsiteY363" fmla="*/ 2465410 h 4007653"/>
                <a:gd name="connsiteX364" fmla="*/ 2845757 w 3945979"/>
                <a:gd name="connsiteY364" fmla="*/ 2296443 h 4007653"/>
                <a:gd name="connsiteX365" fmla="*/ 2842257 w 3945979"/>
                <a:gd name="connsiteY365" fmla="*/ 2292315 h 4007653"/>
                <a:gd name="connsiteX366" fmla="*/ 2846891 w 3945979"/>
                <a:gd name="connsiteY366" fmla="*/ 2285411 h 4007653"/>
                <a:gd name="connsiteX367" fmla="*/ 2899778 w 3945979"/>
                <a:gd name="connsiteY367" fmla="*/ 2201483 h 4007653"/>
                <a:gd name="connsiteX368" fmla="*/ 2915203 w 3945979"/>
                <a:gd name="connsiteY368" fmla="*/ 2180362 h 4007653"/>
                <a:gd name="connsiteX369" fmla="*/ 2953293 w 3945979"/>
                <a:gd name="connsiteY369" fmla="*/ 2121223 h 4007653"/>
                <a:gd name="connsiteX370" fmla="*/ 2985276 w 3945979"/>
                <a:gd name="connsiteY370" fmla="*/ 1842474 h 4007653"/>
                <a:gd name="connsiteX371" fmla="*/ 2984649 w 3945979"/>
                <a:gd name="connsiteY371" fmla="*/ 1831395 h 4007653"/>
                <a:gd name="connsiteX372" fmla="*/ 3004297 w 3945979"/>
                <a:gd name="connsiteY372" fmla="*/ 1838926 h 4007653"/>
                <a:gd name="connsiteX373" fmla="*/ 2985373 w 3945979"/>
                <a:gd name="connsiteY373" fmla="*/ 1712345 h 4007653"/>
                <a:gd name="connsiteX374" fmla="*/ 2910665 w 3945979"/>
                <a:gd name="connsiteY374" fmla="*/ 1396230 h 4007653"/>
                <a:gd name="connsiteX375" fmla="*/ 2641523 w 3945979"/>
                <a:gd name="connsiteY375" fmla="*/ 1089771 h 4007653"/>
                <a:gd name="connsiteX376" fmla="*/ 2639447 w 3945979"/>
                <a:gd name="connsiteY376" fmla="*/ 1088467 h 4007653"/>
                <a:gd name="connsiteX377" fmla="*/ 2612871 w 3945979"/>
                <a:gd name="connsiteY377" fmla="*/ 1014773 h 4007653"/>
                <a:gd name="connsiteX378" fmla="*/ 2629599 w 3945979"/>
                <a:gd name="connsiteY378" fmla="*/ 979628 h 4007653"/>
                <a:gd name="connsiteX379" fmla="*/ 2662427 w 3945979"/>
                <a:gd name="connsiteY379" fmla="*/ 697910 h 4007653"/>
                <a:gd name="connsiteX380" fmla="*/ 2615695 w 3945979"/>
                <a:gd name="connsiteY380" fmla="*/ 674182 h 4007653"/>
                <a:gd name="connsiteX381" fmla="*/ 2609950 w 3945979"/>
                <a:gd name="connsiteY381" fmla="*/ 658806 h 4007653"/>
                <a:gd name="connsiteX382" fmla="*/ 2396954 w 3945979"/>
                <a:gd name="connsiteY382" fmla="*/ 458265 h 4007653"/>
                <a:gd name="connsiteX383" fmla="*/ 2259535 w 3945979"/>
                <a:gd name="connsiteY383" fmla="*/ 450493 h 4007653"/>
                <a:gd name="connsiteX384" fmla="*/ 2133992 w 3945979"/>
                <a:gd name="connsiteY384" fmla="*/ 499517 h 4007653"/>
                <a:gd name="connsiteX385" fmla="*/ 2023028 w 3945979"/>
                <a:gd name="connsiteY385" fmla="*/ 696510 h 4007653"/>
                <a:gd name="connsiteX386" fmla="*/ 2022859 w 3945979"/>
                <a:gd name="connsiteY386" fmla="*/ 699913 h 4007653"/>
                <a:gd name="connsiteX387" fmla="*/ 2020108 w 3945979"/>
                <a:gd name="connsiteY387" fmla="*/ 701941 h 4007653"/>
                <a:gd name="connsiteX388" fmla="*/ 1994231 w 3945979"/>
                <a:gd name="connsiteY388" fmla="*/ 824274 h 4007653"/>
                <a:gd name="connsiteX389" fmla="*/ 2000097 w 3945979"/>
                <a:gd name="connsiteY389" fmla="*/ 834919 h 4007653"/>
                <a:gd name="connsiteX390" fmla="*/ 1989887 w 3945979"/>
                <a:gd name="connsiteY390" fmla="*/ 834919 h 4007653"/>
                <a:gd name="connsiteX391" fmla="*/ 1936396 w 3945979"/>
                <a:gd name="connsiteY391" fmla="*/ 878392 h 4007653"/>
                <a:gd name="connsiteX392" fmla="*/ 2043884 w 3945979"/>
                <a:gd name="connsiteY392" fmla="*/ 1022449 h 4007653"/>
                <a:gd name="connsiteX393" fmla="*/ 2026215 w 3945979"/>
                <a:gd name="connsiteY393" fmla="*/ 1022256 h 4007653"/>
                <a:gd name="connsiteX394" fmla="*/ 1801246 w 3945979"/>
                <a:gd name="connsiteY394" fmla="*/ 1004562 h 4007653"/>
                <a:gd name="connsiteX395" fmla="*/ 1785098 w 3945979"/>
                <a:gd name="connsiteY395" fmla="*/ 1000700 h 4007653"/>
                <a:gd name="connsiteX396" fmla="*/ 1780729 w 3945979"/>
                <a:gd name="connsiteY396" fmla="*/ 1000073 h 4007653"/>
                <a:gd name="connsiteX397" fmla="*/ 1779908 w 3945979"/>
                <a:gd name="connsiteY397" fmla="*/ 997562 h 4007653"/>
                <a:gd name="connsiteX398" fmla="*/ 1737062 w 3945979"/>
                <a:gd name="connsiteY398" fmla="*/ 990321 h 4007653"/>
                <a:gd name="connsiteX399" fmla="*/ 1662692 w 3945979"/>
                <a:gd name="connsiteY399" fmla="*/ 975452 h 4007653"/>
                <a:gd name="connsiteX400" fmla="*/ 1663296 w 3945979"/>
                <a:gd name="connsiteY400" fmla="*/ 980810 h 4007653"/>
                <a:gd name="connsiteX401" fmla="*/ 1639158 w 3945979"/>
                <a:gd name="connsiteY401" fmla="*/ 980810 h 4007653"/>
                <a:gd name="connsiteX402" fmla="*/ 1636985 w 3945979"/>
                <a:gd name="connsiteY402" fmla="*/ 978252 h 4007653"/>
                <a:gd name="connsiteX403" fmla="*/ 1517790 w 3945979"/>
                <a:gd name="connsiteY403" fmla="*/ 851960 h 4007653"/>
                <a:gd name="connsiteX404" fmla="*/ 1367723 w 3945979"/>
                <a:gd name="connsiteY404" fmla="*/ 675558 h 4007653"/>
                <a:gd name="connsiteX405" fmla="*/ 1362968 w 3945979"/>
                <a:gd name="connsiteY405" fmla="*/ 668799 h 4007653"/>
                <a:gd name="connsiteX406" fmla="*/ 1366226 w 3945979"/>
                <a:gd name="connsiteY406" fmla="*/ 667158 h 4007653"/>
                <a:gd name="connsiteX407" fmla="*/ 1348557 w 3945979"/>
                <a:gd name="connsiteY407" fmla="*/ 620547 h 4007653"/>
                <a:gd name="connsiteX408" fmla="*/ 1305374 w 3945979"/>
                <a:gd name="connsiteY408" fmla="*/ 554384 h 4007653"/>
                <a:gd name="connsiteX409" fmla="*/ 1302308 w 3945979"/>
                <a:gd name="connsiteY409" fmla="*/ 552091 h 4007653"/>
                <a:gd name="connsiteX410" fmla="*/ 1282225 w 3945979"/>
                <a:gd name="connsiteY410" fmla="*/ 534349 h 4007653"/>
                <a:gd name="connsiteX411" fmla="*/ 1279860 w 3945979"/>
                <a:gd name="connsiteY411" fmla="*/ 532514 h 4007653"/>
                <a:gd name="connsiteX412" fmla="*/ 1279473 w 3945979"/>
                <a:gd name="connsiteY412" fmla="*/ 529570 h 4007653"/>
                <a:gd name="connsiteX413" fmla="*/ 1196510 w 3945979"/>
                <a:gd name="connsiteY413" fmla="*/ 359467 h 4007653"/>
                <a:gd name="connsiteX414" fmla="*/ 1193179 w 3945979"/>
                <a:gd name="connsiteY414" fmla="*/ 356836 h 4007653"/>
                <a:gd name="connsiteX415" fmla="*/ 1190114 w 3945979"/>
                <a:gd name="connsiteY415" fmla="*/ 354446 h 4007653"/>
                <a:gd name="connsiteX416" fmla="*/ 1185672 w 3945979"/>
                <a:gd name="connsiteY416" fmla="*/ 351501 h 4007653"/>
                <a:gd name="connsiteX417" fmla="*/ 1187193 w 3945979"/>
                <a:gd name="connsiteY417" fmla="*/ 346384 h 4007653"/>
                <a:gd name="connsiteX418" fmla="*/ 1249373 w 3945979"/>
                <a:gd name="connsiteY418" fmla="*/ 132012 h 4007653"/>
                <a:gd name="connsiteX419" fmla="*/ 1250363 w 3945979"/>
                <a:gd name="connsiteY419" fmla="*/ 128512 h 4007653"/>
                <a:gd name="connsiteX420" fmla="*/ 1253766 w 3945979"/>
                <a:gd name="connsiteY420" fmla="*/ 127233 h 4007653"/>
                <a:gd name="connsiteX421" fmla="*/ 1955248 w 3945979"/>
                <a:gd name="connsiteY421" fmla="*/ 0 h 40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945979" h="4007653">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4" name="Freeform: Shape 23">
              <a:extLst>
                <a:ext uri="{FF2B5EF4-FFF2-40B4-BE49-F238E27FC236}">
                  <a16:creationId xmlns:a16="http://schemas.microsoft.com/office/drawing/2014/main" id="{D979E296-318D-DAC2-C117-6C95564069ED}"/>
                </a:ext>
              </a:extLst>
            </p:cNvPr>
            <p:cNvSpPr/>
            <p:nvPr/>
          </p:nvSpPr>
          <p:spPr>
            <a:xfrm>
              <a:off x="8963806" y="3091067"/>
              <a:ext cx="23969" cy="31765"/>
            </a:xfrm>
            <a:custGeom>
              <a:avLst/>
              <a:gdLst>
                <a:gd name="connsiteX0" fmla="*/ 23969 w 23969"/>
                <a:gd name="connsiteY0" fmla="*/ 31766 h 31765"/>
                <a:gd name="connsiteX1" fmla="*/ 0 w 23969"/>
                <a:gd name="connsiteY1" fmla="*/ 31766 h 31765"/>
                <a:gd name="connsiteX2" fmla="*/ 0 w 23969"/>
                <a:gd name="connsiteY2" fmla="*/ 0 h 31765"/>
                <a:gd name="connsiteX3" fmla="*/ 23969 w 23969"/>
                <a:gd name="connsiteY3" fmla="*/ 31766 h 31765"/>
              </a:gdLst>
              <a:ahLst/>
              <a:cxnLst>
                <a:cxn ang="0">
                  <a:pos x="connsiteX0" y="connsiteY0"/>
                </a:cxn>
                <a:cxn ang="0">
                  <a:pos x="connsiteX1" y="connsiteY1"/>
                </a:cxn>
                <a:cxn ang="0">
                  <a:pos x="connsiteX2" y="connsiteY2"/>
                </a:cxn>
                <a:cxn ang="0">
                  <a:pos x="connsiteX3" y="connsiteY3"/>
                </a:cxn>
              </a:cxnLst>
              <a:rect l="l" t="t" r="r" b="b"/>
              <a:pathLst>
                <a:path w="23969" h="31765">
                  <a:moveTo>
                    <a:pt x="23969" y="31766"/>
                  </a:moveTo>
                  <a:lnTo>
                    <a:pt x="0" y="31766"/>
                  </a:lnTo>
                  <a:lnTo>
                    <a:pt x="0" y="0"/>
                  </a:lnTo>
                  <a:lnTo>
                    <a:pt x="23969" y="31766"/>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5" name="Freeform: Shape 24">
              <a:extLst>
                <a:ext uri="{FF2B5EF4-FFF2-40B4-BE49-F238E27FC236}">
                  <a16:creationId xmlns:a16="http://schemas.microsoft.com/office/drawing/2014/main" id="{9A8916A0-A1F0-FCD9-E3F1-BAA6B1F81B08}"/>
                </a:ext>
              </a:extLst>
            </p:cNvPr>
            <p:cNvSpPr/>
            <p:nvPr/>
          </p:nvSpPr>
          <p:spPr>
            <a:xfrm>
              <a:off x="6992989" y="2268074"/>
              <a:ext cx="3617168" cy="3381842"/>
            </a:xfrm>
            <a:custGeom>
              <a:avLst/>
              <a:gdLst>
                <a:gd name="connsiteX0" fmla="*/ 3617167 w 3617167"/>
                <a:gd name="connsiteY0" fmla="*/ 3161799 h 3381843"/>
                <a:gd name="connsiteX1" fmla="*/ 3605629 w 3617167"/>
                <a:gd name="connsiteY1" fmla="*/ 3175799 h 3381843"/>
                <a:gd name="connsiteX2" fmla="*/ 3411846 w 3617167"/>
                <a:gd name="connsiteY2" fmla="*/ 3379864 h 3381843"/>
                <a:gd name="connsiteX3" fmla="*/ 3409746 w 3617167"/>
                <a:gd name="connsiteY3" fmla="*/ 3381843 h 3381843"/>
                <a:gd name="connsiteX4" fmla="*/ 3406850 w 3617167"/>
                <a:gd name="connsiteY4" fmla="*/ 3381771 h 3381843"/>
                <a:gd name="connsiteX5" fmla="*/ 2808414 w 3617167"/>
                <a:gd name="connsiteY5" fmla="*/ 3369533 h 3381843"/>
                <a:gd name="connsiteX6" fmla="*/ 2781331 w 3617167"/>
                <a:gd name="connsiteY6" fmla="*/ 3369002 h 3381843"/>
                <a:gd name="connsiteX7" fmla="*/ 2781596 w 3617167"/>
                <a:gd name="connsiteY7" fmla="*/ 3354664 h 3381843"/>
                <a:gd name="connsiteX8" fmla="*/ 2808680 w 3617167"/>
                <a:gd name="connsiteY8" fmla="*/ 3355195 h 3381843"/>
                <a:gd name="connsiteX9" fmla="*/ 3404267 w 3617167"/>
                <a:gd name="connsiteY9" fmla="*/ 3367336 h 3381843"/>
                <a:gd name="connsiteX10" fmla="*/ 3582914 w 3617167"/>
                <a:gd name="connsiteY10" fmla="*/ 3180675 h 3381843"/>
                <a:gd name="connsiteX11" fmla="*/ 2818576 w 3617167"/>
                <a:gd name="connsiteY11" fmla="*/ 3251786 h 3381843"/>
                <a:gd name="connsiteX12" fmla="*/ 2817756 w 3617167"/>
                <a:gd name="connsiteY12" fmla="*/ 3237448 h 3381843"/>
                <a:gd name="connsiteX13" fmla="*/ 3599184 w 3617167"/>
                <a:gd name="connsiteY13" fmla="*/ 3164116 h 3381843"/>
                <a:gd name="connsiteX14" fmla="*/ 263710 w 3617167"/>
                <a:gd name="connsiteY14" fmla="*/ 2711645 h 3381843"/>
                <a:gd name="connsiteX15" fmla="*/ 326253 w 3617167"/>
                <a:gd name="connsiteY15" fmla="*/ 2838709 h 3381843"/>
                <a:gd name="connsiteX16" fmla="*/ 326277 w 3617167"/>
                <a:gd name="connsiteY16" fmla="*/ 2838709 h 3381843"/>
                <a:gd name="connsiteX17" fmla="*/ 1612436 w 3617167"/>
                <a:gd name="connsiteY17" fmla="*/ 2988342 h 3381843"/>
                <a:gd name="connsiteX18" fmla="*/ 1617408 w 3617167"/>
                <a:gd name="connsiteY18" fmla="*/ 2943759 h 3381843"/>
                <a:gd name="connsiteX19" fmla="*/ 1633364 w 3617167"/>
                <a:gd name="connsiteY19" fmla="*/ 2893937 h 3381843"/>
                <a:gd name="connsiteX20" fmla="*/ 263710 w 3617167"/>
                <a:gd name="connsiteY20" fmla="*/ 2711645 h 3381843"/>
                <a:gd name="connsiteX21" fmla="*/ 239041 w 3617167"/>
                <a:gd name="connsiteY21" fmla="*/ 2691538 h 3381843"/>
                <a:gd name="connsiteX22" fmla="*/ 252896 w 3617167"/>
                <a:gd name="connsiteY22" fmla="*/ 2694604 h 3381843"/>
                <a:gd name="connsiteX23" fmla="*/ 1646398 w 3617167"/>
                <a:gd name="connsiteY23" fmla="*/ 2880227 h 3381843"/>
                <a:gd name="connsiteX24" fmla="*/ 1659578 w 3617167"/>
                <a:gd name="connsiteY24" fmla="*/ 2880855 h 3381843"/>
                <a:gd name="connsiteX25" fmla="*/ 1651926 w 3617167"/>
                <a:gd name="connsiteY25" fmla="*/ 2891572 h 3381843"/>
                <a:gd name="connsiteX26" fmla="*/ 1631650 w 3617167"/>
                <a:gd name="connsiteY26" fmla="*/ 2945617 h 3381843"/>
                <a:gd name="connsiteX27" fmla="*/ 1626533 w 3617167"/>
                <a:gd name="connsiteY27" fmla="*/ 2991818 h 3381843"/>
                <a:gd name="connsiteX28" fmla="*/ 1625446 w 3617167"/>
                <a:gd name="connsiteY28" fmla="*/ 3003332 h 3381843"/>
                <a:gd name="connsiteX29" fmla="*/ 1625422 w 3617167"/>
                <a:gd name="connsiteY29" fmla="*/ 3003308 h 3381843"/>
                <a:gd name="connsiteX30" fmla="*/ 1618591 w 3617167"/>
                <a:gd name="connsiteY30" fmla="*/ 3003018 h 3381843"/>
                <a:gd name="connsiteX31" fmla="*/ 320194 w 3617167"/>
                <a:gd name="connsiteY31" fmla="*/ 2852202 h 3381843"/>
                <a:gd name="connsiteX32" fmla="*/ 316863 w 3617167"/>
                <a:gd name="connsiteY32" fmla="*/ 2851551 h 3381843"/>
                <a:gd name="connsiteX33" fmla="*/ 315270 w 3617167"/>
                <a:gd name="connsiteY33" fmla="*/ 2848558 h 3381843"/>
                <a:gd name="connsiteX34" fmla="*/ 244786 w 3617167"/>
                <a:gd name="connsiteY34" fmla="*/ 2704500 h 3381843"/>
                <a:gd name="connsiteX35" fmla="*/ 1841194 w 3617167"/>
                <a:gd name="connsiteY35" fmla="*/ 2486362 h 3381843"/>
                <a:gd name="connsiteX36" fmla="*/ 1841218 w 3617167"/>
                <a:gd name="connsiteY36" fmla="*/ 2486362 h 3381843"/>
                <a:gd name="connsiteX37" fmla="*/ 1841194 w 3617167"/>
                <a:gd name="connsiteY37" fmla="*/ 2486362 h 3381843"/>
                <a:gd name="connsiteX38" fmla="*/ 1254465 w 3617167"/>
                <a:gd name="connsiteY38" fmla="*/ 898716 h 3381843"/>
                <a:gd name="connsiteX39" fmla="*/ 1263758 w 3617167"/>
                <a:gd name="connsiteY39" fmla="*/ 916023 h 3381843"/>
                <a:gd name="connsiteX40" fmla="*/ 1314762 w 3617167"/>
                <a:gd name="connsiteY40" fmla="*/ 1009173 h 3381843"/>
                <a:gd name="connsiteX41" fmla="*/ 1427126 w 3617167"/>
                <a:gd name="connsiteY41" fmla="*/ 1164237 h 3381843"/>
                <a:gd name="connsiteX42" fmla="*/ 1612315 w 3617167"/>
                <a:gd name="connsiteY42" fmla="*/ 1267742 h 3381843"/>
                <a:gd name="connsiteX43" fmla="*/ 1621246 w 3617167"/>
                <a:gd name="connsiteY43" fmla="*/ 1271845 h 3381843"/>
                <a:gd name="connsiteX44" fmla="*/ 1558148 w 3617167"/>
                <a:gd name="connsiteY44" fmla="*/ 1341098 h 3381843"/>
                <a:gd name="connsiteX45" fmla="*/ 1722023 w 3617167"/>
                <a:gd name="connsiteY45" fmla="*/ 1381312 h 3381843"/>
                <a:gd name="connsiteX46" fmla="*/ 1758231 w 3617167"/>
                <a:gd name="connsiteY46" fmla="*/ 1455900 h 3381843"/>
                <a:gd name="connsiteX47" fmla="*/ 1828763 w 3617167"/>
                <a:gd name="connsiteY47" fmla="*/ 1409385 h 3381843"/>
                <a:gd name="connsiteX48" fmla="*/ 1836704 w 3617167"/>
                <a:gd name="connsiteY48" fmla="*/ 1421358 h 3381843"/>
                <a:gd name="connsiteX49" fmla="*/ 1752486 w 3617167"/>
                <a:gd name="connsiteY49" fmla="*/ 1476900 h 3381843"/>
                <a:gd name="connsiteX50" fmla="*/ 1712078 w 3617167"/>
                <a:gd name="connsiteY50" fmla="*/ 1393599 h 3381843"/>
                <a:gd name="connsiteX51" fmla="*/ 1531283 w 3617167"/>
                <a:gd name="connsiteY51" fmla="*/ 1349281 h 3381843"/>
                <a:gd name="connsiteX52" fmla="*/ 1597445 w 3617167"/>
                <a:gd name="connsiteY52" fmla="*/ 1276625 h 3381843"/>
                <a:gd name="connsiteX53" fmla="*/ 1418098 w 3617167"/>
                <a:gd name="connsiteY53" fmla="*/ 1175341 h 3381843"/>
                <a:gd name="connsiteX54" fmla="*/ 1302259 w 3617167"/>
                <a:gd name="connsiteY54" fmla="*/ 1016173 h 3381843"/>
                <a:gd name="connsiteX55" fmla="*/ 1260451 w 3617167"/>
                <a:gd name="connsiteY55" fmla="*/ 940041 h 3381843"/>
                <a:gd name="connsiteX56" fmla="*/ 1245703 w 3617167"/>
                <a:gd name="connsiteY56" fmla="*/ 1010331 h 3381843"/>
                <a:gd name="connsiteX57" fmla="*/ 1192405 w 3617167"/>
                <a:gd name="connsiteY57" fmla="*/ 1009559 h 3381843"/>
                <a:gd name="connsiteX58" fmla="*/ 1183305 w 3617167"/>
                <a:gd name="connsiteY58" fmla="*/ 1035797 h 3381843"/>
                <a:gd name="connsiteX59" fmla="*/ 1182195 w 3617167"/>
                <a:gd name="connsiteY59" fmla="*/ 1040118 h 3381843"/>
                <a:gd name="connsiteX60" fmla="*/ 1135077 w 3617167"/>
                <a:gd name="connsiteY60" fmla="*/ 1132205 h 3381843"/>
                <a:gd name="connsiteX61" fmla="*/ 1069566 w 3617167"/>
                <a:gd name="connsiteY61" fmla="*/ 1475041 h 3381843"/>
                <a:gd name="connsiteX62" fmla="*/ 1046803 w 3617167"/>
                <a:gd name="connsiteY62" fmla="*/ 1306653 h 3381843"/>
                <a:gd name="connsiteX63" fmla="*/ 943130 w 3617167"/>
                <a:gd name="connsiteY63" fmla="*/ 1509487 h 3381843"/>
                <a:gd name="connsiteX64" fmla="*/ 786207 w 3617167"/>
                <a:gd name="connsiteY64" fmla="*/ 1606136 h 3381843"/>
                <a:gd name="connsiteX65" fmla="*/ 784952 w 3617167"/>
                <a:gd name="connsiteY65" fmla="*/ 1606112 h 3381843"/>
                <a:gd name="connsiteX66" fmla="*/ 763758 w 3617167"/>
                <a:gd name="connsiteY66" fmla="*/ 2358478 h 3381843"/>
                <a:gd name="connsiteX67" fmla="*/ 1832287 w 3617167"/>
                <a:gd name="connsiteY67" fmla="*/ 2471855 h 3381843"/>
                <a:gd name="connsiteX68" fmla="*/ 1897629 w 3617167"/>
                <a:gd name="connsiteY68" fmla="*/ 2350198 h 3381843"/>
                <a:gd name="connsiteX69" fmla="*/ 1941899 w 3617167"/>
                <a:gd name="connsiteY69" fmla="*/ 2281863 h 3381843"/>
                <a:gd name="connsiteX70" fmla="*/ 1973785 w 3617167"/>
                <a:gd name="connsiteY70" fmla="*/ 2208290 h 3381843"/>
                <a:gd name="connsiteX71" fmla="*/ 1976609 w 3617167"/>
                <a:gd name="connsiteY71" fmla="*/ 1684417 h 3381843"/>
                <a:gd name="connsiteX72" fmla="*/ 1971685 w 3617167"/>
                <a:gd name="connsiteY72" fmla="*/ 1650020 h 3381843"/>
                <a:gd name="connsiteX73" fmla="*/ 1985879 w 3617167"/>
                <a:gd name="connsiteY73" fmla="*/ 1647992 h 3381843"/>
                <a:gd name="connsiteX74" fmla="*/ 1990779 w 3617167"/>
                <a:gd name="connsiteY74" fmla="*/ 1682365 h 3381843"/>
                <a:gd name="connsiteX75" fmla="*/ 1986916 w 3617167"/>
                <a:gd name="connsiteY75" fmla="*/ 2214083 h 3381843"/>
                <a:gd name="connsiteX76" fmla="*/ 1954209 w 3617167"/>
                <a:gd name="connsiteY76" fmla="*/ 2289008 h 3381843"/>
                <a:gd name="connsiteX77" fmla="*/ 1909939 w 3617167"/>
                <a:gd name="connsiteY77" fmla="*/ 2357536 h 3381843"/>
                <a:gd name="connsiteX78" fmla="*/ 1843221 w 3617167"/>
                <a:gd name="connsiteY78" fmla="*/ 2482235 h 3381843"/>
                <a:gd name="connsiteX79" fmla="*/ 1841194 w 3617167"/>
                <a:gd name="connsiteY79" fmla="*/ 2486362 h 3381843"/>
                <a:gd name="connsiteX80" fmla="*/ 1836656 w 3617167"/>
                <a:gd name="connsiteY80" fmla="*/ 2486290 h 3381843"/>
                <a:gd name="connsiteX81" fmla="*/ 754948 w 3617167"/>
                <a:gd name="connsiteY81" fmla="*/ 2371343 h 3381843"/>
                <a:gd name="connsiteX82" fmla="*/ 749058 w 3617167"/>
                <a:gd name="connsiteY82" fmla="*/ 2370112 h 3381843"/>
                <a:gd name="connsiteX83" fmla="*/ 749251 w 3617167"/>
                <a:gd name="connsiteY83" fmla="*/ 2364126 h 3381843"/>
                <a:gd name="connsiteX84" fmla="*/ 770976 w 3617167"/>
                <a:gd name="connsiteY84" fmla="*/ 1591291 h 3381843"/>
                <a:gd name="connsiteX85" fmla="*/ 778314 w 3617167"/>
                <a:gd name="connsiteY85" fmla="*/ 1591653 h 3381843"/>
                <a:gd name="connsiteX86" fmla="*/ 930312 w 3617167"/>
                <a:gd name="connsiteY86" fmla="*/ 1503114 h 3381843"/>
                <a:gd name="connsiteX87" fmla="*/ 1054842 w 3617167"/>
                <a:gd name="connsiteY87" fmla="*/ 1259390 h 3381843"/>
                <a:gd name="connsiteX88" fmla="*/ 1071980 w 3617167"/>
                <a:gd name="connsiteY88" fmla="*/ 1385971 h 3381843"/>
                <a:gd name="connsiteX89" fmla="*/ 1121825 w 3617167"/>
                <a:gd name="connsiteY89" fmla="*/ 1126654 h 3381843"/>
                <a:gd name="connsiteX90" fmla="*/ 1168895 w 3617167"/>
                <a:gd name="connsiteY90" fmla="*/ 1034952 h 3381843"/>
                <a:gd name="connsiteX91" fmla="*/ 1169981 w 3617167"/>
                <a:gd name="connsiteY91" fmla="*/ 1030680 h 3381843"/>
                <a:gd name="connsiteX92" fmla="*/ 1179395 w 3617167"/>
                <a:gd name="connsiteY92" fmla="*/ 1001255 h 3381843"/>
                <a:gd name="connsiteX93" fmla="*/ 1180312 w 3617167"/>
                <a:gd name="connsiteY93" fmla="*/ 995076 h 3381843"/>
                <a:gd name="connsiteX94" fmla="*/ 1234116 w 3617167"/>
                <a:gd name="connsiteY94" fmla="*/ 995897 h 3381843"/>
                <a:gd name="connsiteX95" fmla="*/ 1158588 w 3617167"/>
                <a:gd name="connsiteY95" fmla="*/ 51752 h 3381843"/>
                <a:gd name="connsiteX96" fmla="*/ 1164913 w 3617167"/>
                <a:gd name="connsiteY96" fmla="*/ 64618 h 3381843"/>
                <a:gd name="connsiteX97" fmla="*/ 14386 w 3617167"/>
                <a:gd name="connsiteY97" fmla="*/ 1909747 h 3381843"/>
                <a:gd name="connsiteX98" fmla="*/ 119653 w 3617167"/>
                <a:gd name="connsiteY98" fmla="*/ 2560804 h 3381843"/>
                <a:gd name="connsiteX99" fmla="*/ 1805035 w 3617167"/>
                <a:gd name="connsiteY99" fmla="*/ 2785314 h 3381843"/>
                <a:gd name="connsiteX100" fmla="*/ 1815173 w 3617167"/>
                <a:gd name="connsiteY100" fmla="*/ 2785580 h 3381843"/>
                <a:gd name="connsiteX101" fmla="*/ 1803563 w 3617167"/>
                <a:gd name="connsiteY101" fmla="*/ 2815777 h 3381843"/>
                <a:gd name="connsiteX102" fmla="*/ 1790166 w 3617167"/>
                <a:gd name="connsiteY102" fmla="*/ 2810635 h 3381843"/>
                <a:gd name="connsiteX103" fmla="*/ 1794487 w 3617167"/>
                <a:gd name="connsiteY103" fmla="*/ 2799363 h 3381843"/>
                <a:gd name="connsiteX104" fmla="*/ 112412 w 3617167"/>
                <a:gd name="connsiteY104" fmla="*/ 2573815 h 3381843"/>
                <a:gd name="connsiteX105" fmla="*/ 108574 w 3617167"/>
                <a:gd name="connsiteY105" fmla="*/ 2572873 h 3381843"/>
                <a:gd name="connsiteX106" fmla="*/ 107319 w 3617167"/>
                <a:gd name="connsiteY106" fmla="*/ 2569132 h 3381843"/>
                <a:gd name="connsiteX107" fmla="*/ 0 w 3617167"/>
                <a:gd name="connsiteY107" fmla="*/ 1909747 h 3381843"/>
                <a:gd name="connsiteX108" fmla="*/ 322004 w 3617167"/>
                <a:gd name="connsiteY108" fmla="*/ 801294 h 3381843"/>
                <a:gd name="connsiteX109" fmla="*/ 1158588 w 3617167"/>
                <a:gd name="connsiteY109" fmla="*/ 51752 h 3381843"/>
                <a:gd name="connsiteX110" fmla="*/ 2070579 w 3617167"/>
                <a:gd name="connsiteY110" fmla="*/ 14290 h 3381843"/>
                <a:gd name="connsiteX111" fmla="*/ 1442985 w 3617167"/>
                <a:gd name="connsiteY111" fmla="*/ 120305 h 3381843"/>
                <a:gd name="connsiteX112" fmla="*/ 1408974 w 3617167"/>
                <a:gd name="connsiteY112" fmla="*/ 239645 h 3381843"/>
                <a:gd name="connsiteX113" fmla="*/ 1415177 w 3617167"/>
                <a:gd name="connsiteY113" fmla="*/ 249324 h 3381843"/>
                <a:gd name="connsiteX114" fmla="*/ 1793496 w 3617167"/>
                <a:gd name="connsiteY114" fmla="*/ 802766 h 3381843"/>
                <a:gd name="connsiteX115" fmla="*/ 1869339 w 3617167"/>
                <a:gd name="connsiteY115" fmla="*/ 818215 h 3381843"/>
                <a:gd name="connsiteX116" fmla="*/ 1960509 w 3617167"/>
                <a:gd name="connsiteY116" fmla="*/ 832843 h 3381843"/>
                <a:gd name="connsiteX117" fmla="*/ 1942019 w 3617167"/>
                <a:gd name="connsiteY117" fmla="*/ 808873 h 3381843"/>
                <a:gd name="connsiteX118" fmla="*/ 1923650 w 3617167"/>
                <a:gd name="connsiteY118" fmla="*/ 782418 h 3381843"/>
                <a:gd name="connsiteX119" fmla="*/ 2003909 w 3617167"/>
                <a:gd name="connsiteY119" fmla="*/ 717003 h 3381843"/>
                <a:gd name="connsiteX120" fmla="*/ 2048662 w 3617167"/>
                <a:gd name="connsiteY120" fmla="*/ 574829 h 3381843"/>
                <a:gd name="connsiteX121" fmla="*/ 2196605 w 3617167"/>
                <a:gd name="connsiteY121" fmla="*/ 341677 h 3381843"/>
                <a:gd name="connsiteX122" fmla="*/ 2359828 w 3617167"/>
                <a:gd name="connsiteY122" fmla="*/ 277542 h 3381843"/>
                <a:gd name="connsiteX123" fmla="*/ 2537679 w 3617167"/>
                <a:gd name="connsiteY123" fmla="*/ 288114 h 3381843"/>
                <a:gd name="connsiteX124" fmla="*/ 2806217 w 3617167"/>
                <a:gd name="connsiteY124" fmla="*/ 526600 h 3381843"/>
                <a:gd name="connsiteX125" fmla="*/ 2881166 w 3617167"/>
                <a:gd name="connsiteY125" fmla="*/ 564449 h 3381843"/>
                <a:gd name="connsiteX126" fmla="*/ 2880346 w 3617167"/>
                <a:gd name="connsiteY126" fmla="*/ 569639 h 3381843"/>
                <a:gd name="connsiteX127" fmla="*/ 2893718 w 3617167"/>
                <a:gd name="connsiteY127" fmla="*/ 762190 h 3381843"/>
                <a:gd name="connsiteX128" fmla="*/ 2984792 w 3617167"/>
                <a:gd name="connsiteY128" fmla="*/ 776118 h 3381843"/>
                <a:gd name="connsiteX129" fmla="*/ 2917784 w 3617167"/>
                <a:gd name="connsiteY129" fmla="*/ 825456 h 3381843"/>
                <a:gd name="connsiteX130" fmla="*/ 2961354 w 3617167"/>
                <a:gd name="connsiteY130" fmla="*/ 942793 h 3381843"/>
                <a:gd name="connsiteX131" fmla="*/ 2853552 w 3617167"/>
                <a:gd name="connsiteY131" fmla="*/ 888409 h 3381843"/>
                <a:gd name="connsiteX132" fmla="*/ 2829969 w 3617167"/>
                <a:gd name="connsiteY132" fmla="*/ 939582 h 3381843"/>
                <a:gd name="connsiteX133" fmla="*/ 2832914 w 3617167"/>
                <a:gd name="connsiteY133" fmla="*/ 947403 h 3381843"/>
                <a:gd name="connsiteX134" fmla="*/ 3114632 w 3617167"/>
                <a:gd name="connsiteY134" fmla="*/ 1286232 h 3381843"/>
                <a:gd name="connsiteX135" fmla="*/ 3193129 w 3617167"/>
                <a:gd name="connsiteY135" fmla="*/ 1619243 h 3381843"/>
                <a:gd name="connsiteX136" fmla="*/ 3236482 w 3617167"/>
                <a:gd name="connsiteY136" fmla="*/ 1908372 h 3381843"/>
                <a:gd name="connsiteX137" fmla="*/ 3195109 w 3617167"/>
                <a:gd name="connsiteY137" fmla="*/ 1891523 h 3381843"/>
                <a:gd name="connsiteX138" fmla="*/ 3153398 w 3617167"/>
                <a:gd name="connsiteY138" fmla="*/ 2083543 h 3381843"/>
                <a:gd name="connsiteX139" fmla="*/ 3105556 w 3617167"/>
                <a:gd name="connsiteY139" fmla="*/ 2156827 h 3381843"/>
                <a:gd name="connsiteX140" fmla="*/ 3091049 w 3617167"/>
                <a:gd name="connsiteY140" fmla="*/ 2176548 h 3381843"/>
                <a:gd name="connsiteX141" fmla="*/ 3068335 w 3617167"/>
                <a:gd name="connsiteY141" fmla="*/ 2207735 h 3381843"/>
                <a:gd name="connsiteX142" fmla="*/ 3069831 w 3617167"/>
                <a:gd name="connsiteY142" fmla="*/ 2210510 h 3381843"/>
                <a:gd name="connsiteX143" fmla="*/ 3070507 w 3617167"/>
                <a:gd name="connsiteY143" fmla="*/ 2211765 h 3381843"/>
                <a:gd name="connsiteX144" fmla="*/ 3183136 w 3617167"/>
                <a:gd name="connsiteY144" fmla="*/ 2168800 h 3381843"/>
                <a:gd name="connsiteX145" fmla="*/ 3095586 w 3617167"/>
                <a:gd name="connsiteY145" fmla="*/ 2279160 h 3381843"/>
                <a:gd name="connsiteX146" fmla="*/ 3095563 w 3617167"/>
                <a:gd name="connsiteY146" fmla="*/ 2279160 h 3381843"/>
                <a:gd name="connsiteX147" fmla="*/ 3093849 w 3617167"/>
                <a:gd name="connsiteY147" fmla="*/ 2374433 h 3381843"/>
                <a:gd name="connsiteX148" fmla="*/ 3317224 w 3617167"/>
                <a:gd name="connsiteY148" fmla="*/ 2333591 h 3381843"/>
                <a:gd name="connsiteX149" fmla="*/ 3363545 w 3617167"/>
                <a:gd name="connsiteY149" fmla="*/ 1535097 h 3381843"/>
                <a:gd name="connsiteX150" fmla="*/ 3226682 w 3617167"/>
                <a:gd name="connsiteY150" fmla="*/ 1440137 h 3381843"/>
                <a:gd name="connsiteX151" fmla="*/ 2986361 w 3617167"/>
                <a:gd name="connsiteY151" fmla="*/ 966038 h 3381843"/>
                <a:gd name="connsiteX152" fmla="*/ 2985902 w 3617167"/>
                <a:gd name="connsiteY152" fmla="*/ 831129 h 3381843"/>
                <a:gd name="connsiteX153" fmla="*/ 3080331 w 3617167"/>
                <a:gd name="connsiteY153" fmla="*/ 734890 h 3381843"/>
                <a:gd name="connsiteX154" fmla="*/ 3396301 w 3617167"/>
                <a:gd name="connsiteY154" fmla="*/ 602539 h 3381843"/>
                <a:gd name="connsiteX155" fmla="*/ 3433570 w 3617167"/>
                <a:gd name="connsiteY155" fmla="*/ 591194 h 3381843"/>
                <a:gd name="connsiteX156" fmla="*/ 2070579 w 3617167"/>
                <a:gd name="connsiteY156" fmla="*/ 14290 h 3381843"/>
                <a:gd name="connsiteX157" fmla="*/ 2070652 w 3617167"/>
                <a:gd name="connsiteY157" fmla="*/ 0 h 3381843"/>
                <a:gd name="connsiteX158" fmla="*/ 3453822 w 3617167"/>
                <a:gd name="connsiteY158" fmla="*/ 591484 h 3381843"/>
                <a:gd name="connsiteX159" fmla="*/ 3464033 w 3617167"/>
                <a:gd name="connsiteY159" fmla="*/ 602153 h 3381843"/>
                <a:gd name="connsiteX160" fmla="*/ 3449309 w 3617167"/>
                <a:gd name="connsiteY160" fmla="*/ 603577 h 3381843"/>
                <a:gd name="connsiteX161" fmla="*/ 3402119 w 3617167"/>
                <a:gd name="connsiteY161" fmla="*/ 615743 h 3381843"/>
                <a:gd name="connsiteX162" fmla="*/ 3086028 w 3617167"/>
                <a:gd name="connsiteY162" fmla="*/ 748190 h 3381843"/>
                <a:gd name="connsiteX163" fmla="*/ 2999275 w 3617167"/>
                <a:gd name="connsiteY163" fmla="*/ 836584 h 3381843"/>
                <a:gd name="connsiteX164" fmla="*/ 2999661 w 3617167"/>
                <a:gd name="connsiteY164" fmla="*/ 960486 h 3381843"/>
                <a:gd name="connsiteX165" fmla="*/ 3002051 w 3617167"/>
                <a:gd name="connsiteY165" fmla="*/ 966038 h 3381843"/>
                <a:gd name="connsiteX166" fmla="*/ 3239620 w 3617167"/>
                <a:gd name="connsiteY166" fmla="*/ 1433668 h 3381843"/>
                <a:gd name="connsiteX167" fmla="*/ 3371752 w 3617167"/>
                <a:gd name="connsiteY167" fmla="*/ 1521459 h 3381843"/>
                <a:gd name="connsiteX168" fmla="*/ 3378849 w 3617167"/>
                <a:gd name="connsiteY168" fmla="*/ 1521942 h 3381843"/>
                <a:gd name="connsiteX169" fmla="*/ 3331055 w 3617167"/>
                <a:gd name="connsiteY169" fmla="*/ 2345540 h 3381843"/>
                <a:gd name="connsiteX170" fmla="*/ 3325624 w 3617167"/>
                <a:gd name="connsiteY170" fmla="*/ 2346602 h 3381843"/>
                <a:gd name="connsiteX171" fmla="*/ 3085207 w 3617167"/>
                <a:gd name="connsiteY171" fmla="*/ 2390485 h 3381843"/>
                <a:gd name="connsiteX172" fmla="*/ 3073717 w 3617167"/>
                <a:gd name="connsiteY172" fmla="*/ 2392392 h 3381843"/>
                <a:gd name="connsiteX173" fmla="*/ 3073549 w 3617167"/>
                <a:gd name="connsiteY173" fmla="*/ 2392392 h 3381843"/>
                <a:gd name="connsiteX174" fmla="*/ 3077000 w 3617167"/>
                <a:gd name="connsiteY174" fmla="*/ 2381264 h 3381843"/>
                <a:gd name="connsiteX175" fmla="*/ 3080838 w 3617167"/>
                <a:gd name="connsiteY175" fmla="*/ 2278822 h 3381843"/>
                <a:gd name="connsiteX176" fmla="*/ 3080138 w 3617167"/>
                <a:gd name="connsiteY176" fmla="*/ 2275515 h 3381843"/>
                <a:gd name="connsiteX177" fmla="*/ 3139397 w 3617167"/>
                <a:gd name="connsiteY177" fmla="*/ 2200903 h 3381843"/>
                <a:gd name="connsiteX178" fmla="*/ 3063555 w 3617167"/>
                <a:gd name="connsiteY178" fmla="*/ 2229797 h 3381843"/>
                <a:gd name="connsiteX179" fmla="*/ 3060683 w 3617167"/>
                <a:gd name="connsiteY179" fmla="*/ 2223931 h 3381843"/>
                <a:gd name="connsiteX180" fmla="*/ 3057231 w 3617167"/>
                <a:gd name="connsiteY180" fmla="*/ 2217414 h 3381843"/>
                <a:gd name="connsiteX181" fmla="*/ 3053514 w 3617167"/>
                <a:gd name="connsiteY181" fmla="*/ 2210366 h 3381843"/>
                <a:gd name="connsiteX182" fmla="*/ 3051631 w 3617167"/>
                <a:gd name="connsiteY182" fmla="*/ 2206552 h 3381843"/>
                <a:gd name="connsiteX183" fmla="*/ 3054069 w 3617167"/>
                <a:gd name="connsiteY183" fmla="*/ 2203052 h 3381843"/>
                <a:gd name="connsiteX184" fmla="*/ 3079486 w 3617167"/>
                <a:gd name="connsiteY184" fmla="*/ 2168051 h 3381843"/>
                <a:gd name="connsiteX185" fmla="*/ 3093945 w 3617167"/>
                <a:gd name="connsiteY185" fmla="*/ 2148330 h 3381843"/>
                <a:gd name="connsiteX186" fmla="*/ 3140532 w 3617167"/>
                <a:gd name="connsiteY186" fmla="*/ 2077195 h 3381843"/>
                <a:gd name="connsiteX187" fmla="*/ 3181253 w 3617167"/>
                <a:gd name="connsiteY187" fmla="*/ 1880781 h 3381843"/>
                <a:gd name="connsiteX188" fmla="*/ 3181688 w 3617167"/>
                <a:gd name="connsiteY188" fmla="*/ 1870595 h 3381843"/>
                <a:gd name="connsiteX189" fmla="*/ 3218571 w 3617167"/>
                <a:gd name="connsiteY189" fmla="*/ 1885585 h 3381843"/>
                <a:gd name="connsiteX190" fmla="*/ 3178960 w 3617167"/>
                <a:gd name="connsiteY190" fmla="*/ 1621368 h 3381843"/>
                <a:gd name="connsiteX191" fmla="*/ 3101066 w 3617167"/>
                <a:gd name="connsiteY191" fmla="*/ 1290963 h 3381843"/>
                <a:gd name="connsiteX192" fmla="*/ 2822945 w 3617167"/>
                <a:gd name="connsiteY192" fmla="*/ 958000 h 3381843"/>
                <a:gd name="connsiteX193" fmla="*/ 2821062 w 3617167"/>
                <a:gd name="connsiteY193" fmla="*/ 956744 h 3381843"/>
                <a:gd name="connsiteX194" fmla="*/ 2814448 w 3617167"/>
                <a:gd name="connsiteY194" fmla="*/ 939075 h 3381843"/>
                <a:gd name="connsiteX195" fmla="*/ 2846745 w 3617167"/>
                <a:gd name="connsiteY195" fmla="*/ 868978 h 3381843"/>
                <a:gd name="connsiteX196" fmla="*/ 2935236 w 3617167"/>
                <a:gd name="connsiteY196" fmla="*/ 913561 h 3381843"/>
                <a:gd name="connsiteX197" fmla="*/ 2900598 w 3617167"/>
                <a:gd name="connsiteY197" fmla="*/ 820363 h 3381843"/>
                <a:gd name="connsiteX198" fmla="*/ 2948464 w 3617167"/>
                <a:gd name="connsiteY198" fmla="*/ 785146 h 3381843"/>
                <a:gd name="connsiteX199" fmla="*/ 2883194 w 3617167"/>
                <a:gd name="connsiteY199" fmla="*/ 775152 h 3381843"/>
                <a:gd name="connsiteX200" fmla="*/ 2881722 w 3617167"/>
                <a:gd name="connsiteY200" fmla="*/ 771121 h 3381843"/>
                <a:gd name="connsiteX201" fmla="*/ 2865404 w 3617167"/>
                <a:gd name="connsiteY201" fmla="*/ 572584 h 3381843"/>
                <a:gd name="connsiteX202" fmla="*/ 2795089 w 3617167"/>
                <a:gd name="connsiteY202" fmla="*/ 537101 h 3381843"/>
                <a:gd name="connsiteX203" fmla="*/ 2794100 w 3617167"/>
                <a:gd name="connsiteY203" fmla="*/ 534663 h 3381843"/>
                <a:gd name="connsiteX204" fmla="*/ 2533913 w 3617167"/>
                <a:gd name="connsiteY204" fmla="*/ 301970 h 3381843"/>
                <a:gd name="connsiteX205" fmla="*/ 2362121 w 3617167"/>
                <a:gd name="connsiteY205" fmla="*/ 291759 h 3381843"/>
                <a:gd name="connsiteX206" fmla="*/ 2204764 w 3617167"/>
                <a:gd name="connsiteY206" fmla="*/ 353601 h 3381843"/>
                <a:gd name="connsiteX207" fmla="*/ 2062590 w 3617167"/>
                <a:gd name="connsiteY207" fmla="*/ 579149 h 3381843"/>
                <a:gd name="connsiteX208" fmla="*/ 2062252 w 3617167"/>
                <a:gd name="connsiteY208" fmla="*/ 581346 h 3381843"/>
                <a:gd name="connsiteX209" fmla="*/ 2060755 w 3617167"/>
                <a:gd name="connsiteY209" fmla="*/ 582988 h 3381843"/>
                <a:gd name="connsiteX210" fmla="*/ 2018730 w 3617167"/>
                <a:gd name="connsiteY210" fmla="*/ 719103 h 3381843"/>
                <a:gd name="connsiteX211" fmla="*/ 2019286 w 3617167"/>
                <a:gd name="connsiteY211" fmla="*/ 723086 h 3381843"/>
                <a:gd name="connsiteX212" fmla="*/ 1943105 w 3617167"/>
                <a:gd name="connsiteY212" fmla="*/ 785218 h 3381843"/>
                <a:gd name="connsiteX213" fmla="*/ 1953702 w 3617167"/>
                <a:gd name="connsiteY213" fmla="*/ 800497 h 3381843"/>
                <a:gd name="connsiteX214" fmla="*/ 1994037 w 3617167"/>
                <a:gd name="connsiteY214" fmla="*/ 852853 h 3381843"/>
                <a:gd name="connsiteX215" fmla="*/ 1866853 w 3617167"/>
                <a:gd name="connsiteY215" fmla="*/ 832408 h 3381843"/>
                <a:gd name="connsiteX216" fmla="*/ 1786086 w 3617167"/>
                <a:gd name="connsiteY216" fmla="*/ 815970 h 3381843"/>
                <a:gd name="connsiteX217" fmla="*/ 1784493 w 3617167"/>
                <a:gd name="connsiteY217" fmla="*/ 814184 h 3381843"/>
                <a:gd name="connsiteX218" fmla="*/ 1403181 w 3617167"/>
                <a:gd name="connsiteY218" fmla="*/ 257121 h 3381843"/>
                <a:gd name="connsiteX219" fmla="*/ 1395360 w 3617167"/>
                <a:gd name="connsiteY219" fmla="*/ 244955 h 3381843"/>
                <a:gd name="connsiteX220" fmla="*/ 1392270 w 3617167"/>
                <a:gd name="connsiteY220" fmla="*/ 241938 h 3381843"/>
                <a:gd name="connsiteX221" fmla="*/ 1394346 w 3617167"/>
                <a:gd name="connsiteY221" fmla="*/ 238848 h 3381843"/>
                <a:gd name="connsiteX222" fmla="*/ 1430240 w 3617167"/>
                <a:gd name="connsiteY222" fmla="*/ 112895 h 3381843"/>
                <a:gd name="connsiteX223" fmla="*/ 1431229 w 3617167"/>
                <a:gd name="connsiteY223" fmla="*/ 109298 h 3381843"/>
                <a:gd name="connsiteX224" fmla="*/ 1434753 w 3617167"/>
                <a:gd name="connsiteY224" fmla="*/ 108067 h 3381843"/>
                <a:gd name="connsiteX225" fmla="*/ 2070652 w 3617167"/>
                <a:gd name="connsiteY225" fmla="*/ 0 h 338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617167" h="3381843">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6" name="Freeform: Shape 25">
              <a:extLst>
                <a:ext uri="{FF2B5EF4-FFF2-40B4-BE49-F238E27FC236}">
                  <a16:creationId xmlns:a16="http://schemas.microsoft.com/office/drawing/2014/main" id="{0F47C14F-EDC9-A323-B2B8-CEFE42A8A1FB}"/>
                </a:ext>
              </a:extLst>
            </p:cNvPr>
            <p:cNvSpPr/>
            <p:nvPr/>
          </p:nvSpPr>
          <p:spPr>
            <a:xfrm>
              <a:off x="7995861" y="1322288"/>
              <a:ext cx="2027279" cy="5323954"/>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7" name="Freeform: Shape 26">
              <a:extLst>
                <a:ext uri="{FF2B5EF4-FFF2-40B4-BE49-F238E27FC236}">
                  <a16:creationId xmlns:a16="http://schemas.microsoft.com/office/drawing/2014/main" id="{FC5136F0-1A81-C859-2349-B1608A975454}"/>
                </a:ext>
              </a:extLst>
            </p:cNvPr>
            <p:cNvSpPr/>
            <p:nvPr/>
          </p:nvSpPr>
          <p:spPr>
            <a:xfrm>
              <a:off x="7115781" y="2108544"/>
              <a:ext cx="4017498" cy="4010307"/>
            </a:xfrm>
            <a:custGeom>
              <a:avLst/>
              <a:gdLst>
                <a:gd name="connsiteX0" fmla="*/ 1420897 w 4017498"/>
                <a:gd name="connsiteY0" fmla="*/ 3841195 h 4010308"/>
                <a:gd name="connsiteX1" fmla="*/ 1276646 w 4017498"/>
                <a:gd name="connsiteY1" fmla="*/ 3843030 h 4010308"/>
                <a:gd name="connsiteX2" fmla="*/ 1276622 w 4017498"/>
                <a:gd name="connsiteY2" fmla="*/ 3843030 h 4010308"/>
                <a:gd name="connsiteX3" fmla="*/ 1419086 w 4017498"/>
                <a:gd name="connsiteY3" fmla="*/ 3890679 h 4010308"/>
                <a:gd name="connsiteX4" fmla="*/ 1435766 w 4017498"/>
                <a:gd name="connsiteY4" fmla="*/ 3826640 h 4010308"/>
                <a:gd name="connsiteX5" fmla="*/ 1432748 w 4017498"/>
                <a:gd name="connsiteY5" fmla="*/ 3909603 h 4010308"/>
                <a:gd name="connsiteX6" fmla="*/ 1423938 w 4017498"/>
                <a:gd name="connsiteY6" fmla="*/ 3907020 h 4010308"/>
                <a:gd name="connsiteX7" fmla="*/ 1237325 w 4017498"/>
                <a:gd name="connsiteY7" fmla="*/ 3842957 h 4010308"/>
                <a:gd name="connsiteX8" fmla="*/ 1204497 w 4017498"/>
                <a:gd name="connsiteY8" fmla="*/ 3829561 h 4010308"/>
                <a:gd name="connsiteX9" fmla="*/ 2673624 w 4017498"/>
                <a:gd name="connsiteY9" fmla="*/ 3768733 h 4010308"/>
                <a:gd name="connsiteX10" fmla="*/ 2677390 w 4017498"/>
                <a:gd name="connsiteY10" fmla="*/ 3814234 h 4010308"/>
                <a:gd name="connsiteX11" fmla="*/ 2684317 w 4017498"/>
                <a:gd name="connsiteY11" fmla="*/ 3902556 h 4010308"/>
                <a:gd name="connsiteX12" fmla="*/ 2941728 w 4017498"/>
                <a:gd name="connsiteY12" fmla="*/ 3776554 h 4010308"/>
                <a:gd name="connsiteX13" fmla="*/ 2673624 w 4017498"/>
                <a:gd name="connsiteY13" fmla="*/ 3768733 h 4010308"/>
                <a:gd name="connsiteX14" fmla="*/ 1500939 w 4017498"/>
                <a:gd name="connsiteY14" fmla="*/ 3760573 h 4010308"/>
                <a:gd name="connsiteX15" fmla="*/ 941800 w 4017498"/>
                <a:gd name="connsiteY15" fmla="*/ 3770325 h 4010308"/>
                <a:gd name="connsiteX16" fmla="*/ 1495677 w 4017498"/>
                <a:gd name="connsiteY16" fmla="*/ 3992421 h 4010308"/>
                <a:gd name="connsiteX17" fmla="*/ 1501590 w 4017498"/>
                <a:gd name="connsiteY17" fmla="*/ 3760573 h 4010308"/>
                <a:gd name="connsiteX18" fmla="*/ 2658103 w 4017498"/>
                <a:gd name="connsiteY18" fmla="*/ 3754009 h 4010308"/>
                <a:gd name="connsiteX19" fmla="*/ 2666045 w 4017498"/>
                <a:gd name="connsiteY19" fmla="*/ 3754202 h 4010308"/>
                <a:gd name="connsiteX20" fmla="*/ 2966928 w 4017498"/>
                <a:gd name="connsiteY20" fmla="*/ 3763013 h 4010308"/>
                <a:gd name="connsiteX21" fmla="*/ 2991308 w 4017498"/>
                <a:gd name="connsiteY21" fmla="*/ 3763785 h 4010308"/>
                <a:gd name="connsiteX22" fmla="*/ 2970380 w 4017498"/>
                <a:gd name="connsiteY22" fmla="*/ 3776337 h 4010308"/>
                <a:gd name="connsiteX23" fmla="*/ 2680503 w 4017498"/>
                <a:gd name="connsiteY23" fmla="*/ 3919573 h 4010308"/>
                <a:gd name="connsiteX24" fmla="*/ 2671307 w 4017498"/>
                <a:gd name="connsiteY24" fmla="*/ 3923218 h 4010308"/>
                <a:gd name="connsiteX25" fmla="*/ 2671283 w 4017498"/>
                <a:gd name="connsiteY25" fmla="*/ 3923218 h 4010308"/>
                <a:gd name="connsiteX26" fmla="*/ 2670679 w 4017498"/>
                <a:gd name="connsiteY26" fmla="*/ 3913370 h 4010308"/>
                <a:gd name="connsiteX27" fmla="*/ 2663076 w 4017498"/>
                <a:gd name="connsiteY27" fmla="*/ 3815441 h 4010308"/>
                <a:gd name="connsiteX28" fmla="*/ 2658706 w 4017498"/>
                <a:gd name="connsiteY28" fmla="*/ 3761926 h 4010308"/>
                <a:gd name="connsiteX29" fmla="*/ 1500842 w 4017498"/>
                <a:gd name="connsiteY29" fmla="*/ 3746235 h 4010308"/>
                <a:gd name="connsiteX30" fmla="*/ 1516218 w 4017498"/>
                <a:gd name="connsiteY30" fmla="*/ 3746235 h 4010308"/>
                <a:gd name="connsiteX31" fmla="*/ 1516073 w 4017498"/>
                <a:gd name="connsiteY31" fmla="*/ 3753549 h 4010308"/>
                <a:gd name="connsiteX32" fmla="*/ 1509701 w 4017498"/>
                <a:gd name="connsiteY32" fmla="*/ 4001642 h 4010308"/>
                <a:gd name="connsiteX33" fmla="*/ 1509363 w 4017498"/>
                <a:gd name="connsiteY33" fmla="*/ 4010284 h 4010308"/>
                <a:gd name="connsiteX34" fmla="*/ 1509363 w 4017498"/>
                <a:gd name="connsiteY34" fmla="*/ 4010308 h 4010308"/>
                <a:gd name="connsiteX35" fmla="*/ 1500939 w 4017498"/>
                <a:gd name="connsiteY35" fmla="*/ 4008401 h 4010308"/>
                <a:gd name="connsiteX36" fmla="*/ 913148 w 4017498"/>
                <a:gd name="connsiteY36" fmla="*/ 3769891 h 4010308"/>
                <a:gd name="connsiteX37" fmla="*/ 892220 w 4017498"/>
                <a:gd name="connsiteY37" fmla="*/ 3757194 h 4010308"/>
                <a:gd name="connsiteX38" fmla="*/ 916696 w 4017498"/>
                <a:gd name="connsiteY38" fmla="*/ 3756590 h 4010308"/>
                <a:gd name="connsiteX39" fmla="*/ 1500842 w 4017498"/>
                <a:gd name="connsiteY39" fmla="*/ 3746235 h 4010308"/>
                <a:gd name="connsiteX40" fmla="*/ 1992008 w 4017498"/>
                <a:gd name="connsiteY40" fmla="*/ 3596433 h 4010308"/>
                <a:gd name="connsiteX41" fmla="*/ 1992973 w 4017498"/>
                <a:gd name="connsiteY41" fmla="*/ 3602781 h 4010308"/>
                <a:gd name="connsiteX42" fmla="*/ 1992998 w 4017498"/>
                <a:gd name="connsiteY42" fmla="*/ 3602781 h 4010308"/>
                <a:gd name="connsiteX43" fmla="*/ 2149341 w 4017498"/>
                <a:gd name="connsiteY43" fmla="*/ 3605002 h 4010308"/>
                <a:gd name="connsiteX44" fmla="*/ 2149824 w 4017498"/>
                <a:gd name="connsiteY44" fmla="*/ 3598605 h 4010308"/>
                <a:gd name="connsiteX45" fmla="*/ 1975280 w 4017498"/>
                <a:gd name="connsiteY45" fmla="*/ 3581805 h 4010308"/>
                <a:gd name="connsiteX46" fmla="*/ 2165321 w 4017498"/>
                <a:gd name="connsiteY46" fmla="*/ 3584460 h 4010308"/>
                <a:gd name="connsiteX47" fmla="*/ 2162641 w 4017498"/>
                <a:gd name="connsiteY47" fmla="*/ 3619533 h 4010308"/>
                <a:gd name="connsiteX48" fmla="*/ 2162641 w 4017498"/>
                <a:gd name="connsiteY48" fmla="*/ 3619557 h 4010308"/>
                <a:gd name="connsiteX49" fmla="*/ 1980663 w 4017498"/>
                <a:gd name="connsiteY49" fmla="*/ 3616950 h 4010308"/>
                <a:gd name="connsiteX50" fmla="*/ 3253111 w 4017498"/>
                <a:gd name="connsiteY50" fmla="*/ 3444651 h 4010308"/>
                <a:gd name="connsiteX51" fmla="*/ 3239449 w 4017498"/>
                <a:gd name="connsiteY51" fmla="*/ 3446124 h 4010308"/>
                <a:gd name="connsiteX52" fmla="*/ 3251229 w 4017498"/>
                <a:gd name="connsiteY52" fmla="*/ 3446341 h 4010308"/>
                <a:gd name="connsiteX53" fmla="*/ 3253111 w 4017498"/>
                <a:gd name="connsiteY53" fmla="*/ 3444651 h 4010308"/>
                <a:gd name="connsiteX54" fmla="*/ 2107099 w 4017498"/>
                <a:gd name="connsiteY54" fmla="*/ 3429710 h 4010308"/>
                <a:gd name="connsiteX55" fmla="*/ 2084313 w 4017498"/>
                <a:gd name="connsiteY55" fmla="*/ 3429855 h 4010308"/>
                <a:gd name="connsiteX56" fmla="*/ 2023267 w 4017498"/>
                <a:gd name="connsiteY56" fmla="*/ 3429807 h 4010308"/>
                <a:gd name="connsiteX57" fmla="*/ 2023919 w 4017498"/>
                <a:gd name="connsiteY57" fmla="*/ 3502270 h 4010308"/>
                <a:gd name="connsiteX58" fmla="*/ 2025174 w 4017498"/>
                <a:gd name="connsiteY58" fmla="*/ 3502270 h 4010308"/>
                <a:gd name="connsiteX59" fmla="*/ 2025222 w 4017498"/>
                <a:gd name="connsiteY59" fmla="*/ 3503187 h 4010308"/>
                <a:gd name="connsiteX60" fmla="*/ 2025222 w 4017498"/>
                <a:gd name="connsiteY60" fmla="*/ 3503163 h 4010308"/>
                <a:gd name="connsiteX61" fmla="*/ 2107968 w 4017498"/>
                <a:gd name="connsiteY61" fmla="*/ 3504539 h 4010308"/>
                <a:gd name="connsiteX62" fmla="*/ 2108741 w 4017498"/>
                <a:gd name="connsiteY62" fmla="*/ 3501401 h 4010308"/>
                <a:gd name="connsiteX63" fmla="*/ 2107703 w 4017498"/>
                <a:gd name="connsiteY63" fmla="*/ 3498166 h 4010308"/>
                <a:gd name="connsiteX64" fmla="*/ 2105892 w 4017498"/>
                <a:gd name="connsiteY64" fmla="*/ 3491649 h 4010308"/>
                <a:gd name="connsiteX65" fmla="*/ 2105723 w 4017498"/>
                <a:gd name="connsiteY65" fmla="*/ 3490394 h 4010308"/>
                <a:gd name="connsiteX66" fmla="*/ 2107099 w 4017498"/>
                <a:gd name="connsiteY66" fmla="*/ 3429710 h 4010308"/>
                <a:gd name="connsiteX67" fmla="*/ 3292505 w 4017498"/>
                <a:gd name="connsiteY67" fmla="*/ 3425896 h 4010308"/>
                <a:gd name="connsiteX68" fmla="*/ 3278167 w 4017498"/>
                <a:gd name="connsiteY68" fmla="*/ 3440282 h 4010308"/>
                <a:gd name="connsiteX69" fmla="*/ 3258663 w 4017498"/>
                <a:gd name="connsiteY69" fmla="*/ 3458941 h 4010308"/>
                <a:gd name="connsiteX70" fmla="*/ 3256587 w 4017498"/>
                <a:gd name="connsiteY70" fmla="*/ 3460776 h 4010308"/>
                <a:gd name="connsiteX71" fmla="*/ 3256539 w 4017498"/>
                <a:gd name="connsiteY71" fmla="*/ 3460800 h 4010308"/>
                <a:gd name="connsiteX72" fmla="*/ 3120496 w 4017498"/>
                <a:gd name="connsiteY72" fmla="*/ 3458338 h 4010308"/>
                <a:gd name="connsiteX73" fmla="*/ 3119989 w 4017498"/>
                <a:gd name="connsiteY73" fmla="*/ 3444024 h 4010308"/>
                <a:gd name="connsiteX74" fmla="*/ 3258977 w 4017498"/>
                <a:gd name="connsiteY74" fmla="*/ 3429565 h 4010308"/>
                <a:gd name="connsiteX75" fmla="*/ 2012864 w 4017498"/>
                <a:gd name="connsiteY75" fmla="*/ 3415179 h 4010308"/>
                <a:gd name="connsiteX76" fmla="*/ 2018150 w 4017498"/>
                <a:gd name="connsiteY76" fmla="*/ 3415324 h 4010308"/>
                <a:gd name="connsiteX77" fmla="*/ 2084216 w 4017498"/>
                <a:gd name="connsiteY77" fmla="*/ 3415493 h 4010308"/>
                <a:gd name="connsiteX78" fmla="*/ 2116924 w 4017498"/>
                <a:gd name="connsiteY78" fmla="*/ 3415324 h 4010308"/>
                <a:gd name="connsiteX79" fmla="*/ 2127110 w 4017498"/>
                <a:gd name="connsiteY79" fmla="*/ 3415324 h 4010308"/>
                <a:gd name="connsiteX80" fmla="*/ 2123682 w 4017498"/>
                <a:gd name="connsiteY80" fmla="*/ 3424906 h 4010308"/>
                <a:gd name="connsiteX81" fmla="*/ 2119917 w 4017498"/>
                <a:gd name="connsiteY81" fmla="*/ 3487666 h 4010308"/>
                <a:gd name="connsiteX82" fmla="*/ 2120158 w 4017498"/>
                <a:gd name="connsiteY82" fmla="*/ 3489476 h 4010308"/>
                <a:gd name="connsiteX83" fmla="*/ 2121365 w 4017498"/>
                <a:gd name="connsiteY83" fmla="*/ 3493628 h 4010308"/>
                <a:gd name="connsiteX84" fmla="*/ 2123176 w 4017498"/>
                <a:gd name="connsiteY84" fmla="*/ 3499976 h 4010308"/>
                <a:gd name="connsiteX85" fmla="*/ 2123513 w 4017498"/>
                <a:gd name="connsiteY85" fmla="*/ 3501570 h 4010308"/>
                <a:gd name="connsiteX86" fmla="*/ 2123127 w 4017498"/>
                <a:gd name="connsiteY86" fmla="*/ 3503139 h 4010308"/>
                <a:gd name="connsiteX87" fmla="*/ 2120810 w 4017498"/>
                <a:gd name="connsiteY87" fmla="*/ 3513204 h 4010308"/>
                <a:gd name="connsiteX88" fmla="*/ 2119627 w 4017498"/>
                <a:gd name="connsiteY88" fmla="*/ 3519094 h 4010308"/>
                <a:gd name="connsiteX89" fmla="*/ 2119579 w 4017498"/>
                <a:gd name="connsiteY89" fmla="*/ 3519094 h 4010308"/>
                <a:gd name="connsiteX90" fmla="*/ 2011608 w 4017498"/>
                <a:gd name="connsiteY90" fmla="*/ 3517284 h 4010308"/>
                <a:gd name="connsiteX91" fmla="*/ 2010957 w 4017498"/>
                <a:gd name="connsiteY91" fmla="*/ 3510766 h 4010308"/>
                <a:gd name="connsiteX92" fmla="*/ 2011174 w 4017498"/>
                <a:gd name="connsiteY92" fmla="*/ 3420224 h 4010308"/>
                <a:gd name="connsiteX93" fmla="*/ 401103 w 4017498"/>
                <a:gd name="connsiteY93" fmla="*/ 3299510 h 4010308"/>
                <a:gd name="connsiteX94" fmla="*/ 564737 w 4017498"/>
                <a:gd name="connsiteY94" fmla="*/ 3479943 h 4010308"/>
                <a:gd name="connsiteX95" fmla="*/ 1384979 w 4017498"/>
                <a:gd name="connsiteY95" fmla="*/ 3492423 h 4010308"/>
                <a:gd name="connsiteX96" fmla="*/ 1319251 w 4017498"/>
                <a:gd name="connsiteY96" fmla="*/ 3405525 h 4010308"/>
                <a:gd name="connsiteX97" fmla="*/ 401103 w 4017498"/>
                <a:gd name="connsiteY97" fmla="*/ 3299510 h 4010308"/>
                <a:gd name="connsiteX98" fmla="*/ 366803 w 4017498"/>
                <a:gd name="connsiteY98" fmla="*/ 3279185 h 4010308"/>
                <a:gd name="connsiteX99" fmla="*/ 385076 w 4017498"/>
                <a:gd name="connsiteY99" fmla="*/ 3282275 h 4010308"/>
                <a:gd name="connsiteX100" fmla="*/ 1323499 w 4017498"/>
                <a:gd name="connsiteY100" fmla="*/ 3391428 h 4010308"/>
                <a:gd name="connsiteX101" fmla="*/ 1326758 w 4017498"/>
                <a:gd name="connsiteY101" fmla="*/ 3391669 h 4010308"/>
                <a:gd name="connsiteX102" fmla="*/ 1414211 w 4017498"/>
                <a:gd name="connsiteY102" fmla="*/ 3507243 h 4010308"/>
                <a:gd name="connsiteX103" fmla="*/ 1399486 w 4017498"/>
                <a:gd name="connsiteY103" fmla="*/ 3507002 h 4010308"/>
                <a:gd name="connsiteX104" fmla="*/ 561744 w 4017498"/>
                <a:gd name="connsiteY104" fmla="*/ 3494257 h 4010308"/>
                <a:gd name="connsiteX105" fmla="*/ 558895 w 4017498"/>
                <a:gd name="connsiteY105" fmla="*/ 3494257 h 4010308"/>
                <a:gd name="connsiteX106" fmla="*/ 556844 w 4017498"/>
                <a:gd name="connsiteY106" fmla="*/ 3492254 h 4010308"/>
                <a:gd name="connsiteX107" fmla="*/ 378245 w 4017498"/>
                <a:gd name="connsiteY107" fmla="*/ 3293789 h 4010308"/>
                <a:gd name="connsiteX108" fmla="*/ 2175362 w 4017498"/>
                <a:gd name="connsiteY108" fmla="*/ 3249638 h 4010308"/>
                <a:gd name="connsiteX109" fmla="*/ 2085471 w 4017498"/>
                <a:gd name="connsiteY109" fmla="*/ 3251762 h 4010308"/>
                <a:gd name="connsiteX110" fmla="*/ 2085471 w 4017498"/>
                <a:gd name="connsiteY110" fmla="*/ 3251787 h 4010308"/>
                <a:gd name="connsiteX111" fmla="*/ 2080812 w 4017498"/>
                <a:gd name="connsiteY111" fmla="*/ 3258159 h 4010308"/>
                <a:gd name="connsiteX112" fmla="*/ 2174831 w 4017498"/>
                <a:gd name="connsiteY112" fmla="*/ 3256107 h 4010308"/>
                <a:gd name="connsiteX113" fmla="*/ 2190907 w 4017498"/>
                <a:gd name="connsiteY113" fmla="*/ 3234914 h 4010308"/>
                <a:gd name="connsiteX114" fmla="*/ 2188204 w 4017498"/>
                <a:gd name="connsiteY114" fmla="*/ 3269914 h 4010308"/>
                <a:gd name="connsiteX115" fmla="*/ 2181831 w 4017498"/>
                <a:gd name="connsiteY115" fmla="*/ 3270180 h 4010308"/>
                <a:gd name="connsiteX116" fmla="*/ 2066619 w 4017498"/>
                <a:gd name="connsiteY116" fmla="*/ 3272545 h 4010308"/>
                <a:gd name="connsiteX117" fmla="*/ 2052474 w 4017498"/>
                <a:gd name="connsiteY117" fmla="*/ 3272545 h 4010308"/>
                <a:gd name="connsiteX118" fmla="*/ 2078085 w 4017498"/>
                <a:gd name="connsiteY118" fmla="*/ 3237593 h 4010308"/>
                <a:gd name="connsiteX119" fmla="*/ 3420171 w 4017498"/>
                <a:gd name="connsiteY119" fmla="*/ 2980662 h 4010308"/>
                <a:gd name="connsiteX120" fmla="*/ 3420172 w 4017498"/>
                <a:gd name="connsiteY120" fmla="*/ 2980666 h 4010308"/>
                <a:gd name="connsiteX121" fmla="*/ 3420148 w 4017498"/>
                <a:gd name="connsiteY121" fmla="*/ 2980666 h 4010308"/>
                <a:gd name="connsiteX122" fmla="*/ 3665465 w 4017498"/>
                <a:gd name="connsiteY122" fmla="*/ 2906899 h 4010308"/>
                <a:gd name="connsiteX123" fmla="*/ 3658441 w 4017498"/>
                <a:gd name="connsiteY123" fmla="*/ 2920972 h 4010308"/>
                <a:gd name="connsiteX124" fmla="*/ 3653734 w 4017498"/>
                <a:gd name="connsiteY124" fmla="*/ 2929999 h 4010308"/>
                <a:gd name="connsiteX125" fmla="*/ 3648882 w 4017498"/>
                <a:gd name="connsiteY125" fmla="*/ 2939269 h 4010308"/>
                <a:gd name="connsiteX126" fmla="*/ 3647289 w 4017498"/>
                <a:gd name="connsiteY126" fmla="*/ 2942503 h 4010308"/>
                <a:gd name="connsiteX127" fmla="*/ 3643741 w 4017498"/>
                <a:gd name="connsiteY127" fmla="*/ 2943155 h 4010308"/>
                <a:gd name="connsiteX128" fmla="*/ 3420171 w 4017498"/>
                <a:gd name="connsiteY128" fmla="*/ 2980662 h 4010308"/>
                <a:gd name="connsiteX129" fmla="*/ 3417493 w 4017498"/>
                <a:gd name="connsiteY129" fmla="*/ 2966569 h 4010308"/>
                <a:gd name="connsiteX130" fmla="*/ 3650234 w 4017498"/>
                <a:gd name="connsiteY130" fmla="*/ 2910809 h 4010308"/>
                <a:gd name="connsiteX131" fmla="*/ 722168 w 4017498"/>
                <a:gd name="connsiteY131" fmla="*/ 2459376 h 4010308"/>
                <a:gd name="connsiteX132" fmla="*/ 722190 w 4017498"/>
                <a:gd name="connsiteY132" fmla="*/ 2459376 h 4010308"/>
                <a:gd name="connsiteX133" fmla="*/ 722166 w 4017498"/>
                <a:gd name="connsiteY133" fmla="*/ 2459425 h 4010308"/>
                <a:gd name="connsiteX134" fmla="*/ 1576676 w 4017498"/>
                <a:gd name="connsiteY134" fmla="*/ 2403544 h 4010308"/>
                <a:gd name="connsiteX135" fmla="*/ 1576685 w 4017498"/>
                <a:gd name="connsiteY135" fmla="*/ 2403544 h 4010308"/>
                <a:gd name="connsiteX136" fmla="*/ 1576661 w 4017498"/>
                <a:gd name="connsiteY136" fmla="*/ 2403568 h 4010308"/>
                <a:gd name="connsiteX137" fmla="*/ 3121075 w 4017498"/>
                <a:gd name="connsiteY137" fmla="*/ 2379213 h 4010308"/>
                <a:gd name="connsiteX138" fmla="*/ 3121074 w 4017498"/>
                <a:gd name="connsiteY138" fmla="*/ 2379239 h 4010308"/>
                <a:gd name="connsiteX139" fmla="*/ 3077457 w 4017498"/>
                <a:gd name="connsiteY139" fmla="*/ 2434369 h 4010308"/>
                <a:gd name="connsiteX140" fmla="*/ 3118565 w 4017498"/>
                <a:gd name="connsiteY140" fmla="*/ 2426862 h 4010308"/>
                <a:gd name="connsiteX141" fmla="*/ 3121074 w 4017498"/>
                <a:gd name="connsiteY141" fmla="*/ 2379239 h 4010308"/>
                <a:gd name="connsiteX142" fmla="*/ 3121075 w 4017498"/>
                <a:gd name="connsiteY142" fmla="*/ 2379237 h 4010308"/>
                <a:gd name="connsiteX143" fmla="*/ 3137755 w 4017498"/>
                <a:gd name="connsiteY143" fmla="*/ 2335016 h 4010308"/>
                <a:gd name="connsiteX144" fmla="*/ 3132275 w 4017498"/>
                <a:gd name="connsiteY144" fmla="*/ 2438980 h 4010308"/>
                <a:gd name="connsiteX145" fmla="*/ 3042481 w 4017498"/>
                <a:gd name="connsiteY145" fmla="*/ 2455394 h 4010308"/>
                <a:gd name="connsiteX146" fmla="*/ 3101753 w 4017498"/>
                <a:gd name="connsiteY146" fmla="*/ 2242769 h 4010308"/>
                <a:gd name="connsiteX147" fmla="*/ 3101740 w 4017498"/>
                <a:gd name="connsiteY147" fmla="*/ 2242808 h 4010308"/>
                <a:gd name="connsiteX148" fmla="*/ 3101716 w 4017498"/>
                <a:gd name="connsiteY148" fmla="*/ 2242784 h 4010308"/>
                <a:gd name="connsiteX149" fmla="*/ 3131455 w 4017498"/>
                <a:gd name="connsiteY149" fmla="*/ 2202136 h 4010308"/>
                <a:gd name="connsiteX150" fmla="*/ 3129306 w 4017498"/>
                <a:gd name="connsiteY150" fmla="*/ 2204066 h 4010308"/>
                <a:gd name="connsiteX151" fmla="*/ 3129330 w 4017498"/>
                <a:gd name="connsiteY151" fmla="*/ 2204066 h 4010308"/>
                <a:gd name="connsiteX152" fmla="*/ 3128558 w 4017498"/>
                <a:gd name="connsiteY152" fmla="*/ 2206432 h 4010308"/>
                <a:gd name="connsiteX153" fmla="*/ 3124961 w 4017498"/>
                <a:gd name="connsiteY153" fmla="*/ 2218067 h 4010308"/>
                <a:gd name="connsiteX154" fmla="*/ 3130513 w 4017498"/>
                <a:gd name="connsiteY154" fmla="*/ 2215846 h 4010308"/>
                <a:gd name="connsiteX155" fmla="*/ 3148086 w 4017498"/>
                <a:gd name="connsiteY155" fmla="*/ 2167666 h 4010308"/>
                <a:gd name="connsiteX156" fmla="*/ 3144248 w 4017498"/>
                <a:gd name="connsiteY156" fmla="*/ 2225767 h 4010308"/>
                <a:gd name="connsiteX157" fmla="*/ 3101753 w 4017498"/>
                <a:gd name="connsiteY157" fmla="*/ 2242769 h 4010308"/>
                <a:gd name="connsiteX158" fmla="*/ 3106664 w 4017498"/>
                <a:gd name="connsiteY158" fmla="*/ 2228108 h 4010308"/>
                <a:gd name="connsiteX159" fmla="*/ 3114872 w 4017498"/>
                <a:gd name="connsiteY159" fmla="*/ 2202160 h 4010308"/>
                <a:gd name="connsiteX160" fmla="*/ 3116730 w 4017498"/>
                <a:gd name="connsiteY160" fmla="*/ 2196053 h 4010308"/>
                <a:gd name="connsiteX161" fmla="*/ 1275922 w 4017498"/>
                <a:gd name="connsiteY161" fmla="*/ 2106764 h 4010308"/>
                <a:gd name="connsiteX162" fmla="*/ 1223898 w 4017498"/>
                <a:gd name="connsiteY162" fmla="*/ 2110726 h 4010308"/>
                <a:gd name="connsiteX163" fmla="*/ 1182342 w 4017498"/>
                <a:gd name="connsiteY163" fmla="*/ 2120799 h 4010308"/>
                <a:gd name="connsiteX164" fmla="*/ 1180190 w 4017498"/>
                <a:gd name="connsiteY164" fmla="*/ 2131481 h 4010308"/>
                <a:gd name="connsiteX165" fmla="*/ 1326999 w 4017498"/>
                <a:gd name="connsiteY165" fmla="*/ 2278194 h 4010308"/>
                <a:gd name="connsiteX166" fmla="*/ 1462254 w 4017498"/>
                <a:gd name="connsiteY166" fmla="*/ 2188530 h 4010308"/>
                <a:gd name="connsiteX167" fmla="*/ 1464721 w 4017498"/>
                <a:gd name="connsiteY167" fmla="*/ 2176351 h 4010308"/>
                <a:gd name="connsiteX168" fmla="*/ 1434829 w 4017498"/>
                <a:gd name="connsiteY168" fmla="*/ 2150430 h 4010308"/>
                <a:gd name="connsiteX169" fmla="*/ 1275922 w 4017498"/>
                <a:gd name="connsiteY169" fmla="*/ 2106764 h 4010308"/>
                <a:gd name="connsiteX170" fmla="*/ 1284709 w 4017498"/>
                <a:gd name="connsiteY170" fmla="*/ 2066864 h 4010308"/>
                <a:gd name="connsiteX171" fmla="*/ 1233180 w 4017498"/>
                <a:gd name="connsiteY171" fmla="*/ 2070786 h 4010308"/>
                <a:gd name="connsiteX172" fmla="*/ 1190292 w 4017498"/>
                <a:gd name="connsiteY172" fmla="*/ 2081322 h 4010308"/>
                <a:gd name="connsiteX173" fmla="*/ 1185450 w 4017498"/>
                <a:gd name="connsiteY173" fmla="*/ 2105364 h 4010308"/>
                <a:gd name="connsiteX174" fmla="*/ 1221581 w 4017498"/>
                <a:gd name="connsiteY174" fmla="*/ 2096596 h 4010308"/>
                <a:gd name="connsiteX175" fmla="*/ 1275946 w 4017498"/>
                <a:gd name="connsiteY175" fmla="*/ 2092450 h 4010308"/>
                <a:gd name="connsiteX176" fmla="*/ 1443472 w 4017498"/>
                <a:gd name="connsiteY176" fmla="*/ 2139019 h 4010308"/>
                <a:gd name="connsiteX177" fmla="*/ 1467961 w 4017498"/>
                <a:gd name="connsiteY177" fmla="*/ 2160350 h 4010308"/>
                <a:gd name="connsiteX178" fmla="*/ 1472929 w 4017498"/>
                <a:gd name="connsiteY178" fmla="*/ 2135820 h 4010308"/>
                <a:gd name="connsiteX179" fmla="*/ 1441356 w 4017498"/>
                <a:gd name="connsiteY179" fmla="*/ 2109217 h 4010308"/>
                <a:gd name="connsiteX180" fmla="*/ 1284709 w 4017498"/>
                <a:gd name="connsiteY180" fmla="*/ 2066864 h 4010308"/>
                <a:gd name="connsiteX181" fmla="*/ 1326999 w 4017498"/>
                <a:gd name="connsiteY181" fmla="*/ 1983948 h 4010308"/>
                <a:gd name="connsiteX182" fmla="*/ 1213754 w 4017498"/>
                <a:gd name="connsiteY182" fmla="*/ 2037692 h 4010308"/>
                <a:gd name="connsiteX183" fmla="*/ 1197325 w 4017498"/>
                <a:gd name="connsiteY183" fmla="*/ 2064876 h 4010308"/>
                <a:gd name="connsiteX184" fmla="*/ 1230802 w 4017498"/>
                <a:gd name="connsiteY184" fmla="*/ 2056635 h 4010308"/>
                <a:gd name="connsiteX185" fmla="*/ 1284685 w 4017498"/>
                <a:gd name="connsiteY185" fmla="*/ 2052526 h 4010308"/>
                <a:gd name="connsiteX186" fmla="*/ 1449777 w 4017498"/>
                <a:gd name="connsiteY186" fmla="*/ 2097669 h 4010308"/>
                <a:gd name="connsiteX187" fmla="*/ 1470520 w 4017498"/>
                <a:gd name="connsiteY187" fmla="*/ 2115209 h 4010308"/>
                <a:gd name="connsiteX188" fmla="*/ 1462254 w 4017498"/>
                <a:gd name="connsiteY188" fmla="*/ 2074305 h 4010308"/>
                <a:gd name="connsiteX189" fmla="*/ 1326999 w 4017498"/>
                <a:gd name="connsiteY189" fmla="*/ 1983948 h 4010308"/>
                <a:gd name="connsiteX190" fmla="*/ 1326999 w 4017498"/>
                <a:gd name="connsiteY190" fmla="*/ 1969634 h 4010308"/>
                <a:gd name="connsiteX191" fmla="*/ 1475485 w 4017498"/>
                <a:gd name="connsiteY191" fmla="*/ 2068565 h 4010308"/>
                <a:gd name="connsiteX192" fmla="*/ 1487837 w 4017498"/>
                <a:gd name="connsiteY192" fmla="*/ 2129852 h 4010308"/>
                <a:gd name="connsiteX193" fmla="*/ 1487881 w 4017498"/>
                <a:gd name="connsiteY193" fmla="*/ 2129889 h 4010308"/>
                <a:gd name="connsiteX194" fmla="*/ 1487850 w 4017498"/>
                <a:gd name="connsiteY194" fmla="*/ 2129917 h 4010308"/>
                <a:gd name="connsiteX195" fmla="*/ 1488170 w 4017498"/>
                <a:gd name="connsiteY195" fmla="*/ 2131505 h 4010308"/>
                <a:gd name="connsiteX196" fmla="*/ 1480192 w 4017498"/>
                <a:gd name="connsiteY196" fmla="*/ 2171003 h 4010308"/>
                <a:gd name="connsiteX197" fmla="*/ 1481652 w 4017498"/>
                <a:gd name="connsiteY197" fmla="*/ 2172275 h 4010308"/>
                <a:gd name="connsiteX198" fmla="*/ 1479572 w 4017498"/>
                <a:gd name="connsiteY198" fmla="*/ 2174069 h 4010308"/>
                <a:gd name="connsiteX199" fmla="*/ 1475482 w 4017498"/>
                <a:gd name="connsiteY199" fmla="*/ 2194317 h 4010308"/>
                <a:gd name="connsiteX200" fmla="*/ 1326999 w 4017498"/>
                <a:gd name="connsiteY200" fmla="*/ 2292556 h 4010308"/>
                <a:gd name="connsiteX201" fmla="*/ 1165804 w 4017498"/>
                <a:gd name="connsiteY201" fmla="*/ 2131505 h 4010308"/>
                <a:gd name="connsiteX202" fmla="*/ 1326999 w 4017498"/>
                <a:gd name="connsiteY202" fmla="*/ 1969634 h 4010308"/>
                <a:gd name="connsiteX203" fmla="*/ 1426810 w 4017498"/>
                <a:gd name="connsiteY203" fmla="*/ 1765063 h 4010308"/>
                <a:gd name="connsiteX204" fmla="*/ 1151272 w 4017498"/>
                <a:gd name="connsiteY204" fmla="*/ 1833519 h 4010308"/>
                <a:gd name="connsiteX205" fmla="*/ 1053029 w 4017498"/>
                <a:gd name="connsiteY205" fmla="*/ 2345395 h 4010308"/>
                <a:gd name="connsiteX206" fmla="*/ 1053005 w 4017498"/>
                <a:gd name="connsiteY206" fmla="*/ 2345419 h 4010308"/>
                <a:gd name="connsiteX207" fmla="*/ 1568816 w 4017498"/>
                <a:gd name="connsiteY207" fmla="*/ 2388868 h 4010308"/>
                <a:gd name="connsiteX208" fmla="*/ 1632468 w 4017498"/>
                <a:gd name="connsiteY208" fmla="*/ 1982307 h 4010308"/>
                <a:gd name="connsiteX209" fmla="*/ 1624623 w 4017498"/>
                <a:gd name="connsiteY209" fmla="*/ 1926041 h 4010308"/>
                <a:gd name="connsiteX210" fmla="*/ 1533960 w 4017498"/>
                <a:gd name="connsiteY210" fmla="*/ 1985662 h 4010308"/>
                <a:gd name="connsiteX211" fmla="*/ 3146565 w 4017498"/>
                <a:gd name="connsiteY211" fmla="*/ 1748336 h 4010308"/>
                <a:gd name="connsiteX212" fmla="*/ 3154941 w 4017498"/>
                <a:gd name="connsiteY212" fmla="*/ 1803758 h 4010308"/>
                <a:gd name="connsiteX213" fmla="*/ 3157837 w 4017498"/>
                <a:gd name="connsiteY213" fmla="*/ 1753381 h 4010308"/>
                <a:gd name="connsiteX214" fmla="*/ 3146565 w 4017498"/>
                <a:gd name="connsiteY214" fmla="*/ 1748336 h 4010308"/>
                <a:gd name="connsiteX215" fmla="*/ 1434607 w 4017498"/>
                <a:gd name="connsiteY215" fmla="*/ 1748335 h 4010308"/>
                <a:gd name="connsiteX216" fmla="*/ 1539705 w 4017498"/>
                <a:gd name="connsiteY216" fmla="*/ 1964735 h 4010308"/>
                <a:gd name="connsiteX217" fmla="*/ 1635775 w 4017498"/>
                <a:gd name="connsiteY217" fmla="*/ 1901565 h 4010308"/>
                <a:gd name="connsiteX218" fmla="*/ 1637272 w 4017498"/>
                <a:gd name="connsiteY218" fmla="*/ 1912862 h 4010308"/>
                <a:gd name="connsiteX219" fmla="*/ 1646637 w 4017498"/>
                <a:gd name="connsiteY219" fmla="*/ 1980304 h 4010308"/>
                <a:gd name="connsiteX220" fmla="*/ 1578857 w 4017498"/>
                <a:gd name="connsiteY220" fmla="*/ 2399947 h 4010308"/>
                <a:gd name="connsiteX221" fmla="*/ 1576676 w 4017498"/>
                <a:gd name="connsiteY221" fmla="*/ 2403544 h 4010308"/>
                <a:gd name="connsiteX222" fmla="*/ 1572461 w 4017498"/>
                <a:gd name="connsiteY222" fmla="*/ 2403375 h 4010308"/>
                <a:gd name="connsiteX223" fmla="*/ 1043591 w 4017498"/>
                <a:gd name="connsiteY223" fmla="*/ 2358671 h 4010308"/>
                <a:gd name="connsiteX224" fmla="*/ 1036036 w 4017498"/>
                <a:gd name="connsiteY224" fmla="*/ 2357657 h 4010308"/>
                <a:gd name="connsiteX225" fmla="*/ 1138865 w 4017498"/>
                <a:gd name="connsiteY225" fmla="*/ 1821836 h 4010308"/>
                <a:gd name="connsiteX226" fmla="*/ 3128099 w 4017498"/>
                <a:gd name="connsiteY226" fmla="*/ 1720722 h 4010308"/>
                <a:gd name="connsiteX227" fmla="*/ 3141254 w 4017498"/>
                <a:gd name="connsiteY227" fmla="*/ 1729098 h 4010308"/>
                <a:gd name="connsiteX228" fmla="*/ 3168072 w 4017498"/>
                <a:gd name="connsiteY228" fmla="*/ 1742085 h 4010308"/>
                <a:gd name="connsiteX229" fmla="*/ 3172779 w 4017498"/>
                <a:gd name="connsiteY229" fmla="*/ 1744064 h 4010308"/>
                <a:gd name="connsiteX230" fmla="*/ 3161337 w 4017498"/>
                <a:gd name="connsiteY230" fmla="*/ 1940839 h 4010308"/>
                <a:gd name="connsiteX231" fmla="*/ 671910 w 4017498"/>
                <a:gd name="connsiteY231" fmla="*/ 1460028 h 4010308"/>
                <a:gd name="connsiteX232" fmla="*/ 669882 w 4017498"/>
                <a:gd name="connsiteY232" fmla="*/ 1461235 h 4010308"/>
                <a:gd name="connsiteX233" fmla="*/ 668699 w 4017498"/>
                <a:gd name="connsiteY233" fmla="*/ 1467221 h 4010308"/>
                <a:gd name="connsiteX234" fmla="*/ 669858 w 4017498"/>
                <a:gd name="connsiteY234" fmla="*/ 1472387 h 4010308"/>
                <a:gd name="connsiteX235" fmla="*/ 669858 w 4017498"/>
                <a:gd name="connsiteY235" fmla="*/ 1472411 h 4010308"/>
                <a:gd name="connsiteX236" fmla="*/ 672054 w 4017498"/>
                <a:gd name="connsiteY236" fmla="*/ 1473618 h 4010308"/>
                <a:gd name="connsiteX237" fmla="*/ 674347 w 4017498"/>
                <a:gd name="connsiteY237" fmla="*/ 1472652 h 4010308"/>
                <a:gd name="connsiteX238" fmla="*/ 675917 w 4017498"/>
                <a:gd name="connsiteY238" fmla="*/ 1467221 h 4010308"/>
                <a:gd name="connsiteX239" fmla="*/ 674323 w 4017498"/>
                <a:gd name="connsiteY239" fmla="*/ 1460993 h 4010308"/>
                <a:gd name="connsiteX240" fmla="*/ 671910 w 4017498"/>
                <a:gd name="connsiteY240" fmla="*/ 1460028 h 4010308"/>
                <a:gd name="connsiteX241" fmla="*/ 612880 w 4017498"/>
                <a:gd name="connsiteY241" fmla="*/ 1457655 h 4010308"/>
                <a:gd name="connsiteX242" fmla="*/ 612891 w 4017498"/>
                <a:gd name="connsiteY242" fmla="*/ 1457661 h 4010308"/>
                <a:gd name="connsiteX243" fmla="*/ 612867 w 4017498"/>
                <a:gd name="connsiteY243" fmla="*/ 1457661 h 4010308"/>
                <a:gd name="connsiteX244" fmla="*/ 1351137 w 4017498"/>
                <a:gd name="connsiteY244" fmla="*/ 1453655 h 4010308"/>
                <a:gd name="connsiteX245" fmla="*/ 1361830 w 4017498"/>
                <a:gd name="connsiteY245" fmla="*/ 1463238 h 4010308"/>
                <a:gd name="connsiteX246" fmla="*/ 1287677 w 4017498"/>
                <a:gd name="connsiteY246" fmla="*/ 1546008 h 4010308"/>
                <a:gd name="connsiteX247" fmla="*/ 1333347 w 4017498"/>
                <a:gd name="connsiteY247" fmla="*/ 1556943 h 4010308"/>
                <a:gd name="connsiteX248" fmla="*/ 1237494 w 4017498"/>
                <a:gd name="connsiteY248" fmla="*/ 1633340 h 4010308"/>
                <a:gd name="connsiteX249" fmla="*/ 1438638 w 4017498"/>
                <a:gd name="connsiteY249" fmla="*/ 1583422 h 4010308"/>
                <a:gd name="connsiteX250" fmla="*/ 1544195 w 4017498"/>
                <a:gd name="connsiteY250" fmla="*/ 1609371 h 4010308"/>
                <a:gd name="connsiteX251" fmla="*/ 1603526 w 4017498"/>
                <a:gd name="connsiteY251" fmla="*/ 1731800 h 4010308"/>
                <a:gd name="connsiteX252" fmla="*/ 1723663 w 4017498"/>
                <a:gd name="connsiteY252" fmla="*/ 1652554 h 4010308"/>
                <a:gd name="connsiteX253" fmla="*/ 1726607 w 4017498"/>
                <a:gd name="connsiteY253" fmla="*/ 1653158 h 4010308"/>
                <a:gd name="connsiteX254" fmla="*/ 1759122 w 4017498"/>
                <a:gd name="connsiteY254" fmla="*/ 1661292 h 4010308"/>
                <a:gd name="connsiteX255" fmla="*/ 1763563 w 4017498"/>
                <a:gd name="connsiteY255" fmla="*/ 1662668 h 4010308"/>
                <a:gd name="connsiteX256" fmla="*/ 1764167 w 4017498"/>
                <a:gd name="connsiteY256" fmla="*/ 1667255 h 4010308"/>
                <a:gd name="connsiteX257" fmla="*/ 1784515 w 4017498"/>
                <a:gd name="connsiteY257" fmla="*/ 1815319 h 4010308"/>
                <a:gd name="connsiteX258" fmla="*/ 1784877 w 4017498"/>
                <a:gd name="connsiteY258" fmla="*/ 1817853 h 4010308"/>
                <a:gd name="connsiteX259" fmla="*/ 1790598 w 4017498"/>
                <a:gd name="connsiteY259" fmla="*/ 1859347 h 4010308"/>
                <a:gd name="connsiteX260" fmla="*/ 1791539 w 4017498"/>
                <a:gd name="connsiteY260" fmla="*/ 2341702 h 4010308"/>
                <a:gd name="connsiteX261" fmla="*/ 1759629 w 4017498"/>
                <a:gd name="connsiteY261" fmla="*/ 2414237 h 4010308"/>
                <a:gd name="connsiteX262" fmla="*/ 1670027 w 4017498"/>
                <a:gd name="connsiteY262" fmla="*/ 2561433 h 4010308"/>
                <a:gd name="connsiteX263" fmla="*/ 1670052 w 4017498"/>
                <a:gd name="connsiteY263" fmla="*/ 2561457 h 4010308"/>
                <a:gd name="connsiteX264" fmla="*/ 1657355 w 4017498"/>
                <a:gd name="connsiteY264" fmla="*/ 2554722 h 4010308"/>
                <a:gd name="connsiteX265" fmla="*/ 1747222 w 4017498"/>
                <a:gd name="connsiteY265" fmla="*/ 2407213 h 4010308"/>
                <a:gd name="connsiteX266" fmla="*/ 1778408 w 4017498"/>
                <a:gd name="connsiteY266" fmla="*/ 2335909 h 4010308"/>
                <a:gd name="connsiteX267" fmla="*/ 1776381 w 4017498"/>
                <a:gd name="connsiteY267" fmla="*/ 1861374 h 4010308"/>
                <a:gd name="connsiteX268" fmla="*/ 1770684 w 4017498"/>
                <a:gd name="connsiteY268" fmla="*/ 1819857 h 4010308"/>
                <a:gd name="connsiteX269" fmla="*/ 1770298 w 4017498"/>
                <a:gd name="connsiteY269" fmla="*/ 1817370 h 4010308"/>
                <a:gd name="connsiteX270" fmla="*/ 1750504 w 4017498"/>
                <a:gd name="connsiteY270" fmla="*/ 1673748 h 4010308"/>
                <a:gd name="connsiteX271" fmla="*/ 1726559 w 4017498"/>
                <a:gd name="connsiteY271" fmla="*/ 1667882 h 4010308"/>
                <a:gd name="connsiteX272" fmla="*/ 1597757 w 4017498"/>
                <a:gd name="connsiteY272" fmla="*/ 1752849 h 4010308"/>
                <a:gd name="connsiteX273" fmla="*/ 1534201 w 4017498"/>
                <a:gd name="connsiteY273" fmla="*/ 1621730 h 4010308"/>
                <a:gd name="connsiteX274" fmla="*/ 1438711 w 4017498"/>
                <a:gd name="connsiteY274" fmla="*/ 1598243 h 4010308"/>
                <a:gd name="connsiteX275" fmla="*/ 1177100 w 4017498"/>
                <a:gd name="connsiteY275" fmla="*/ 1663151 h 4010308"/>
                <a:gd name="connsiteX276" fmla="*/ 1301460 w 4017498"/>
                <a:gd name="connsiteY276" fmla="*/ 1564088 h 4010308"/>
                <a:gd name="connsiteX277" fmla="*/ 1260956 w 4017498"/>
                <a:gd name="connsiteY277" fmla="*/ 1554336 h 4010308"/>
                <a:gd name="connsiteX278" fmla="*/ 379571 w 4017498"/>
                <a:gd name="connsiteY278" fmla="*/ 1451651 h 4010308"/>
                <a:gd name="connsiteX279" fmla="*/ 366440 w 4017498"/>
                <a:gd name="connsiteY279" fmla="*/ 1480183 h 4010308"/>
                <a:gd name="connsiteX280" fmla="*/ 491935 w 4017498"/>
                <a:gd name="connsiteY280" fmla="*/ 1520711 h 4010308"/>
                <a:gd name="connsiteX281" fmla="*/ 501421 w 4017498"/>
                <a:gd name="connsiteY281" fmla="*/ 1523752 h 4010308"/>
                <a:gd name="connsiteX282" fmla="*/ 580450 w 4017498"/>
                <a:gd name="connsiteY282" fmla="*/ 1546732 h 4010308"/>
                <a:gd name="connsiteX283" fmla="*/ 653782 w 4017498"/>
                <a:gd name="connsiteY283" fmla="*/ 1567974 h 4010308"/>
                <a:gd name="connsiteX284" fmla="*/ 661072 w 4017498"/>
                <a:gd name="connsiteY284" fmla="*/ 1553467 h 4010308"/>
                <a:gd name="connsiteX285" fmla="*/ 388720 w 4017498"/>
                <a:gd name="connsiteY285" fmla="*/ 1458869 h 4010308"/>
                <a:gd name="connsiteX286" fmla="*/ 379571 w 4017498"/>
                <a:gd name="connsiteY286" fmla="*/ 1451651 h 4010308"/>
                <a:gd name="connsiteX287" fmla="*/ 671910 w 4017498"/>
                <a:gd name="connsiteY287" fmla="*/ 1445714 h 4010308"/>
                <a:gd name="connsiteX288" fmla="*/ 683930 w 4017498"/>
                <a:gd name="connsiteY288" fmla="*/ 1450155 h 4010308"/>
                <a:gd name="connsiteX289" fmla="*/ 685499 w 4017498"/>
                <a:gd name="connsiteY289" fmla="*/ 1451193 h 4010308"/>
                <a:gd name="connsiteX290" fmla="*/ 686344 w 4017498"/>
                <a:gd name="connsiteY290" fmla="*/ 1452907 h 4010308"/>
                <a:gd name="connsiteX291" fmla="*/ 690279 w 4017498"/>
                <a:gd name="connsiteY291" fmla="*/ 1467245 h 4010308"/>
                <a:gd name="connsiteX292" fmla="*/ 686368 w 4017498"/>
                <a:gd name="connsiteY292" fmla="*/ 1480739 h 4010308"/>
                <a:gd name="connsiteX293" fmla="*/ 685524 w 4017498"/>
                <a:gd name="connsiteY293" fmla="*/ 1482452 h 4010308"/>
                <a:gd name="connsiteX294" fmla="*/ 683882 w 4017498"/>
                <a:gd name="connsiteY294" fmla="*/ 1483611 h 4010308"/>
                <a:gd name="connsiteX295" fmla="*/ 671934 w 4017498"/>
                <a:gd name="connsiteY295" fmla="*/ 1487956 h 4010308"/>
                <a:gd name="connsiteX296" fmla="*/ 671910 w 4017498"/>
                <a:gd name="connsiteY296" fmla="*/ 1487956 h 4010308"/>
                <a:gd name="connsiteX297" fmla="*/ 660782 w 4017498"/>
                <a:gd name="connsiteY297" fmla="*/ 1483587 h 4010308"/>
                <a:gd name="connsiteX298" fmla="*/ 658996 w 4017498"/>
                <a:gd name="connsiteY298" fmla="*/ 1481921 h 4010308"/>
                <a:gd name="connsiteX299" fmla="*/ 654361 w 4017498"/>
                <a:gd name="connsiteY299" fmla="*/ 1467245 h 4010308"/>
                <a:gd name="connsiteX300" fmla="*/ 658996 w 4017498"/>
                <a:gd name="connsiteY300" fmla="*/ 1451797 h 4010308"/>
                <a:gd name="connsiteX301" fmla="*/ 660709 w 4017498"/>
                <a:gd name="connsiteY301" fmla="*/ 1450155 h 4010308"/>
                <a:gd name="connsiteX302" fmla="*/ 671910 w 4017498"/>
                <a:gd name="connsiteY302" fmla="*/ 1445714 h 4010308"/>
                <a:gd name="connsiteX303" fmla="*/ 534671 w 4017498"/>
                <a:gd name="connsiteY303" fmla="*/ 1432963 h 4010308"/>
                <a:gd name="connsiteX304" fmla="*/ 534684 w 4017498"/>
                <a:gd name="connsiteY304" fmla="*/ 1432968 h 4010308"/>
                <a:gd name="connsiteX305" fmla="*/ 534659 w 4017498"/>
                <a:gd name="connsiteY305" fmla="*/ 1432968 h 4010308"/>
                <a:gd name="connsiteX306" fmla="*/ 612891 w 4017498"/>
                <a:gd name="connsiteY306" fmla="*/ 1429758 h 4010308"/>
                <a:gd name="connsiteX307" fmla="*/ 612481 w 4017498"/>
                <a:gd name="connsiteY307" fmla="*/ 1430361 h 4010308"/>
                <a:gd name="connsiteX308" fmla="*/ 610767 w 4017498"/>
                <a:gd name="connsiteY308" fmla="*/ 1430892 h 4010308"/>
                <a:gd name="connsiteX309" fmla="*/ 608909 w 4017498"/>
                <a:gd name="connsiteY309" fmla="*/ 1436154 h 4010308"/>
                <a:gd name="connsiteX310" fmla="*/ 610767 w 4017498"/>
                <a:gd name="connsiteY310" fmla="*/ 1441441 h 4010308"/>
                <a:gd name="connsiteX311" fmla="*/ 612795 w 4017498"/>
                <a:gd name="connsiteY311" fmla="*/ 1443275 h 4010308"/>
                <a:gd name="connsiteX312" fmla="*/ 615016 w 4017498"/>
                <a:gd name="connsiteY312" fmla="*/ 1441441 h 4010308"/>
                <a:gd name="connsiteX313" fmla="*/ 616874 w 4017498"/>
                <a:gd name="connsiteY313" fmla="*/ 1436154 h 4010308"/>
                <a:gd name="connsiteX314" fmla="*/ 615016 w 4017498"/>
                <a:gd name="connsiteY314" fmla="*/ 1430892 h 4010308"/>
                <a:gd name="connsiteX315" fmla="*/ 612916 w 4017498"/>
                <a:gd name="connsiteY315" fmla="*/ 1429782 h 4010308"/>
                <a:gd name="connsiteX316" fmla="*/ 612665 w 4017498"/>
                <a:gd name="connsiteY316" fmla="*/ 1415848 h 4010308"/>
                <a:gd name="connsiteX317" fmla="*/ 626023 w 4017498"/>
                <a:gd name="connsiteY317" fmla="*/ 1421816 h 4010308"/>
                <a:gd name="connsiteX318" fmla="*/ 631212 w 4017498"/>
                <a:gd name="connsiteY318" fmla="*/ 1436130 h 4010308"/>
                <a:gd name="connsiteX319" fmla="*/ 625105 w 4017498"/>
                <a:gd name="connsiteY319" fmla="*/ 1451579 h 4010308"/>
                <a:gd name="connsiteX320" fmla="*/ 612880 w 4017498"/>
                <a:gd name="connsiteY320" fmla="*/ 1457655 h 4010308"/>
                <a:gd name="connsiteX321" fmla="*/ 599760 w 4017498"/>
                <a:gd name="connsiteY321" fmla="*/ 1450492 h 4010308"/>
                <a:gd name="connsiteX322" fmla="*/ 594498 w 4017498"/>
                <a:gd name="connsiteY322" fmla="*/ 1436130 h 4010308"/>
                <a:gd name="connsiteX323" fmla="*/ 600629 w 4017498"/>
                <a:gd name="connsiteY323" fmla="*/ 1420706 h 4010308"/>
                <a:gd name="connsiteX324" fmla="*/ 612665 w 4017498"/>
                <a:gd name="connsiteY324" fmla="*/ 1415848 h 4010308"/>
                <a:gd name="connsiteX325" fmla="*/ 3741260 w 4017498"/>
                <a:gd name="connsiteY325" fmla="*/ 1409168 h 4010308"/>
                <a:gd name="connsiteX326" fmla="*/ 3750529 w 4017498"/>
                <a:gd name="connsiteY326" fmla="*/ 1435310 h 4010308"/>
                <a:gd name="connsiteX327" fmla="*/ 3858644 w 4017498"/>
                <a:gd name="connsiteY327" fmla="*/ 2069253 h 4010308"/>
                <a:gd name="connsiteX328" fmla="*/ 3838609 w 4017498"/>
                <a:gd name="connsiteY328" fmla="*/ 2345419 h 4010308"/>
                <a:gd name="connsiteX329" fmla="*/ 3824440 w 4017498"/>
                <a:gd name="connsiteY329" fmla="*/ 2343295 h 4010308"/>
                <a:gd name="connsiteX330" fmla="*/ 3844306 w 4017498"/>
                <a:gd name="connsiteY330" fmla="*/ 2069253 h 4010308"/>
                <a:gd name="connsiteX331" fmla="*/ 3744929 w 4017498"/>
                <a:gd name="connsiteY331" fmla="*/ 1462876 h 4010308"/>
                <a:gd name="connsiteX332" fmla="*/ 3665441 w 4017498"/>
                <a:gd name="connsiteY332" fmla="*/ 1560974 h 4010308"/>
                <a:gd name="connsiteX333" fmla="*/ 3610189 w 4017498"/>
                <a:gd name="connsiteY333" fmla="*/ 1589433 h 4010308"/>
                <a:gd name="connsiteX334" fmla="*/ 3601330 w 4017498"/>
                <a:gd name="connsiteY334" fmla="*/ 1592981 h 4010308"/>
                <a:gd name="connsiteX335" fmla="*/ 3600679 w 4017498"/>
                <a:gd name="connsiteY335" fmla="*/ 1593271 h 4010308"/>
                <a:gd name="connsiteX336" fmla="*/ 3552281 w 4017498"/>
                <a:gd name="connsiteY336" fmla="*/ 2422131 h 4010308"/>
                <a:gd name="connsiteX337" fmla="*/ 3552281 w 4017498"/>
                <a:gd name="connsiteY337" fmla="*/ 2422179 h 4010308"/>
                <a:gd name="connsiteX338" fmla="*/ 3537943 w 4017498"/>
                <a:gd name="connsiteY338" fmla="*/ 2421358 h 4010308"/>
                <a:gd name="connsiteX339" fmla="*/ 3586895 w 4017498"/>
                <a:gd name="connsiteY339" fmla="*/ 1583470 h 4010308"/>
                <a:gd name="connsiteX340" fmla="*/ 3595537 w 4017498"/>
                <a:gd name="connsiteY340" fmla="*/ 1579874 h 4010308"/>
                <a:gd name="connsiteX341" fmla="*/ 3605096 w 4017498"/>
                <a:gd name="connsiteY341" fmla="*/ 1576036 h 4010308"/>
                <a:gd name="connsiteX342" fmla="*/ 3657814 w 4017498"/>
                <a:gd name="connsiteY342" fmla="*/ 1548832 h 4010308"/>
                <a:gd name="connsiteX343" fmla="*/ 3736698 w 4017498"/>
                <a:gd name="connsiteY343" fmla="*/ 1436541 h 4010308"/>
                <a:gd name="connsiteX344" fmla="*/ 534732 w 4017498"/>
                <a:gd name="connsiteY344" fmla="*/ 1405113 h 4010308"/>
                <a:gd name="connsiteX345" fmla="*/ 532535 w 4017498"/>
                <a:gd name="connsiteY345" fmla="*/ 1406947 h 4010308"/>
                <a:gd name="connsiteX346" fmla="*/ 531497 w 4017498"/>
                <a:gd name="connsiteY346" fmla="*/ 1412233 h 4010308"/>
                <a:gd name="connsiteX347" fmla="*/ 532608 w 4017498"/>
                <a:gd name="connsiteY347" fmla="*/ 1417375 h 4010308"/>
                <a:gd name="connsiteX348" fmla="*/ 532632 w 4017498"/>
                <a:gd name="connsiteY348" fmla="*/ 1417375 h 4010308"/>
                <a:gd name="connsiteX349" fmla="*/ 534853 w 4017498"/>
                <a:gd name="connsiteY349" fmla="*/ 1418630 h 4010308"/>
                <a:gd name="connsiteX350" fmla="*/ 536760 w 4017498"/>
                <a:gd name="connsiteY350" fmla="*/ 1417544 h 4010308"/>
                <a:gd name="connsiteX351" fmla="*/ 538666 w 4017498"/>
                <a:gd name="connsiteY351" fmla="*/ 1412233 h 4010308"/>
                <a:gd name="connsiteX352" fmla="*/ 536784 w 4017498"/>
                <a:gd name="connsiteY352" fmla="*/ 1406947 h 4010308"/>
                <a:gd name="connsiteX353" fmla="*/ 536639 w 4017498"/>
                <a:gd name="connsiteY353" fmla="*/ 1390735 h 4010308"/>
                <a:gd name="connsiteX354" fmla="*/ 547815 w 4017498"/>
                <a:gd name="connsiteY354" fmla="*/ 1397871 h 4010308"/>
                <a:gd name="connsiteX355" fmla="*/ 553005 w 4017498"/>
                <a:gd name="connsiteY355" fmla="*/ 1412209 h 4010308"/>
                <a:gd name="connsiteX356" fmla="*/ 547573 w 4017498"/>
                <a:gd name="connsiteY356" fmla="*/ 1426885 h 4010308"/>
                <a:gd name="connsiteX357" fmla="*/ 534671 w 4017498"/>
                <a:gd name="connsiteY357" fmla="*/ 1432963 h 4010308"/>
                <a:gd name="connsiteX358" fmla="*/ 523652 w 4017498"/>
                <a:gd name="connsiteY358" fmla="*/ 1428672 h 4010308"/>
                <a:gd name="connsiteX359" fmla="*/ 521770 w 4017498"/>
                <a:gd name="connsiteY359" fmla="*/ 1426885 h 4010308"/>
                <a:gd name="connsiteX360" fmla="*/ 517111 w 4017498"/>
                <a:gd name="connsiteY360" fmla="*/ 1412209 h 4010308"/>
                <a:gd name="connsiteX361" fmla="*/ 522421 w 4017498"/>
                <a:gd name="connsiteY361" fmla="*/ 1396761 h 4010308"/>
                <a:gd name="connsiteX362" fmla="*/ 536639 w 4017498"/>
                <a:gd name="connsiteY362" fmla="*/ 1390735 h 4010308"/>
                <a:gd name="connsiteX363" fmla="*/ 3252049 w 4017498"/>
                <a:gd name="connsiteY363" fmla="*/ 1390678 h 4010308"/>
                <a:gd name="connsiteX364" fmla="*/ 3250166 w 4017498"/>
                <a:gd name="connsiteY364" fmla="*/ 1391861 h 4010308"/>
                <a:gd name="connsiteX365" fmla="*/ 3248331 w 4017498"/>
                <a:gd name="connsiteY365" fmla="*/ 1397896 h 4010308"/>
                <a:gd name="connsiteX366" fmla="*/ 3250866 w 4017498"/>
                <a:gd name="connsiteY366" fmla="*/ 1403930 h 4010308"/>
                <a:gd name="connsiteX367" fmla="*/ 3252145 w 4017498"/>
                <a:gd name="connsiteY367" fmla="*/ 1404268 h 4010308"/>
                <a:gd name="connsiteX368" fmla="*/ 3254366 w 4017498"/>
                <a:gd name="connsiteY368" fmla="*/ 1403013 h 4010308"/>
                <a:gd name="connsiteX369" fmla="*/ 3255524 w 4017498"/>
                <a:gd name="connsiteY369" fmla="*/ 1397896 h 4010308"/>
                <a:gd name="connsiteX370" fmla="*/ 3254366 w 4017498"/>
                <a:gd name="connsiteY370" fmla="*/ 1391958 h 4010308"/>
                <a:gd name="connsiteX371" fmla="*/ 3252049 w 4017498"/>
                <a:gd name="connsiteY371" fmla="*/ 1390678 h 4010308"/>
                <a:gd name="connsiteX372" fmla="*/ 713258 w 4017498"/>
                <a:gd name="connsiteY372" fmla="*/ 1386720 h 4010308"/>
                <a:gd name="connsiteX373" fmla="*/ 711279 w 4017498"/>
                <a:gd name="connsiteY373" fmla="*/ 1388603 h 4010308"/>
                <a:gd name="connsiteX374" fmla="*/ 709420 w 4017498"/>
                <a:gd name="connsiteY374" fmla="*/ 1393889 h 4010308"/>
                <a:gd name="connsiteX375" fmla="*/ 711279 w 4017498"/>
                <a:gd name="connsiteY375" fmla="*/ 1399151 h 4010308"/>
                <a:gd name="connsiteX376" fmla="*/ 713403 w 4017498"/>
                <a:gd name="connsiteY376" fmla="*/ 1400286 h 4010308"/>
                <a:gd name="connsiteX377" fmla="*/ 714875 w 4017498"/>
                <a:gd name="connsiteY377" fmla="*/ 1399996 h 4010308"/>
                <a:gd name="connsiteX378" fmla="*/ 717362 w 4017498"/>
                <a:gd name="connsiteY378" fmla="*/ 1393913 h 4010308"/>
                <a:gd name="connsiteX379" fmla="*/ 715503 w 4017498"/>
                <a:gd name="connsiteY379" fmla="*/ 1388627 h 4010308"/>
                <a:gd name="connsiteX380" fmla="*/ 713234 w 4017498"/>
                <a:gd name="connsiteY380" fmla="*/ 1386744 h 4010308"/>
                <a:gd name="connsiteX381" fmla="*/ 3544653 w 4017498"/>
                <a:gd name="connsiteY381" fmla="*/ 1382206 h 4010308"/>
                <a:gd name="connsiteX382" fmla="*/ 3535094 w 4017498"/>
                <a:gd name="connsiteY382" fmla="*/ 1389616 h 4010308"/>
                <a:gd name="connsiteX383" fmla="*/ 3263128 w 4017498"/>
                <a:gd name="connsiteY383" fmla="*/ 1484094 h 4010308"/>
                <a:gd name="connsiteX384" fmla="*/ 3263152 w 4017498"/>
                <a:gd name="connsiteY384" fmla="*/ 1484118 h 4010308"/>
                <a:gd name="connsiteX385" fmla="*/ 3270394 w 4017498"/>
                <a:gd name="connsiteY385" fmla="*/ 1498552 h 4010308"/>
                <a:gd name="connsiteX386" fmla="*/ 3278552 w 4017498"/>
                <a:gd name="connsiteY386" fmla="*/ 1496211 h 4010308"/>
                <a:gd name="connsiteX387" fmla="*/ 3557760 w 4017498"/>
                <a:gd name="connsiteY387" fmla="*/ 1410882 h 4010308"/>
                <a:gd name="connsiteX388" fmla="*/ 3544653 w 4017498"/>
                <a:gd name="connsiteY388" fmla="*/ 1382206 h 4010308"/>
                <a:gd name="connsiteX389" fmla="*/ 3252368 w 4017498"/>
                <a:gd name="connsiteY389" fmla="*/ 1376914 h 4010308"/>
                <a:gd name="connsiteX390" fmla="*/ 3263393 w 4017498"/>
                <a:gd name="connsiteY390" fmla="*/ 1380758 h 4010308"/>
                <a:gd name="connsiteX391" fmla="*/ 3265180 w 4017498"/>
                <a:gd name="connsiteY391" fmla="*/ 1382399 h 4010308"/>
                <a:gd name="connsiteX392" fmla="*/ 3269838 w 4017498"/>
                <a:gd name="connsiteY392" fmla="*/ 1397920 h 4010308"/>
                <a:gd name="connsiteX393" fmla="*/ 3265180 w 4017498"/>
                <a:gd name="connsiteY393" fmla="*/ 1412620 h 4010308"/>
                <a:gd name="connsiteX394" fmla="*/ 3263418 w 4017498"/>
                <a:gd name="connsiteY394" fmla="*/ 1414237 h 4010308"/>
                <a:gd name="connsiteX395" fmla="*/ 3252290 w 4017498"/>
                <a:gd name="connsiteY395" fmla="*/ 1418655 h 4010308"/>
                <a:gd name="connsiteX396" fmla="*/ 3252314 w 4017498"/>
                <a:gd name="connsiteY396" fmla="*/ 1418606 h 4010308"/>
                <a:gd name="connsiteX397" fmla="*/ 3240076 w 4017498"/>
                <a:gd name="connsiteY397" fmla="*/ 1413344 h 4010308"/>
                <a:gd name="connsiteX398" fmla="*/ 3233969 w 4017498"/>
                <a:gd name="connsiteY398" fmla="*/ 1397896 h 4010308"/>
                <a:gd name="connsiteX399" fmla="*/ 3239352 w 4017498"/>
                <a:gd name="connsiteY399" fmla="*/ 1382447 h 4010308"/>
                <a:gd name="connsiteX400" fmla="*/ 3252368 w 4017498"/>
                <a:gd name="connsiteY400" fmla="*/ 1376914 h 4010308"/>
                <a:gd name="connsiteX401" fmla="*/ 713451 w 4017498"/>
                <a:gd name="connsiteY401" fmla="*/ 1372406 h 4010308"/>
                <a:gd name="connsiteX402" fmla="*/ 726583 w 4017498"/>
                <a:gd name="connsiteY402" fmla="*/ 1379551 h 4010308"/>
                <a:gd name="connsiteX403" fmla="*/ 731772 w 4017498"/>
                <a:gd name="connsiteY403" fmla="*/ 1393913 h 4010308"/>
                <a:gd name="connsiteX404" fmla="*/ 725665 w 4017498"/>
                <a:gd name="connsiteY404" fmla="*/ 1409338 h 4010308"/>
                <a:gd name="connsiteX405" fmla="*/ 713427 w 4017498"/>
                <a:gd name="connsiteY405" fmla="*/ 1414624 h 4010308"/>
                <a:gd name="connsiteX406" fmla="*/ 713427 w 4017498"/>
                <a:gd name="connsiteY406" fmla="*/ 1414600 h 4010308"/>
                <a:gd name="connsiteX407" fmla="*/ 700248 w 4017498"/>
                <a:gd name="connsiteY407" fmla="*/ 1408203 h 4010308"/>
                <a:gd name="connsiteX408" fmla="*/ 695058 w 4017498"/>
                <a:gd name="connsiteY408" fmla="*/ 1393889 h 4010308"/>
                <a:gd name="connsiteX409" fmla="*/ 701189 w 4017498"/>
                <a:gd name="connsiteY409" fmla="*/ 1378441 h 4010308"/>
                <a:gd name="connsiteX410" fmla="*/ 713451 w 4017498"/>
                <a:gd name="connsiteY410" fmla="*/ 1372406 h 4010308"/>
                <a:gd name="connsiteX411" fmla="*/ 460168 w 4017498"/>
                <a:gd name="connsiteY411" fmla="*/ 1369919 h 4010308"/>
                <a:gd name="connsiteX412" fmla="*/ 457586 w 4017498"/>
                <a:gd name="connsiteY412" fmla="*/ 1371826 h 4010308"/>
                <a:gd name="connsiteX413" fmla="*/ 456499 w 4017498"/>
                <a:gd name="connsiteY413" fmla="*/ 1377112 h 4010308"/>
                <a:gd name="connsiteX414" fmla="*/ 457875 w 4017498"/>
                <a:gd name="connsiteY414" fmla="*/ 1382374 h 4010308"/>
                <a:gd name="connsiteX415" fmla="*/ 457851 w 4017498"/>
                <a:gd name="connsiteY415" fmla="*/ 1382374 h 4010308"/>
                <a:gd name="connsiteX416" fmla="*/ 460313 w 4017498"/>
                <a:gd name="connsiteY416" fmla="*/ 1383485 h 4010308"/>
                <a:gd name="connsiteX417" fmla="*/ 462534 w 4017498"/>
                <a:gd name="connsiteY417" fmla="*/ 1382254 h 4010308"/>
                <a:gd name="connsiteX418" fmla="*/ 463668 w 4017498"/>
                <a:gd name="connsiteY418" fmla="*/ 1377112 h 4010308"/>
                <a:gd name="connsiteX419" fmla="*/ 462630 w 4017498"/>
                <a:gd name="connsiteY419" fmla="*/ 1371826 h 4010308"/>
                <a:gd name="connsiteX420" fmla="*/ 460168 w 4017498"/>
                <a:gd name="connsiteY420" fmla="*/ 1369919 h 4010308"/>
                <a:gd name="connsiteX421" fmla="*/ 3389528 w 4017498"/>
                <a:gd name="connsiteY421" fmla="*/ 1363566 h 4010308"/>
                <a:gd name="connsiteX422" fmla="*/ 3389540 w 4017498"/>
                <a:gd name="connsiteY422" fmla="*/ 1363571 h 4010308"/>
                <a:gd name="connsiteX423" fmla="*/ 3389516 w 4017498"/>
                <a:gd name="connsiteY423" fmla="*/ 1363571 h 4010308"/>
                <a:gd name="connsiteX424" fmla="*/ 3308363 w 4017498"/>
                <a:gd name="connsiteY424" fmla="*/ 1362268 h 4010308"/>
                <a:gd name="connsiteX425" fmla="*/ 3308387 w 4017498"/>
                <a:gd name="connsiteY425" fmla="*/ 1362268 h 4010308"/>
                <a:gd name="connsiteX426" fmla="*/ 3308363 w 4017498"/>
                <a:gd name="connsiteY426" fmla="*/ 1362273 h 4010308"/>
                <a:gd name="connsiteX427" fmla="*/ 3311356 w 4017498"/>
                <a:gd name="connsiteY427" fmla="*/ 1360409 h 4010308"/>
                <a:gd name="connsiteX428" fmla="*/ 3308267 w 4017498"/>
                <a:gd name="connsiteY428" fmla="*/ 1362292 h 4010308"/>
                <a:gd name="connsiteX429" fmla="*/ 3308363 w 4017498"/>
                <a:gd name="connsiteY429" fmla="*/ 1362273 h 4010308"/>
                <a:gd name="connsiteX430" fmla="*/ 3308122 w 4017498"/>
                <a:gd name="connsiteY430" fmla="*/ 1366782 h 4010308"/>
                <a:gd name="connsiteX431" fmla="*/ 3309256 w 4017498"/>
                <a:gd name="connsiteY431" fmla="*/ 1372116 h 4010308"/>
                <a:gd name="connsiteX432" fmla="*/ 3311550 w 4017498"/>
                <a:gd name="connsiteY432" fmla="*/ 1373951 h 4010308"/>
                <a:gd name="connsiteX433" fmla="*/ 3312515 w 4017498"/>
                <a:gd name="connsiteY433" fmla="*/ 1373202 h 4010308"/>
                <a:gd name="connsiteX434" fmla="*/ 3315339 w 4017498"/>
                <a:gd name="connsiteY434" fmla="*/ 1366782 h 4010308"/>
                <a:gd name="connsiteX435" fmla="*/ 3313408 w 4017498"/>
                <a:gd name="connsiteY435" fmla="*/ 1361447 h 4010308"/>
                <a:gd name="connsiteX436" fmla="*/ 3311356 w 4017498"/>
                <a:gd name="connsiteY436" fmla="*/ 1360409 h 4010308"/>
                <a:gd name="connsiteX437" fmla="*/ 653564 w 4017498"/>
                <a:gd name="connsiteY437" fmla="*/ 1356378 h 4010308"/>
                <a:gd name="connsiteX438" fmla="*/ 651971 w 4017498"/>
                <a:gd name="connsiteY438" fmla="*/ 1357319 h 4010308"/>
                <a:gd name="connsiteX439" fmla="*/ 650378 w 4017498"/>
                <a:gd name="connsiteY439" fmla="*/ 1362799 h 4010308"/>
                <a:gd name="connsiteX440" fmla="*/ 651971 w 4017498"/>
                <a:gd name="connsiteY440" fmla="*/ 1369026 h 4010308"/>
                <a:gd name="connsiteX441" fmla="*/ 653733 w 4017498"/>
                <a:gd name="connsiteY441" fmla="*/ 1369968 h 4010308"/>
                <a:gd name="connsiteX442" fmla="*/ 655978 w 4017498"/>
                <a:gd name="connsiteY442" fmla="*/ 1369002 h 4010308"/>
                <a:gd name="connsiteX443" fmla="*/ 657571 w 4017498"/>
                <a:gd name="connsiteY443" fmla="*/ 1362799 h 4010308"/>
                <a:gd name="connsiteX444" fmla="*/ 656002 w 4017498"/>
                <a:gd name="connsiteY444" fmla="*/ 1357343 h 4010308"/>
                <a:gd name="connsiteX445" fmla="*/ 653564 w 4017498"/>
                <a:gd name="connsiteY445" fmla="*/ 1356378 h 4010308"/>
                <a:gd name="connsiteX446" fmla="*/ 457975 w 4017498"/>
                <a:gd name="connsiteY446" fmla="*/ 1356103 h 4010308"/>
                <a:gd name="connsiteX447" fmla="*/ 472744 w 4017498"/>
                <a:gd name="connsiteY447" fmla="*/ 1361688 h 4010308"/>
                <a:gd name="connsiteX448" fmla="*/ 478055 w 4017498"/>
                <a:gd name="connsiteY448" fmla="*/ 1377161 h 4010308"/>
                <a:gd name="connsiteX449" fmla="*/ 473396 w 4017498"/>
                <a:gd name="connsiteY449" fmla="*/ 1391837 h 4010308"/>
                <a:gd name="connsiteX450" fmla="*/ 471682 w 4017498"/>
                <a:gd name="connsiteY450" fmla="*/ 1393454 h 4010308"/>
                <a:gd name="connsiteX451" fmla="*/ 460482 w 4017498"/>
                <a:gd name="connsiteY451" fmla="*/ 1397919 h 4010308"/>
                <a:gd name="connsiteX452" fmla="*/ 460482 w 4017498"/>
                <a:gd name="connsiteY452" fmla="*/ 1397871 h 4010308"/>
                <a:gd name="connsiteX453" fmla="*/ 448485 w 4017498"/>
                <a:gd name="connsiteY453" fmla="*/ 1393406 h 4010308"/>
                <a:gd name="connsiteX454" fmla="*/ 446578 w 4017498"/>
                <a:gd name="connsiteY454" fmla="*/ 1391523 h 4010308"/>
                <a:gd name="connsiteX455" fmla="*/ 442137 w 4017498"/>
                <a:gd name="connsiteY455" fmla="*/ 1377136 h 4010308"/>
                <a:gd name="connsiteX456" fmla="*/ 446554 w 4017498"/>
                <a:gd name="connsiteY456" fmla="*/ 1362774 h 4010308"/>
                <a:gd name="connsiteX457" fmla="*/ 457975 w 4017498"/>
                <a:gd name="connsiteY457" fmla="*/ 1356103 h 4010308"/>
                <a:gd name="connsiteX458" fmla="*/ 3311356 w 4017498"/>
                <a:gd name="connsiteY458" fmla="*/ 1346071 h 4010308"/>
                <a:gd name="connsiteX459" fmla="*/ 3323595 w 4017498"/>
                <a:gd name="connsiteY459" fmla="*/ 1351357 h 4010308"/>
                <a:gd name="connsiteX460" fmla="*/ 3329702 w 4017498"/>
                <a:gd name="connsiteY460" fmla="*/ 1366782 h 4010308"/>
                <a:gd name="connsiteX461" fmla="*/ 3323667 w 4017498"/>
                <a:gd name="connsiteY461" fmla="*/ 1382182 h 4010308"/>
                <a:gd name="connsiteX462" fmla="*/ 3311381 w 4017498"/>
                <a:gd name="connsiteY462" fmla="*/ 1388313 h 4010308"/>
                <a:gd name="connsiteX463" fmla="*/ 3311356 w 4017498"/>
                <a:gd name="connsiteY463" fmla="*/ 1388313 h 4010308"/>
                <a:gd name="connsiteX464" fmla="*/ 3299094 w 4017498"/>
                <a:gd name="connsiteY464" fmla="*/ 1382206 h 4010308"/>
                <a:gd name="connsiteX465" fmla="*/ 3293784 w 4017498"/>
                <a:gd name="connsiteY465" fmla="*/ 1366782 h 4010308"/>
                <a:gd name="connsiteX466" fmla="*/ 3299046 w 4017498"/>
                <a:gd name="connsiteY466" fmla="*/ 1351381 h 4010308"/>
                <a:gd name="connsiteX467" fmla="*/ 3311356 w 4017498"/>
                <a:gd name="connsiteY467" fmla="*/ 1346071 h 4010308"/>
                <a:gd name="connsiteX468" fmla="*/ 3210785 w 4017498"/>
                <a:gd name="connsiteY468" fmla="*/ 1345220 h 4010308"/>
                <a:gd name="connsiteX469" fmla="*/ 3210796 w 4017498"/>
                <a:gd name="connsiteY469" fmla="*/ 1345226 h 4010308"/>
                <a:gd name="connsiteX470" fmla="*/ 3210772 w 4017498"/>
                <a:gd name="connsiteY470" fmla="*/ 1345226 h 4010308"/>
                <a:gd name="connsiteX471" fmla="*/ 653564 w 4017498"/>
                <a:gd name="connsiteY471" fmla="*/ 1342088 h 4010308"/>
                <a:gd name="connsiteX472" fmla="*/ 665513 w 4017498"/>
                <a:gd name="connsiteY472" fmla="*/ 1346433 h 4010308"/>
                <a:gd name="connsiteX473" fmla="*/ 667130 w 4017498"/>
                <a:gd name="connsiteY473" fmla="*/ 1347495 h 4010308"/>
                <a:gd name="connsiteX474" fmla="*/ 667951 w 4017498"/>
                <a:gd name="connsiteY474" fmla="*/ 1349209 h 4010308"/>
                <a:gd name="connsiteX475" fmla="*/ 671958 w 4017498"/>
                <a:gd name="connsiteY475" fmla="*/ 1362799 h 4010308"/>
                <a:gd name="connsiteX476" fmla="*/ 668047 w 4017498"/>
                <a:gd name="connsiteY476" fmla="*/ 1377064 h 4010308"/>
                <a:gd name="connsiteX477" fmla="*/ 667203 w 4017498"/>
                <a:gd name="connsiteY477" fmla="*/ 1378778 h 4010308"/>
                <a:gd name="connsiteX478" fmla="*/ 665537 w 4017498"/>
                <a:gd name="connsiteY478" fmla="*/ 1379961 h 4010308"/>
                <a:gd name="connsiteX479" fmla="*/ 653589 w 4017498"/>
                <a:gd name="connsiteY479" fmla="*/ 1384306 h 4010308"/>
                <a:gd name="connsiteX480" fmla="*/ 653564 w 4017498"/>
                <a:gd name="connsiteY480" fmla="*/ 1384306 h 4010308"/>
                <a:gd name="connsiteX481" fmla="*/ 642437 w 4017498"/>
                <a:gd name="connsiteY481" fmla="*/ 1379961 h 4010308"/>
                <a:gd name="connsiteX482" fmla="*/ 640819 w 4017498"/>
                <a:gd name="connsiteY482" fmla="*/ 1378875 h 4010308"/>
                <a:gd name="connsiteX483" fmla="*/ 639950 w 4017498"/>
                <a:gd name="connsiteY483" fmla="*/ 1377161 h 4010308"/>
                <a:gd name="connsiteX484" fmla="*/ 636040 w 4017498"/>
                <a:gd name="connsiteY484" fmla="*/ 1362823 h 4010308"/>
                <a:gd name="connsiteX485" fmla="*/ 639950 w 4017498"/>
                <a:gd name="connsiteY485" fmla="*/ 1349305 h 4010308"/>
                <a:gd name="connsiteX486" fmla="*/ 640795 w 4017498"/>
                <a:gd name="connsiteY486" fmla="*/ 1347592 h 4010308"/>
                <a:gd name="connsiteX487" fmla="*/ 642437 w 4017498"/>
                <a:gd name="connsiteY487" fmla="*/ 1346433 h 4010308"/>
                <a:gd name="connsiteX488" fmla="*/ 653564 w 4017498"/>
                <a:gd name="connsiteY488" fmla="*/ 1342088 h 4010308"/>
                <a:gd name="connsiteX489" fmla="*/ 3389371 w 4017498"/>
                <a:gd name="connsiteY489" fmla="*/ 1335643 h 4010308"/>
                <a:gd name="connsiteX490" fmla="*/ 3389395 w 4017498"/>
                <a:gd name="connsiteY490" fmla="*/ 1335667 h 4010308"/>
                <a:gd name="connsiteX491" fmla="*/ 3387416 w 4017498"/>
                <a:gd name="connsiteY491" fmla="*/ 1337550 h 4010308"/>
                <a:gd name="connsiteX492" fmla="*/ 3385533 w 4017498"/>
                <a:gd name="connsiteY492" fmla="*/ 1342836 h 4010308"/>
                <a:gd name="connsiteX493" fmla="*/ 3387416 w 4017498"/>
                <a:gd name="connsiteY493" fmla="*/ 1348171 h 4010308"/>
                <a:gd name="connsiteX494" fmla="*/ 3389444 w 4017498"/>
                <a:gd name="connsiteY494" fmla="*/ 1349233 h 4010308"/>
                <a:gd name="connsiteX495" fmla="*/ 3391688 w 4017498"/>
                <a:gd name="connsiteY495" fmla="*/ 1348098 h 4010308"/>
                <a:gd name="connsiteX496" fmla="*/ 3392726 w 4017498"/>
                <a:gd name="connsiteY496" fmla="*/ 1342812 h 4010308"/>
                <a:gd name="connsiteX497" fmla="*/ 3391592 w 4017498"/>
                <a:gd name="connsiteY497" fmla="*/ 1337502 h 4010308"/>
                <a:gd name="connsiteX498" fmla="*/ 576008 w 4017498"/>
                <a:gd name="connsiteY498" fmla="*/ 1331660 h 4010308"/>
                <a:gd name="connsiteX499" fmla="*/ 574101 w 4017498"/>
                <a:gd name="connsiteY499" fmla="*/ 1333543 h 4010308"/>
                <a:gd name="connsiteX500" fmla="*/ 572194 w 4017498"/>
                <a:gd name="connsiteY500" fmla="*/ 1338853 h 4010308"/>
                <a:gd name="connsiteX501" fmla="*/ 574101 w 4017498"/>
                <a:gd name="connsiteY501" fmla="*/ 1344164 h 4010308"/>
                <a:gd name="connsiteX502" fmla="*/ 576177 w 4017498"/>
                <a:gd name="connsiteY502" fmla="*/ 1345226 h 4010308"/>
                <a:gd name="connsiteX503" fmla="*/ 577673 w 4017498"/>
                <a:gd name="connsiteY503" fmla="*/ 1344936 h 4010308"/>
                <a:gd name="connsiteX504" fmla="*/ 580160 w 4017498"/>
                <a:gd name="connsiteY504" fmla="*/ 1338853 h 4010308"/>
                <a:gd name="connsiteX505" fmla="*/ 578253 w 4017498"/>
                <a:gd name="connsiteY505" fmla="*/ 1333543 h 4010308"/>
                <a:gd name="connsiteX506" fmla="*/ 3389540 w 4017498"/>
                <a:gd name="connsiteY506" fmla="*/ 1321329 h 4010308"/>
                <a:gd name="connsiteX507" fmla="*/ 3402696 w 4017498"/>
                <a:gd name="connsiteY507" fmla="*/ 1328498 h 4010308"/>
                <a:gd name="connsiteX508" fmla="*/ 3407064 w 4017498"/>
                <a:gd name="connsiteY508" fmla="*/ 1342836 h 4010308"/>
                <a:gd name="connsiteX509" fmla="*/ 3401802 w 4017498"/>
                <a:gd name="connsiteY509" fmla="*/ 1358261 h 4010308"/>
                <a:gd name="connsiteX510" fmla="*/ 3389528 w 4017498"/>
                <a:gd name="connsiteY510" fmla="*/ 1363566 h 4010308"/>
                <a:gd name="connsiteX511" fmla="*/ 3377302 w 4017498"/>
                <a:gd name="connsiteY511" fmla="*/ 1358285 h 4010308"/>
                <a:gd name="connsiteX512" fmla="*/ 3371195 w 4017498"/>
                <a:gd name="connsiteY512" fmla="*/ 1342836 h 4010308"/>
                <a:gd name="connsiteX513" fmla="*/ 3377302 w 4017498"/>
                <a:gd name="connsiteY513" fmla="*/ 1327436 h 4010308"/>
                <a:gd name="connsiteX514" fmla="*/ 3389540 w 4017498"/>
                <a:gd name="connsiteY514" fmla="*/ 1321329 h 4010308"/>
                <a:gd name="connsiteX515" fmla="*/ 576201 w 4017498"/>
                <a:gd name="connsiteY515" fmla="*/ 1317322 h 4010308"/>
                <a:gd name="connsiteX516" fmla="*/ 589332 w 4017498"/>
                <a:gd name="connsiteY516" fmla="*/ 1324491 h 4010308"/>
                <a:gd name="connsiteX517" fmla="*/ 594546 w 4017498"/>
                <a:gd name="connsiteY517" fmla="*/ 1338853 h 4010308"/>
                <a:gd name="connsiteX518" fmla="*/ 588439 w 4017498"/>
                <a:gd name="connsiteY518" fmla="*/ 1354278 h 4010308"/>
                <a:gd name="connsiteX519" fmla="*/ 576177 w 4017498"/>
                <a:gd name="connsiteY519" fmla="*/ 1359564 h 4010308"/>
                <a:gd name="connsiteX520" fmla="*/ 563022 w 4017498"/>
                <a:gd name="connsiteY520" fmla="*/ 1353191 h 4010308"/>
                <a:gd name="connsiteX521" fmla="*/ 557856 w 4017498"/>
                <a:gd name="connsiteY521" fmla="*/ 1338853 h 4010308"/>
                <a:gd name="connsiteX522" fmla="*/ 563939 w 4017498"/>
                <a:gd name="connsiteY522" fmla="*/ 1323429 h 4010308"/>
                <a:gd name="connsiteX523" fmla="*/ 576201 w 4017498"/>
                <a:gd name="connsiteY523" fmla="*/ 1317322 h 4010308"/>
                <a:gd name="connsiteX524" fmla="*/ 3210796 w 4017498"/>
                <a:gd name="connsiteY524" fmla="*/ 1317298 h 4010308"/>
                <a:gd name="connsiteX525" fmla="*/ 3210796 w 4017498"/>
                <a:gd name="connsiteY525" fmla="*/ 1317322 h 4010308"/>
                <a:gd name="connsiteX526" fmla="*/ 3208696 w 4017498"/>
                <a:gd name="connsiteY526" fmla="*/ 1319205 h 4010308"/>
                <a:gd name="connsiteX527" fmla="*/ 3206837 w 4017498"/>
                <a:gd name="connsiteY527" fmla="*/ 1324491 h 4010308"/>
                <a:gd name="connsiteX528" fmla="*/ 3208744 w 4017498"/>
                <a:gd name="connsiteY528" fmla="*/ 1329850 h 4010308"/>
                <a:gd name="connsiteX529" fmla="*/ 3210796 w 4017498"/>
                <a:gd name="connsiteY529" fmla="*/ 1330888 h 4010308"/>
                <a:gd name="connsiteX530" fmla="*/ 3212244 w 4017498"/>
                <a:gd name="connsiteY530" fmla="*/ 1330719 h 4010308"/>
                <a:gd name="connsiteX531" fmla="*/ 3214803 w 4017498"/>
                <a:gd name="connsiteY531" fmla="*/ 1324467 h 4010308"/>
                <a:gd name="connsiteX532" fmla="*/ 3212920 w 4017498"/>
                <a:gd name="connsiteY532" fmla="*/ 1319181 h 4010308"/>
                <a:gd name="connsiteX533" fmla="*/ 736552 w 4017498"/>
                <a:gd name="connsiteY533" fmla="*/ 1312543 h 4010308"/>
                <a:gd name="connsiteX534" fmla="*/ 736142 w 4017498"/>
                <a:gd name="connsiteY534" fmla="*/ 1313146 h 4010308"/>
                <a:gd name="connsiteX535" fmla="*/ 734452 w 4017498"/>
                <a:gd name="connsiteY535" fmla="*/ 1313678 h 4010308"/>
                <a:gd name="connsiteX536" fmla="*/ 732594 w 4017498"/>
                <a:gd name="connsiteY536" fmla="*/ 1318940 h 4010308"/>
                <a:gd name="connsiteX537" fmla="*/ 734452 w 4017498"/>
                <a:gd name="connsiteY537" fmla="*/ 1324274 h 4010308"/>
                <a:gd name="connsiteX538" fmla="*/ 736480 w 4017498"/>
                <a:gd name="connsiteY538" fmla="*/ 1326061 h 4010308"/>
                <a:gd name="connsiteX539" fmla="*/ 737904 w 4017498"/>
                <a:gd name="connsiteY539" fmla="*/ 1325023 h 4010308"/>
                <a:gd name="connsiteX540" fmla="*/ 739763 w 4017498"/>
                <a:gd name="connsiteY540" fmla="*/ 1318940 h 4010308"/>
                <a:gd name="connsiteX541" fmla="*/ 738676 w 4017498"/>
                <a:gd name="connsiteY541" fmla="*/ 1313678 h 4010308"/>
                <a:gd name="connsiteX542" fmla="*/ 736576 w 4017498"/>
                <a:gd name="connsiteY542" fmla="*/ 1312567 h 4010308"/>
                <a:gd name="connsiteX543" fmla="*/ 3210796 w 4017498"/>
                <a:gd name="connsiteY543" fmla="*/ 1302984 h 4010308"/>
                <a:gd name="connsiteX544" fmla="*/ 3223976 w 4017498"/>
                <a:gd name="connsiteY544" fmla="*/ 1310201 h 4010308"/>
                <a:gd name="connsiteX545" fmla="*/ 3229141 w 4017498"/>
                <a:gd name="connsiteY545" fmla="*/ 1324491 h 4010308"/>
                <a:gd name="connsiteX546" fmla="*/ 3223082 w 4017498"/>
                <a:gd name="connsiteY546" fmla="*/ 1339916 h 4010308"/>
                <a:gd name="connsiteX547" fmla="*/ 3210785 w 4017498"/>
                <a:gd name="connsiteY547" fmla="*/ 1345220 h 4010308"/>
                <a:gd name="connsiteX548" fmla="*/ 3197689 w 4017498"/>
                <a:gd name="connsiteY548" fmla="*/ 1338902 h 4010308"/>
                <a:gd name="connsiteX549" fmla="*/ 3192427 w 4017498"/>
                <a:gd name="connsiteY549" fmla="*/ 1324491 h 4010308"/>
                <a:gd name="connsiteX550" fmla="*/ 3198558 w 4017498"/>
                <a:gd name="connsiteY550" fmla="*/ 1309091 h 4010308"/>
                <a:gd name="connsiteX551" fmla="*/ 3210796 w 4017498"/>
                <a:gd name="connsiteY551" fmla="*/ 1302984 h 4010308"/>
                <a:gd name="connsiteX552" fmla="*/ 3463789 w 4017498"/>
                <a:gd name="connsiteY552" fmla="*/ 1300594 h 4010308"/>
                <a:gd name="connsiteX553" fmla="*/ 3461592 w 4017498"/>
                <a:gd name="connsiteY553" fmla="*/ 1302477 h 4010308"/>
                <a:gd name="connsiteX554" fmla="*/ 3460530 w 4017498"/>
                <a:gd name="connsiteY554" fmla="*/ 1307763 h 4010308"/>
                <a:gd name="connsiteX555" fmla="*/ 3461906 w 4017498"/>
                <a:gd name="connsiteY555" fmla="*/ 1313074 h 4010308"/>
                <a:gd name="connsiteX556" fmla="*/ 3463885 w 4017498"/>
                <a:gd name="connsiteY556" fmla="*/ 1314160 h 4010308"/>
                <a:gd name="connsiteX557" fmla="*/ 3466372 w 4017498"/>
                <a:gd name="connsiteY557" fmla="*/ 1313074 h 4010308"/>
                <a:gd name="connsiteX558" fmla="*/ 3467747 w 4017498"/>
                <a:gd name="connsiteY558" fmla="*/ 1307763 h 4010308"/>
                <a:gd name="connsiteX559" fmla="*/ 3465768 w 4017498"/>
                <a:gd name="connsiteY559" fmla="*/ 1301439 h 4010308"/>
                <a:gd name="connsiteX560" fmla="*/ 3463789 w 4017498"/>
                <a:gd name="connsiteY560" fmla="*/ 1300594 h 4010308"/>
                <a:gd name="connsiteX561" fmla="*/ 734884 w 4017498"/>
                <a:gd name="connsiteY561" fmla="*/ 1298398 h 4010308"/>
                <a:gd name="connsiteX562" fmla="*/ 748839 w 4017498"/>
                <a:gd name="connsiteY562" fmla="*/ 1303515 h 4010308"/>
                <a:gd name="connsiteX563" fmla="*/ 754101 w 4017498"/>
                <a:gd name="connsiteY563" fmla="*/ 1318916 h 4010308"/>
                <a:gd name="connsiteX564" fmla="*/ 748839 w 4017498"/>
                <a:gd name="connsiteY564" fmla="*/ 1334364 h 4010308"/>
                <a:gd name="connsiteX565" fmla="*/ 736552 w 4017498"/>
                <a:gd name="connsiteY565" fmla="*/ 1340447 h 4010308"/>
                <a:gd name="connsiteX566" fmla="*/ 723445 w 4017498"/>
                <a:gd name="connsiteY566" fmla="*/ 1333350 h 4010308"/>
                <a:gd name="connsiteX567" fmla="*/ 718183 w 4017498"/>
                <a:gd name="connsiteY567" fmla="*/ 1318916 h 4010308"/>
                <a:gd name="connsiteX568" fmla="*/ 724314 w 4017498"/>
                <a:gd name="connsiteY568" fmla="*/ 1303491 h 4010308"/>
                <a:gd name="connsiteX569" fmla="*/ 734884 w 4017498"/>
                <a:gd name="connsiteY569" fmla="*/ 1298398 h 4010308"/>
                <a:gd name="connsiteX570" fmla="*/ 501204 w 4017498"/>
                <a:gd name="connsiteY570" fmla="*/ 1296636 h 4010308"/>
                <a:gd name="connsiteX571" fmla="*/ 499080 w 4017498"/>
                <a:gd name="connsiteY571" fmla="*/ 1298470 h 4010308"/>
                <a:gd name="connsiteX572" fmla="*/ 497993 w 4017498"/>
                <a:gd name="connsiteY572" fmla="*/ 1303780 h 4010308"/>
                <a:gd name="connsiteX573" fmla="*/ 499080 w 4017498"/>
                <a:gd name="connsiteY573" fmla="*/ 1309091 h 4010308"/>
                <a:gd name="connsiteX574" fmla="*/ 501180 w 4017498"/>
                <a:gd name="connsiteY574" fmla="*/ 1310153 h 4010308"/>
                <a:gd name="connsiteX575" fmla="*/ 502628 w 4017498"/>
                <a:gd name="connsiteY575" fmla="*/ 1309984 h 4010308"/>
                <a:gd name="connsiteX576" fmla="*/ 505162 w 4017498"/>
                <a:gd name="connsiteY576" fmla="*/ 1303780 h 4010308"/>
                <a:gd name="connsiteX577" fmla="*/ 503280 w 4017498"/>
                <a:gd name="connsiteY577" fmla="*/ 1298470 h 4010308"/>
                <a:gd name="connsiteX578" fmla="*/ 3270370 w 4017498"/>
                <a:gd name="connsiteY578" fmla="*/ 1287004 h 4010308"/>
                <a:gd name="connsiteX579" fmla="*/ 3270382 w 4017498"/>
                <a:gd name="connsiteY579" fmla="*/ 1287011 h 4010308"/>
                <a:gd name="connsiteX580" fmla="*/ 3268535 w 4017498"/>
                <a:gd name="connsiteY580" fmla="*/ 1288090 h 4010308"/>
                <a:gd name="connsiteX581" fmla="*/ 3266652 w 4017498"/>
                <a:gd name="connsiteY581" fmla="*/ 1293401 h 4010308"/>
                <a:gd name="connsiteX582" fmla="*/ 3269187 w 4017498"/>
                <a:gd name="connsiteY582" fmla="*/ 1300232 h 4010308"/>
                <a:gd name="connsiteX583" fmla="*/ 3270490 w 4017498"/>
                <a:gd name="connsiteY583" fmla="*/ 1300570 h 4010308"/>
                <a:gd name="connsiteX584" fmla="*/ 3272711 w 4017498"/>
                <a:gd name="connsiteY584" fmla="*/ 1299339 h 4010308"/>
                <a:gd name="connsiteX585" fmla="*/ 3273821 w 4017498"/>
                <a:gd name="connsiteY585" fmla="*/ 1293401 h 4010308"/>
                <a:gd name="connsiteX586" fmla="*/ 3272663 w 4017498"/>
                <a:gd name="connsiteY586" fmla="*/ 1288259 h 4010308"/>
                <a:gd name="connsiteX587" fmla="*/ 3270382 w 4017498"/>
                <a:gd name="connsiteY587" fmla="*/ 1287011 h 4010308"/>
                <a:gd name="connsiteX588" fmla="*/ 3270394 w 4017498"/>
                <a:gd name="connsiteY588" fmla="*/ 1287004 h 4010308"/>
                <a:gd name="connsiteX589" fmla="*/ 3463740 w 4017498"/>
                <a:gd name="connsiteY589" fmla="*/ 1286256 h 4010308"/>
                <a:gd name="connsiteX590" fmla="*/ 3476823 w 4017498"/>
                <a:gd name="connsiteY590" fmla="*/ 1292387 h 4010308"/>
                <a:gd name="connsiteX591" fmla="*/ 3482086 w 4017498"/>
                <a:gd name="connsiteY591" fmla="*/ 1307763 h 4010308"/>
                <a:gd name="connsiteX592" fmla="*/ 3477668 w 4017498"/>
                <a:gd name="connsiteY592" fmla="*/ 1322150 h 4010308"/>
                <a:gd name="connsiteX593" fmla="*/ 3475665 w 4017498"/>
                <a:gd name="connsiteY593" fmla="*/ 1324129 h 4010308"/>
                <a:gd name="connsiteX594" fmla="*/ 3463740 w 4017498"/>
                <a:gd name="connsiteY594" fmla="*/ 1328498 h 4010308"/>
                <a:gd name="connsiteX595" fmla="*/ 3452685 w 4017498"/>
                <a:gd name="connsiteY595" fmla="*/ 1324201 h 4010308"/>
                <a:gd name="connsiteX596" fmla="*/ 3450561 w 4017498"/>
                <a:gd name="connsiteY596" fmla="*/ 1322101 h 4010308"/>
                <a:gd name="connsiteX597" fmla="*/ 3446216 w 4017498"/>
                <a:gd name="connsiteY597" fmla="*/ 1307763 h 4010308"/>
                <a:gd name="connsiteX598" fmla="*/ 3450585 w 4017498"/>
                <a:gd name="connsiteY598" fmla="*/ 1293449 h 4010308"/>
                <a:gd name="connsiteX599" fmla="*/ 3463740 w 4017498"/>
                <a:gd name="connsiteY599" fmla="*/ 1286256 h 4010308"/>
                <a:gd name="connsiteX600" fmla="*/ 503099 w 4017498"/>
                <a:gd name="connsiteY600" fmla="*/ 1282258 h 4010308"/>
                <a:gd name="connsiteX601" fmla="*/ 514335 w 4017498"/>
                <a:gd name="connsiteY601" fmla="*/ 1289418 h 4010308"/>
                <a:gd name="connsiteX602" fmla="*/ 519525 w 4017498"/>
                <a:gd name="connsiteY602" fmla="*/ 1303756 h 4010308"/>
                <a:gd name="connsiteX603" fmla="*/ 513442 w 4017498"/>
                <a:gd name="connsiteY603" fmla="*/ 1319181 h 4010308"/>
                <a:gd name="connsiteX604" fmla="*/ 501155 w 4017498"/>
                <a:gd name="connsiteY604" fmla="*/ 1324467 h 4010308"/>
                <a:gd name="connsiteX605" fmla="*/ 501180 w 4017498"/>
                <a:gd name="connsiteY605" fmla="*/ 1324491 h 4010308"/>
                <a:gd name="connsiteX606" fmla="*/ 488941 w 4017498"/>
                <a:gd name="connsiteY606" fmla="*/ 1319229 h 4010308"/>
                <a:gd name="connsiteX607" fmla="*/ 483631 w 4017498"/>
                <a:gd name="connsiteY607" fmla="*/ 1303756 h 4010308"/>
                <a:gd name="connsiteX608" fmla="*/ 488893 w 4017498"/>
                <a:gd name="connsiteY608" fmla="*/ 1288332 h 4010308"/>
                <a:gd name="connsiteX609" fmla="*/ 503099 w 4017498"/>
                <a:gd name="connsiteY609" fmla="*/ 1282258 h 4010308"/>
                <a:gd name="connsiteX610" fmla="*/ 676713 w 4017498"/>
                <a:gd name="connsiteY610" fmla="*/ 1281428 h 4010308"/>
                <a:gd name="connsiteX611" fmla="*/ 674637 w 4017498"/>
                <a:gd name="connsiteY611" fmla="*/ 1283311 h 4010308"/>
                <a:gd name="connsiteX612" fmla="*/ 672730 w 4017498"/>
                <a:gd name="connsiteY612" fmla="*/ 1288621 h 4010308"/>
                <a:gd name="connsiteX613" fmla="*/ 674637 w 4017498"/>
                <a:gd name="connsiteY613" fmla="*/ 1293932 h 4010308"/>
                <a:gd name="connsiteX614" fmla="*/ 676713 w 4017498"/>
                <a:gd name="connsiteY614" fmla="*/ 1294994 h 4010308"/>
                <a:gd name="connsiteX615" fmla="*/ 678185 w 4017498"/>
                <a:gd name="connsiteY615" fmla="*/ 1294825 h 4010308"/>
                <a:gd name="connsiteX616" fmla="*/ 680696 w 4017498"/>
                <a:gd name="connsiteY616" fmla="*/ 1288621 h 4010308"/>
                <a:gd name="connsiteX617" fmla="*/ 678789 w 4017498"/>
                <a:gd name="connsiteY617" fmla="*/ 1283311 h 4010308"/>
                <a:gd name="connsiteX618" fmla="*/ 3270635 w 4017498"/>
                <a:gd name="connsiteY618" fmla="*/ 1272666 h 4010308"/>
                <a:gd name="connsiteX619" fmla="*/ 3281594 w 4017498"/>
                <a:gd name="connsiteY619" fmla="*/ 1276914 h 4010308"/>
                <a:gd name="connsiteX620" fmla="*/ 3283597 w 4017498"/>
                <a:gd name="connsiteY620" fmla="*/ 1278773 h 4010308"/>
                <a:gd name="connsiteX621" fmla="*/ 3288184 w 4017498"/>
                <a:gd name="connsiteY621" fmla="*/ 1293401 h 4010308"/>
                <a:gd name="connsiteX622" fmla="*/ 3283597 w 4017498"/>
                <a:gd name="connsiteY622" fmla="*/ 1308849 h 4010308"/>
                <a:gd name="connsiteX623" fmla="*/ 3281787 w 4017498"/>
                <a:gd name="connsiteY623" fmla="*/ 1310539 h 4010308"/>
                <a:gd name="connsiteX624" fmla="*/ 3270659 w 4017498"/>
                <a:gd name="connsiteY624" fmla="*/ 1314884 h 4010308"/>
                <a:gd name="connsiteX625" fmla="*/ 3270635 w 4017498"/>
                <a:gd name="connsiteY625" fmla="*/ 1314908 h 4010308"/>
                <a:gd name="connsiteX626" fmla="*/ 3258397 w 4017498"/>
                <a:gd name="connsiteY626" fmla="*/ 1309622 h 4010308"/>
                <a:gd name="connsiteX627" fmla="*/ 3252290 w 4017498"/>
                <a:gd name="connsiteY627" fmla="*/ 1293401 h 4010308"/>
                <a:gd name="connsiteX628" fmla="*/ 3256707 w 4017498"/>
                <a:gd name="connsiteY628" fmla="*/ 1279835 h 4010308"/>
                <a:gd name="connsiteX629" fmla="*/ 3258397 w 4017498"/>
                <a:gd name="connsiteY629" fmla="*/ 1277976 h 4010308"/>
                <a:gd name="connsiteX630" fmla="*/ 3270635 w 4017498"/>
                <a:gd name="connsiteY630" fmla="*/ 1272666 h 4010308"/>
                <a:gd name="connsiteX631" fmla="*/ 676737 w 4017498"/>
                <a:gd name="connsiteY631" fmla="*/ 1267090 h 4010308"/>
                <a:gd name="connsiteX632" fmla="*/ 689868 w 4017498"/>
                <a:gd name="connsiteY632" fmla="*/ 1274259 h 4010308"/>
                <a:gd name="connsiteX633" fmla="*/ 695106 w 4017498"/>
                <a:gd name="connsiteY633" fmla="*/ 1288621 h 4010308"/>
                <a:gd name="connsiteX634" fmla="*/ 688999 w 4017498"/>
                <a:gd name="connsiteY634" fmla="*/ 1304046 h 4010308"/>
                <a:gd name="connsiteX635" fmla="*/ 676737 w 4017498"/>
                <a:gd name="connsiteY635" fmla="*/ 1309332 h 4010308"/>
                <a:gd name="connsiteX636" fmla="*/ 676713 w 4017498"/>
                <a:gd name="connsiteY636" fmla="*/ 1309332 h 4010308"/>
                <a:gd name="connsiteX637" fmla="*/ 663558 w 4017498"/>
                <a:gd name="connsiteY637" fmla="*/ 1302959 h 4010308"/>
                <a:gd name="connsiteX638" fmla="*/ 658392 w 4017498"/>
                <a:gd name="connsiteY638" fmla="*/ 1288621 h 4010308"/>
                <a:gd name="connsiteX639" fmla="*/ 664475 w 4017498"/>
                <a:gd name="connsiteY639" fmla="*/ 1273197 h 4010308"/>
                <a:gd name="connsiteX640" fmla="*/ 676737 w 4017498"/>
                <a:gd name="connsiteY640" fmla="*/ 1267090 h 4010308"/>
                <a:gd name="connsiteX641" fmla="*/ 3348046 w 4017498"/>
                <a:gd name="connsiteY641" fmla="*/ 1262311 h 4010308"/>
                <a:gd name="connsiteX642" fmla="*/ 3345922 w 4017498"/>
                <a:gd name="connsiteY642" fmla="*/ 1264194 h 4010308"/>
                <a:gd name="connsiteX643" fmla="*/ 3344063 w 4017498"/>
                <a:gd name="connsiteY643" fmla="*/ 1269504 h 4010308"/>
                <a:gd name="connsiteX644" fmla="*/ 3345922 w 4017498"/>
                <a:gd name="connsiteY644" fmla="*/ 1274791 h 4010308"/>
                <a:gd name="connsiteX645" fmla="*/ 3348046 w 4017498"/>
                <a:gd name="connsiteY645" fmla="*/ 1275877 h 4010308"/>
                <a:gd name="connsiteX646" fmla="*/ 3349470 w 4017498"/>
                <a:gd name="connsiteY646" fmla="*/ 1275708 h 4010308"/>
                <a:gd name="connsiteX647" fmla="*/ 3352053 w 4017498"/>
                <a:gd name="connsiteY647" fmla="*/ 1269504 h 4010308"/>
                <a:gd name="connsiteX648" fmla="*/ 3350194 w 4017498"/>
                <a:gd name="connsiteY648" fmla="*/ 1264242 h 4010308"/>
                <a:gd name="connsiteX649" fmla="*/ 3348070 w 4017498"/>
                <a:gd name="connsiteY649" fmla="*/ 1262311 h 4010308"/>
                <a:gd name="connsiteX650" fmla="*/ 599326 w 4017498"/>
                <a:gd name="connsiteY650" fmla="*/ 1257507 h 4010308"/>
                <a:gd name="connsiteX651" fmla="*/ 598940 w 4017498"/>
                <a:gd name="connsiteY651" fmla="*/ 1258086 h 4010308"/>
                <a:gd name="connsiteX652" fmla="*/ 597178 w 4017498"/>
                <a:gd name="connsiteY652" fmla="*/ 1258618 h 4010308"/>
                <a:gd name="connsiteX653" fmla="*/ 595319 w 4017498"/>
                <a:gd name="connsiteY653" fmla="*/ 1263928 h 4010308"/>
                <a:gd name="connsiteX654" fmla="*/ 597178 w 4017498"/>
                <a:gd name="connsiteY654" fmla="*/ 1269214 h 4010308"/>
                <a:gd name="connsiteX655" fmla="*/ 599205 w 4017498"/>
                <a:gd name="connsiteY655" fmla="*/ 1271025 h 4010308"/>
                <a:gd name="connsiteX656" fmla="*/ 601402 w 4017498"/>
                <a:gd name="connsiteY656" fmla="*/ 1269214 h 4010308"/>
                <a:gd name="connsiteX657" fmla="*/ 602488 w 4017498"/>
                <a:gd name="connsiteY657" fmla="*/ 1263928 h 4010308"/>
                <a:gd name="connsiteX658" fmla="*/ 601426 w 4017498"/>
                <a:gd name="connsiteY658" fmla="*/ 1258642 h 4010308"/>
                <a:gd name="connsiteX659" fmla="*/ 599326 w 4017498"/>
                <a:gd name="connsiteY659" fmla="*/ 1257507 h 4010308"/>
                <a:gd name="connsiteX660" fmla="*/ 3423033 w 4017498"/>
                <a:gd name="connsiteY660" fmla="*/ 1255112 h 4010308"/>
                <a:gd name="connsiteX661" fmla="*/ 3423044 w 4017498"/>
                <a:gd name="connsiteY661" fmla="*/ 1255118 h 4010308"/>
                <a:gd name="connsiteX662" fmla="*/ 3423020 w 4017498"/>
                <a:gd name="connsiteY662" fmla="*/ 1255118 h 4010308"/>
                <a:gd name="connsiteX663" fmla="*/ 3348070 w 4017498"/>
                <a:gd name="connsiteY663" fmla="*/ 1247973 h 4010308"/>
                <a:gd name="connsiteX664" fmla="*/ 3361201 w 4017498"/>
                <a:gd name="connsiteY664" fmla="*/ 1255166 h 4010308"/>
                <a:gd name="connsiteX665" fmla="*/ 3366391 w 4017498"/>
                <a:gd name="connsiteY665" fmla="*/ 1269504 h 4010308"/>
                <a:gd name="connsiteX666" fmla="*/ 3360260 w 4017498"/>
                <a:gd name="connsiteY666" fmla="*/ 1284953 h 4010308"/>
                <a:gd name="connsiteX667" fmla="*/ 3348046 w 4017498"/>
                <a:gd name="connsiteY667" fmla="*/ 1290215 h 4010308"/>
                <a:gd name="connsiteX668" fmla="*/ 3334890 w 4017498"/>
                <a:gd name="connsiteY668" fmla="*/ 1283843 h 4010308"/>
                <a:gd name="connsiteX669" fmla="*/ 3329725 w 4017498"/>
                <a:gd name="connsiteY669" fmla="*/ 1269504 h 4010308"/>
                <a:gd name="connsiteX670" fmla="*/ 3335808 w 4017498"/>
                <a:gd name="connsiteY670" fmla="*/ 1254080 h 4010308"/>
                <a:gd name="connsiteX671" fmla="*/ 3348070 w 4017498"/>
                <a:gd name="connsiteY671" fmla="*/ 1247973 h 4010308"/>
                <a:gd name="connsiteX672" fmla="*/ 597619 w 4017498"/>
                <a:gd name="connsiteY672" fmla="*/ 1243335 h 4010308"/>
                <a:gd name="connsiteX673" fmla="*/ 611588 w 4017498"/>
                <a:gd name="connsiteY673" fmla="*/ 1248455 h 4010308"/>
                <a:gd name="connsiteX674" fmla="*/ 616923 w 4017498"/>
                <a:gd name="connsiteY674" fmla="*/ 1263904 h 4010308"/>
                <a:gd name="connsiteX675" fmla="*/ 611588 w 4017498"/>
                <a:gd name="connsiteY675" fmla="*/ 1279328 h 4010308"/>
                <a:gd name="connsiteX676" fmla="*/ 599350 w 4017498"/>
                <a:gd name="connsiteY676" fmla="*/ 1285411 h 4010308"/>
                <a:gd name="connsiteX677" fmla="*/ 599326 w 4017498"/>
                <a:gd name="connsiteY677" fmla="*/ 1285411 h 4010308"/>
                <a:gd name="connsiteX678" fmla="*/ 586147 w 4017498"/>
                <a:gd name="connsiteY678" fmla="*/ 1278218 h 4010308"/>
                <a:gd name="connsiteX679" fmla="*/ 580981 w 4017498"/>
                <a:gd name="connsiteY679" fmla="*/ 1263904 h 4010308"/>
                <a:gd name="connsiteX680" fmla="*/ 587088 w 4017498"/>
                <a:gd name="connsiteY680" fmla="*/ 1248479 h 4010308"/>
                <a:gd name="connsiteX681" fmla="*/ 597619 w 4017498"/>
                <a:gd name="connsiteY681" fmla="*/ 1243335 h 4010308"/>
                <a:gd name="connsiteX682" fmla="*/ 3187671 w 4017498"/>
                <a:gd name="connsiteY682" fmla="*/ 1243170 h 4010308"/>
                <a:gd name="connsiteX683" fmla="*/ 3185547 w 4017498"/>
                <a:gd name="connsiteY683" fmla="*/ 1244280 h 4010308"/>
                <a:gd name="connsiteX684" fmla="*/ 3184509 w 4017498"/>
                <a:gd name="connsiteY684" fmla="*/ 1249542 h 4010308"/>
                <a:gd name="connsiteX685" fmla="*/ 3185596 w 4017498"/>
                <a:gd name="connsiteY685" fmla="*/ 1254877 h 4010308"/>
                <a:gd name="connsiteX686" fmla="*/ 3187889 w 4017498"/>
                <a:gd name="connsiteY686" fmla="*/ 1256711 h 4010308"/>
                <a:gd name="connsiteX687" fmla="*/ 3190520 w 4017498"/>
                <a:gd name="connsiteY687" fmla="*/ 1254877 h 4010308"/>
                <a:gd name="connsiteX688" fmla="*/ 3191654 w 4017498"/>
                <a:gd name="connsiteY688" fmla="*/ 1249542 h 4010308"/>
                <a:gd name="connsiteX689" fmla="*/ 3189651 w 4017498"/>
                <a:gd name="connsiteY689" fmla="*/ 1243170 h 4010308"/>
                <a:gd name="connsiteX690" fmla="*/ 774835 w 4017498"/>
                <a:gd name="connsiteY690" fmla="*/ 1240755 h 4010308"/>
                <a:gd name="connsiteX691" fmla="*/ 771939 w 4017498"/>
                <a:gd name="connsiteY691" fmla="*/ 1241866 h 4010308"/>
                <a:gd name="connsiteX692" fmla="*/ 770876 w 4017498"/>
                <a:gd name="connsiteY692" fmla="*/ 1247152 h 4010308"/>
                <a:gd name="connsiteX693" fmla="*/ 772856 w 4017498"/>
                <a:gd name="connsiteY693" fmla="*/ 1253524 h 4010308"/>
                <a:gd name="connsiteX694" fmla="*/ 774642 w 4017498"/>
                <a:gd name="connsiteY694" fmla="*/ 1254321 h 4010308"/>
                <a:gd name="connsiteX695" fmla="*/ 776959 w 4017498"/>
                <a:gd name="connsiteY695" fmla="*/ 1252438 h 4010308"/>
                <a:gd name="connsiteX696" fmla="*/ 778070 w 4017498"/>
                <a:gd name="connsiteY696" fmla="*/ 1247152 h 4010308"/>
                <a:gd name="connsiteX697" fmla="*/ 776090 w 4017498"/>
                <a:gd name="connsiteY697" fmla="*/ 1240779 h 4010308"/>
                <a:gd name="connsiteX698" fmla="*/ 774835 w 4017498"/>
                <a:gd name="connsiteY698" fmla="*/ 1240755 h 4010308"/>
                <a:gd name="connsiteX699" fmla="*/ 1114461 w 4017498"/>
                <a:gd name="connsiteY699" fmla="*/ 1235011 h 4010308"/>
                <a:gd name="connsiteX700" fmla="*/ 1138865 w 4017498"/>
                <a:gd name="connsiteY700" fmla="*/ 1236218 h 4010308"/>
                <a:gd name="connsiteX701" fmla="*/ 1140844 w 4017498"/>
                <a:gd name="connsiteY701" fmla="*/ 1239501 h 4010308"/>
                <a:gd name="connsiteX702" fmla="*/ 1254173 w 4017498"/>
                <a:gd name="connsiteY702" fmla="*/ 1385199 h 4010308"/>
                <a:gd name="connsiteX703" fmla="*/ 1245025 w 4017498"/>
                <a:gd name="connsiteY703" fmla="*/ 1396255 h 4010308"/>
                <a:gd name="connsiteX704" fmla="*/ 1130489 w 4017498"/>
                <a:gd name="connsiteY704" fmla="*/ 1250170 h 4010308"/>
                <a:gd name="connsiteX705" fmla="*/ 1123030 w 4017498"/>
                <a:gd name="connsiteY705" fmla="*/ 1249784 h 4010308"/>
                <a:gd name="connsiteX706" fmla="*/ 1088078 w 4017498"/>
                <a:gd name="connsiteY706" fmla="*/ 1318119 h 4010308"/>
                <a:gd name="connsiteX707" fmla="*/ 932338 w 4017498"/>
                <a:gd name="connsiteY707" fmla="*/ 2127524 h 4010308"/>
                <a:gd name="connsiteX708" fmla="*/ 878147 w 4017498"/>
                <a:gd name="connsiteY708" fmla="*/ 1721035 h 4010308"/>
                <a:gd name="connsiteX709" fmla="*/ 738870 w 4017498"/>
                <a:gd name="connsiteY709" fmla="*/ 1860265 h 4010308"/>
                <a:gd name="connsiteX710" fmla="*/ 722168 w 4017498"/>
                <a:gd name="connsiteY710" fmla="*/ 2459376 h 4010308"/>
                <a:gd name="connsiteX711" fmla="*/ 707852 w 4017498"/>
                <a:gd name="connsiteY711" fmla="*/ 2458990 h 4010308"/>
                <a:gd name="connsiteX712" fmla="*/ 724652 w 4017498"/>
                <a:gd name="connsiteY712" fmla="*/ 1854109 h 4010308"/>
                <a:gd name="connsiteX713" fmla="*/ 888551 w 4017498"/>
                <a:gd name="connsiteY713" fmla="*/ 1690307 h 4010308"/>
                <a:gd name="connsiteX714" fmla="*/ 934896 w 4017498"/>
                <a:gd name="connsiteY714" fmla="*/ 2038188 h 4010308"/>
                <a:gd name="connsiteX715" fmla="*/ 1074826 w 4017498"/>
                <a:gd name="connsiteY715" fmla="*/ 1312495 h 4010308"/>
                <a:gd name="connsiteX716" fmla="*/ 3188414 w 4017498"/>
                <a:gd name="connsiteY716" fmla="*/ 1228717 h 4010308"/>
                <a:gd name="connsiteX717" fmla="*/ 3200706 w 4017498"/>
                <a:gd name="connsiteY717" fmla="*/ 1234118 h 4010308"/>
                <a:gd name="connsiteX718" fmla="*/ 3206017 w 4017498"/>
                <a:gd name="connsiteY718" fmla="*/ 1249542 h 4010308"/>
                <a:gd name="connsiteX719" fmla="*/ 3201599 w 4017498"/>
                <a:gd name="connsiteY719" fmla="*/ 1263904 h 4010308"/>
                <a:gd name="connsiteX720" fmla="*/ 3187671 w 4017498"/>
                <a:gd name="connsiteY720" fmla="*/ 1271073 h 4010308"/>
                <a:gd name="connsiteX721" fmla="*/ 3175409 w 4017498"/>
                <a:gd name="connsiteY721" fmla="*/ 1264967 h 4010308"/>
                <a:gd name="connsiteX722" fmla="*/ 3170099 w 4017498"/>
                <a:gd name="connsiteY722" fmla="*/ 1249542 h 4010308"/>
                <a:gd name="connsiteX723" fmla="*/ 3175361 w 4017498"/>
                <a:gd name="connsiteY723" fmla="*/ 1234142 h 4010308"/>
                <a:gd name="connsiteX724" fmla="*/ 3188414 w 4017498"/>
                <a:gd name="connsiteY724" fmla="*/ 1228717 h 4010308"/>
                <a:gd name="connsiteX725" fmla="*/ 3422875 w 4017498"/>
                <a:gd name="connsiteY725" fmla="*/ 1227214 h 4010308"/>
                <a:gd name="connsiteX726" fmla="*/ 3420968 w 4017498"/>
                <a:gd name="connsiteY726" fmla="*/ 1229049 h 4010308"/>
                <a:gd name="connsiteX727" fmla="*/ 3419061 w 4017498"/>
                <a:gd name="connsiteY727" fmla="*/ 1234407 h 4010308"/>
                <a:gd name="connsiteX728" fmla="*/ 3420920 w 4017498"/>
                <a:gd name="connsiteY728" fmla="*/ 1239694 h 4010308"/>
                <a:gd name="connsiteX729" fmla="*/ 3423044 w 4017498"/>
                <a:gd name="connsiteY729" fmla="*/ 1240780 h 4010308"/>
                <a:gd name="connsiteX730" fmla="*/ 3424516 w 4017498"/>
                <a:gd name="connsiteY730" fmla="*/ 1240490 h 4010308"/>
                <a:gd name="connsiteX731" fmla="*/ 3427027 w 4017498"/>
                <a:gd name="connsiteY731" fmla="*/ 1234407 h 4010308"/>
                <a:gd name="connsiteX732" fmla="*/ 3425144 w 4017498"/>
                <a:gd name="connsiteY732" fmla="*/ 1229073 h 4010308"/>
                <a:gd name="connsiteX733" fmla="*/ 774835 w 4017498"/>
                <a:gd name="connsiteY733" fmla="*/ 1226417 h 4010308"/>
                <a:gd name="connsiteX734" fmla="*/ 787097 w 4017498"/>
                <a:gd name="connsiteY734" fmla="*/ 1231703 h 4010308"/>
                <a:gd name="connsiteX735" fmla="*/ 792408 w 4017498"/>
                <a:gd name="connsiteY735" fmla="*/ 1247152 h 4010308"/>
                <a:gd name="connsiteX736" fmla="*/ 787966 w 4017498"/>
                <a:gd name="connsiteY736" fmla="*/ 1261490 h 4010308"/>
                <a:gd name="connsiteX737" fmla="*/ 774835 w 4017498"/>
                <a:gd name="connsiteY737" fmla="*/ 1268659 h 4010308"/>
                <a:gd name="connsiteX738" fmla="*/ 761776 w 4017498"/>
                <a:gd name="connsiteY738" fmla="*/ 1262552 h 4010308"/>
                <a:gd name="connsiteX739" fmla="*/ 756490 w 4017498"/>
                <a:gd name="connsiteY739" fmla="*/ 1247152 h 4010308"/>
                <a:gd name="connsiteX740" fmla="*/ 760907 w 4017498"/>
                <a:gd name="connsiteY740" fmla="*/ 1232814 h 4010308"/>
                <a:gd name="connsiteX741" fmla="*/ 774835 w 4017498"/>
                <a:gd name="connsiteY741" fmla="*/ 1226417 h 4010308"/>
                <a:gd name="connsiteX742" fmla="*/ 524328 w 4017498"/>
                <a:gd name="connsiteY742" fmla="*/ 1222435 h 4010308"/>
                <a:gd name="connsiteX743" fmla="*/ 523942 w 4017498"/>
                <a:gd name="connsiteY743" fmla="*/ 1223014 h 4010308"/>
                <a:gd name="connsiteX744" fmla="*/ 522228 w 4017498"/>
                <a:gd name="connsiteY744" fmla="*/ 1223497 h 4010308"/>
                <a:gd name="connsiteX745" fmla="*/ 520345 w 4017498"/>
                <a:gd name="connsiteY745" fmla="*/ 1228831 h 4010308"/>
                <a:gd name="connsiteX746" fmla="*/ 522228 w 4017498"/>
                <a:gd name="connsiteY746" fmla="*/ 1234093 h 4010308"/>
                <a:gd name="connsiteX747" fmla="*/ 524256 w 4017498"/>
                <a:gd name="connsiteY747" fmla="*/ 1235928 h 4010308"/>
                <a:gd name="connsiteX748" fmla="*/ 526452 w 4017498"/>
                <a:gd name="connsiteY748" fmla="*/ 1234093 h 4010308"/>
                <a:gd name="connsiteX749" fmla="*/ 528311 w 4017498"/>
                <a:gd name="connsiteY749" fmla="*/ 1228831 h 4010308"/>
                <a:gd name="connsiteX750" fmla="*/ 526428 w 4017498"/>
                <a:gd name="connsiteY750" fmla="*/ 1223497 h 4010308"/>
                <a:gd name="connsiteX751" fmla="*/ 524352 w 4017498"/>
                <a:gd name="connsiteY751" fmla="*/ 1222435 h 4010308"/>
                <a:gd name="connsiteX752" fmla="*/ 3423044 w 4017498"/>
                <a:gd name="connsiteY752" fmla="*/ 1212876 h 4010308"/>
                <a:gd name="connsiteX753" fmla="*/ 3436151 w 4017498"/>
                <a:gd name="connsiteY753" fmla="*/ 1219997 h 4010308"/>
                <a:gd name="connsiteX754" fmla="*/ 3441365 w 4017498"/>
                <a:gd name="connsiteY754" fmla="*/ 1234407 h 4010308"/>
                <a:gd name="connsiteX755" fmla="*/ 3435234 w 4017498"/>
                <a:gd name="connsiteY755" fmla="*/ 1249856 h 4010308"/>
                <a:gd name="connsiteX756" fmla="*/ 3423033 w 4017498"/>
                <a:gd name="connsiteY756" fmla="*/ 1255112 h 4010308"/>
                <a:gd name="connsiteX757" fmla="*/ 3409889 w 4017498"/>
                <a:gd name="connsiteY757" fmla="*/ 1248745 h 4010308"/>
                <a:gd name="connsiteX758" fmla="*/ 3404723 w 4017498"/>
                <a:gd name="connsiteY758" fmla="*/ 1234407 h 4010308"/>
                <a:gd name="connsiteX759" fmla="*/ 3410733 w 4017498"/>
                <a:gd name="connsiteY759" fmla="*/ 1218983 h 4010308"/>
                <a:gd name="connsiteX760" fmla="*/ 3423044 w 4017498"/>
                <a:gd name="connsiteY760" fmla="*/ 1212876 h 4010308"/>
                <a:gd name="connsiteX761" fmla="*/ 3247342 w 4017498"/>
                <a:gd name="connsiteY761" fmla="*/ 1212079 h 4010308"/>
                <a:gd name="connsiteX762" fmla="*/ 3247355 w 4017498"/>
                <a:gd name="connsiteY762" fmla="*/ 1212089 h 4010308"/>
                <a:gd name="connsiteX763" fmla="*/ 3245363 w 4017498"/>
                <a:gd name="connsiteY763" fmla="*/ 1213938 h 4010308"/>
                <a:gd name="connsiteX764" fmla="*/ 3243504 w 4017498"/>
                <a:gd name="connsiteY764" fmla="*/ 1219248 h 4010308"/>
                <a:gd name="connsiteX765" fmla="*/ 3245363 w 4017498"/>
                <a:gd name="connsiteY765" fmla="*/ 1224535 h 4010308"/>
                <a:gd name="connsiteX766" fmla="*/ 3247487 w 4017498"/>
                <a:gd name="connsiteY766" fmla="*/ 1225621 h 4010308"/>
                <a:gd name="connsiteX767" fmla="*/ 3248959 w 4017498"/>
                <a:gd name="connsiteY767" fmla="*/ 1225331 h 4010308"/>
                <a:gd name="connsiteX768" fmla="*/ 3251470 w 4017498"/>
                <a:gd name="connsiteY768" fmla="*/ 1219248 h 4010308"/>
                <a:gd name="connsiteX769" fmla="*/ 3249611 w 4017498"/>
                <a:gd name="connsiteY769" fmla="*/ 1213962 h 4010308"/>
                <a:gd name="connsiteX770" fmla="*/ 3247355 w 4017498"/>
                <a:gd name="connsiteY770" fmla="*/ 1212089 h 4010308"/>
                <a:gd name="connsiteX771" fmla="*/ 3247366 w 4017498"/>
                <a:gd name="connsiteY771" fmla="*/ 1212079 h 4010308"/>
                <a:gd name="connsiteX772" fmla="*/ 714827 w 4017498"/>
                <a:gd name="connsiteY772" fmla="*/ 1209665 h 4010308"/>
                <a:gd name="connsiteX773" fmla="*/ 714851 w 4017498"/>
                <a:gd name="connsiteY773" fmla="*/ 1209689 h 4010308"/>
                <a:gd name="connsiteX774" fmla="*/ 712872 w 4017498"/>
                <a:gd name="connsiteY774" fmla="*/ 1211596 h 4010308"/>
                <a:gd name="connsiteX775" fmla="*/ 711013 w 4017498"/>
                <a:gd name="connsiteY775" fmla="*/ 1216858 h 4010308"/>
                <a:gd name="connsiteX776" fmla="*/ 712872 w 4017498"/>
                <a:gd name="connsiteY776" fmla="*/ 1222145 h 4010308"/>
                <a:gd name="connsiteX777" fmla="*/ 714996 w 4017498"/>
                <a:gd name="connsiteY777" fmla="*/ 1223255 h 4010308"/>
                <a:gd name="connsiteX778" fmla="*/ 716468 w 4017498"/>
                <a:gd name="connsiteY778" fmla="*/ 1222917 h 4010308"/>
                <a:gd name="connsiteX779" fmla="*/ 718979 w 4017498"/>
                <a:gd name="connsiteY779" fmla="*/ 1216834 h 4010308"/>
                <a:gd name="connsiteX780" fmla="*/ 717096 w 4017498"/>
                <a:gd name="connsiteY780" fmla="*/ 1211572 h 4010308"/>
                <a:gd name="connsiteX781" fmla="*/ 524129 w 4017498"/>
                <a:gd name="connsiteY781" fmla="*/ 1208543 h 4010308"/>
                <a:gd name="connsiteX782" fmla="*/ 537459 w 4017498"/>
                <a:gd name="connsiteY782" fmla="*/ 1214421 h 4010308"/>
                <a:gd name="connsiteX783" fmla="*/ 542721 w 4017498"/>
                <a:gd name="connsiteY783" fmla="*/ 1228831 h 4010308"/>
                <a:gd name="connsiteX784" fmla="*/ 536590 w 4017498"/>
                <a:gd name="connsiteY784" fmla="*/ 1244256 h 4010308"/>
                <a:gd name="connsiteX785" fmla="*/ 524352 w 4017498"/>
                <a:gd name="connsiteY785" fmla="*/ 1250338 h 4010308"/>
                <a:gd name="connsiteX786" fmla="*/ 524328 w 4017498"/>
                <a:gd name="connsiteY786" fmla="*/ 1250338 h 4010308"/>
                <a:gd name="connsiteX787" fmla="*/ 511173 w 4017498"/>
                <a:gd name="connsiteY787" fmla="*/ 1243121 h 4010308"/>
                <a:gd name="connsiteX788" fmla="*/ 505983 w 4017498"/>
                <a:gd name="connsiteY788" fmla="*/ 1228831 h 4010308"/>
                <a:gd name="connsiteX789" fmla="*/ 512066 w 4017498"/>
                <a:gd name="connsiteY789" fmla="*/ 1213383 h 4010308"/>
                <a:gd name="connsiteX790" fmla="*/ 524129 w 4017498"/>
                <a:gd name="connsiteY790" fmla="*/ 1208543 h 4010308"/>
                <a:gd name="connsiteX791" fmla="*/ 3247535 w 4017498"/>
                <a:gd name="connsiteY791" fmla="*/ 1197741 h 4010308"/>
                <a:gd name="connsiteX792" fmla="*/ 3260666 w 4017498"/>
                <a:gd name="connsiteY792" fmla="*/ 1204910 h 4010308"/>
                <a:gd name="connsiteX793" fmla="*/ 3265856 w 4017498"/>
                <a:gd name="connsiteY793" fmla="*/ 1219248 h 4010308"/>
                <a:gd name="connsiteX794" fmla="*/ 3259725 w 4017498"/>
                <a:gd name="connsiteY794" fmla="*/ 1234721 h 4010308"/>
                <a:gd name="connsiteX795" fmla="*/ 3247511 w 4017498"/>
                <a:gd name="connsiteY795" fmla="*/ 1239983 h 4010308"/>
                <a:gd name="connsiteX796" fmla="*/ 3247511 w 4017498"/>
                <a:gd name="connsiteY796" fmla="*/ 1239959 h 4010308"/>
                <a:gd name="connsiteX797" fmla="*/ 3234356 w 4017498"/>
                <a:gd name="connsiteY797" fmla="*/ 1233586 h 4010308"/>
                <a:gd name="connsiteX798" fmla="*/ 3229190 w 4017498"/>
                <a:gd name="connsiteY798" fmla="*/ 1219248 h 4010308"/>
                <a:gd name="connsiteX799" fmla="*/ 3235273 w 4017498"/>
                <a:gd name="connsiteY799" fmla="*/ 1203824 h 4010308"/>
                <a:gd name="connsiteX800" fmla="*/ 3247535 w 4017498"/>
                <a:gd name="connsiteY800" fmla="*/ 1197741 h 4010308"/>
                <a:gd name="connsiteX801" fmla="*/ 715044 w 4017498"/>
                <a:gd name="connsiteY801" fmla="*/ 1195351 h 4010308"/>
                <a:gd name="connsiteX802" fmla="*/ 728200 w 4017498"/>
                <a:gd name="connsiteY802" fmla="*/ 1202568 h 4010308"/>
                <a:gd name="connsiteX803" fmla="*/ 733365 w 4017498"/>
                <a:gd name="connsiteY803" fmla="*/ 1216858 h 4010308"/>
                <a:gd name="connsiteX804" fmla="*/ 727258 w 4017498"/>
                <a:gd name="connsiteY804" fmla="*/ 1232331 h 4010308"/>
                <a:gd name="connsiteX805" fmla="*/ 715020 w 4017498"/>
                <a:gd name="connsiteY805" fmla="*/ 1237617 h 4010308"/>
                <a:gd name="connsiteX806" fmla="*/ 715020 w 4017498"/>
                <a:gd name="connsiteY806" fmla="*/ 1237593 h 4010308"/>
                <a:gd name="connsiteX807" fmla="*/ 701889 w 4017498"/>
                <a:gd name="connsiteY807" fmla="*/ 1231196 h 4010308"/>
                <a:gd name="connsiteX808" fmla="*/ 696675 w 4017498"/>
                <a:gd name="connsiteY808" fmla="*/ 1216858 h 4010308"/>
                <a:gd name="connsiteX809" fmla="*/ 702782 w 4017498"/>
                <a:gd name="connsiteY809" fmla="*/ 1201434 h 4010308"/>
                <a:gd name="connsiteX810" fmla="*/ 715044 w 4017498"/>
                <a:gd name="connsiteY810" fmla="*/ 1195351 h 4010308"/>
                <a:gd name="connsiteX811" fmla="*/ 3325694 w 4017498"/>
                <a:gd name="connsiteY811" fmla="*/ 1188134 h 4010308"/>
                <a:gd name="connsiteX812" fmla="*/ 3322845 w 4017498"/>
                <a:gd name="connsiteY812" fmla="*/ 1189196 h 4010308"/>
                <a:gd name="connsiteX813" fmla="*/ 3321687 w 4017498"/>
                <a:gd name="connsiteY813" fmla="*/ 1194507 h 4010308"/>
                <a:gd name="connsiteX814" fmla="*/ 3323690 w 4017498"/>
                <a:gd name="connsiteY814" fmla="*/ 1200903 h 4010308"/>
                <a:gd name="connsiteX815" fmla="*/ 3325453 w 4017498"/>
                <a:gd name="connsiteY815" fmla="*/ 1201676 h 4010308"/>
                <a:gd name="connsiteX816" fmla="*/ 3327891 w 4017498"/>
                <a:gd name="connsiteY816" fmla="*/ 1199769 h 4010308"/>
                <a:gd name="connsiteX817" fmla="*/ 3328904 w 4017498"/>
                <a:gd name="connsiteY817" fmla="*/ 1194507 h 4010308"/>
                <a:gd name="connsiteX818" fmla="*/ 3326925 w 4017498"/>
                <a:gd name="connsiteY818" fmla="*/ 1188134 h 4010308"/>
                <a:gd name="connsiteX819" fmla="*/ 636764 w 4017498"/>
                <a:gd name="connsiteY819" fmla="*/ 1185768 h 4010308"/>
                <a:gd name="connsiteX820" fmla="*/ 633651 w 4017498"/>
                <a:gd name="connsiteY820" fmla="*/ 1187699 h 4010308"/>
                <a:gd name="connsiteX821" fmla="*/ 633795 w 4017498"/>
                <a:gd name="connsiteY821" fmla="*/ 1187651 h 4010308"/>
                <a:gd name="connsiteX822" fmla="*/ 633820 w 4017498"/>
                <a:gd name="connsiteY822" fmla="*/ 1187651 h 4010308"/>
                <a:gd name="connsiteX823" fmla="*/ 633626 w 4017498"/>
                <a:gd name="connsiteY823" fmla="*/ 1192141 h 4010308"/>
                <a:gd name="connsiteX824" fmla="*/ 634713 w 4017498"/>
                <a:gd name="connsiteY824" fmla="*/ 1197451 h 4010308"/>
                <a:gd name="connsiteX825" fmla="*/ 637006 w 4017498"/>
                <a:gd name="connsiteY825" fmla="*/ 1199310 h 4010308"/>
                <a:gd name="connsiteX826" fmla="*/ 639685 w 4017498"/>
                <a:gd name="connsiteY826" fmla="*/ 1197451 h 4010308"/>
                <a:gd name="connsiteX827" fmla="*/ 640771 w 4017498"/>
                <a:gd name="connsiteY827" fmla="*/ 1192141 h 4010308"/>
                <a:gd name="connsiteX828" fmla="*/ 639395 w 4017498"/>
                <a:gd name="connsiteY828" fmla="*/ 1186854 h 4010308"/>
                <a:gd name="connsiteX829" fmla="*/ 636764 w 4017498"/>
                <a:gd name="connsiteY829" fmla="*/ 1185768 h 4010308"/>
                <a:gd name="connsiteX830" fmla="*/ 3399886 w 4017498"/>
                <a:gd name="connsiteY830" fmla="*/ 1180935 h 4010308"/>
                <a:gd name="connsiteX831" fmla="*/ 3399896 w 4017498"/>
                <a:gd name="connsiteY831" fmla="*/ 1180941 h 4010308"/>
                <a:gd name="connsiteX832" fmla="*/ 3399871 w 4017498"/>
                <a:gd name="connsiteY832" fmla="*/ 1180941 h 4010308"/>
                <a:gd name="connsiteX833" fmla="*/ 3325718 w 4017498"/>
                <a:gd name="connsiteY833" fmla="*/ 1173796 h 4010308"/>
                <a:gd name="connsiteX834" fmla="*/ 3337980 w 4017498"/>
                <a:gd name="connsiteY834" fmla="*/ 1179106 h 4010308"/>
                <a:gd name="connsiteX835" fmla="*/ 3343267 w 4017498"/>
                <a:gd name="connsiteY835" fmla="*/ 1194507 h 4010308"/>
                <a:gd name="connsiteX836" fmla="*/ 3338922 w 4017498"/>
                <a:gd name="connsiteY836" fmla="*/ 1208845 h 4010308"/>
                <a:gd name="connsiteX837" fmla="*/ 3325742 w 4017498"/>
                <a:gd name="connsiteY837" fmla="*/ 1216038 h 4010308"/>
                <a:gd name="connsiteX838" fmla="*/ 3325694 w 4017498"/>
                <a:gd name="connsiteY838" fmla="*/ 1216038 h 4010308"/>
                <a:gd name="connsiteX839" fmla="*/ 3312707 w 4017498"/>
                <a:gd name="connsiteY839" fmla="*/ 1210028 h 4010308"/>
                <a:gd name="connsiteX840" fmla="*/ 3307373 w 4017498"/>
                <a:gd name="connsiteY840" fmla="*/ 1194507 h 4010308"/>
                <a:gd name="connsiteX841" fmla="*/ 3311814 w 4017498"/>
                <a:gd name="connsiteY841" fmla="*/ 1180144 h 4010308"/>
                <a:gd name="connsiteX842" fmla="*/ 3325718 w 4017498"/>
                <a:gd name="connsiteY842" fmla="*/ 1173796 h 4010308"/>
                <a:gd name="connsiteX843" fmla="*/ 636813 w 4017498"/>
                <a:gd name="connsiteY843" fmla="*/ 1171430 h 4010308"/>
                <a:gd name="connsiteX844" fmla="*/ 648761 w 4017498"/>
                <a:gd name="connsiteY844" fmla="*/ 1175775 h 4010308"/>
                <a:gd name="connsiteX845" fmla="*/ 650789 w 4017498"/>
                <a:gd name="connsiteY845" fmla="*/ 1177827 h 4010308"/>
                <a:gd name="connsiteX846" fmla="*/ 655158 w 4017498"/>
                <a:gd name="connsiteY846" fmla="*/ 1192141 h 4010308"/>
                <a:gd name="connsiteX847" fmla="*/ 650789 w 4017498"/>
                <a:gd name="connsiteY847" fmla="*/ 1206455 h 4010308"/>
                <a:gd name="connsiteX848" fmla="*/ 636813 w 4017498"/>
                <a:gd name="connsiteY848" fmla="*/ 1213672 h 4010308"/>
                <a:gd name="connsiteX849" fmla="*/ 624550 w 4017498"/>
                <a:gd name="connsiteY849" fmla="*/ 1207541 h 4010308"/>
                <a:gd name="connsiteX850" fmla="*/ 619240 w 4017498"/>
                <a:gd name="connsiteY850" fmla="*/ 1192141 h 4010308"/>
                <a:gd name="connsiteX851" fmla="*/ 624550 w 4017498"/>
                <a:gd name="connsiteY851" fmla="*/ 1176716 h 4010308"/>
                <a:gd name="connsiteX852" fmla="*/ 636813 w 4017498"/>
                <a:gd name="connsiteY852" fmla="*/ 1171430 h 4010308"/>
                <a:gd name="connsiteX853" fmla="*/ 3150161 w 4017498"/>
                <a:gd name="connsiteY853" fmla="*/ 1171406 h 4010308"/>
                <a:gd name="connsiteX854" fmla="*/ 3147289 w 4017498"/>
                <a:gd name="connsiteY854" fmla="*/ 1172468 h 4010308"/>
                <a:gd name="connsiteX855" fmla="*/ 3146203 w 4017498"/>
                <a:gd name="connsiteY855" fmla="*/ 1177779 h 4010308"/>
                <a:gd name="connsiteX856" fmla="*/ 3148182 w 4017498"/>
                <a:gd name="connsiteY856" fmla="*/ 1184175 h 4010308"/>
                <a:gd name="connsiteX857" fmla="*/ 3149944 w 4017498"/>
                <a:gd name="connsiteY857" fmla="*/ 1184948 h 4010308"/>
                <a:gd name="connsiteX858" fmla="*/ 3152358 w 4017498"/>
                <a:gd name="connsiteY858" fmla="*/ 1183041 h 4010308"/>
                <a:gd name="connsiteX859" fmla="*/ 3153396 w 4017498"/>
                <a:gd name="connsiteY859" fmla="*/ 1177779 h 4010308"/>
                <a:gd name="connsiteX860" fmla="*/ 3152310 w 4017498"/>
                <a:gd name="connsiteY860" fmla="*/ 1172492 h 4010308"/>
                <a:gd name="connsiteX861" fmla="*/ 3150209 w 4017498"/>
                <a:gd name="connsiteY861" fmla="*/ 1171406 h 4010308"/>
                <a:gd name="connsiteX862" fmla="*/ 818573 w 4017498"/>
                <a:gd name="connsiteY862" fmla="*/ 1161027 h 4010308"/>
                <a:gd name="connsiteX863" fmla="*/ 818586 w 4017498"/>
                <a:gd name="connsiteY863" fmla="*/ 1161038 h 4010308"/>
                <a:gd name="connsiteX864" fmla="*/ 816618 w 4017498"/>
                <a:gd name="connsiteY864" fmla="*/ 1162910 h 4010308"/>
                <a:gd name="connsiteX865" fmla="*/ 814711 w 4017498"/>
                <a:gd name="connsiteY865" fmla="*/ 1168196 h 4010308"/>
                <a:gd name="connsiteX866" fmla="*/ 816618 w 4017498"/>
                <a:gd name="connsiteY866" fmla="*/ 1173531 h 4010308"/>
                <a:gd name="connsiteX867" fmla="*/ 818694 w 4017498"/>
                <a:gd name="connsiteY867" fmla="*/ 1174569 h 4010308"/>
                <a:gd name="connsiteX868" fmla="*/ 820818 w 4017498"/>
                <a:gd name="connsiteY868" fmla="*/ 1173507 h 4010308"/>
                <a:gd name="connsiteX869" fmla="*/ 822677 w 4017498"/>
                <a:gd name="connsiteY869" fmla="*/ 1168196 h 4010308"/>
                <a:gd name="connsiteX870" fmla="*/ 820794 w 4017498"/>
                <a:gd name="connsiteY870" fmla="*/ 1162910 h 4010308"/>
                <a:gd name="connsiteX871" fmla="*/ 818586 w 4017498"/>
                <a:gd name="connsiteY871" fmla="*/ 1161038 h 4010308"/>
                <a:gd name="connsiteX872" fmla="*/ 818597 w 4017498"/>
                <a:gd name="connsiteY872" fmla="*/ 1161027 h 4010308"/>
                <a:gd name="connsiteX873" fmla="*/ 3150185 w 4017498"/>
                <a:gd name="connsiteY873" fmla="*/ 1157068 h 4010308"/>
                <a:gd name="connsiteX874" fmla="*/ 3162472 w 4017498"/>
                <a:gd name="connsiteY874" fmla="*/ 1162378 h 4010308"/>
                <a:gd name="connsiteX875" fmla="*/ 3167734 w 4017498"/>
                <a:gd name="connsiteY875" fmla="*/ 1177779 h 4010308"/>
                <a:gd name="connsiteX876" fmla="*/ 3162472 w 4017498"/>
                <a:gd name="connsiteY876" fmla="*/ 1193203 h 4010308"/>
                <a:gd name="connsiteX877" fmla="*/ 3150185 w 4017498"/>
                <a:gd name="connsiteY877" fmla="*/ 1199310 h 4010308"/>
                <a:gd name="connsiteX878" fmla="*/ 3150161 w 4017498"/>
                <a:gd name="connsiteY878" fmla="*/ 1199310 h 4010308"/>
                <a:gd name="connsiteX879" fmla="*/ 3137175 w 4017498"/>
                <a:gd name="connsiteY879" fmla="*/ 1193300 h 4010308"/>
                <a:gd name="connsiteX880" fmla="*/ 3131816 w 4017498"/>
                <a:gd name="connsiteY880" fmla="*/ 1177779 h 4010308"/>
                <a:gd name="connsiteX881" fmla="*/ 3136282 w 4017498"/>
                <a:gd name="connsiteY881" fmla="*/ 1163416 h 4010308"/>
                <a:gd name="connsiteX882" fmla="*/ 3150185 w 4017498"/>
                <a:gd name="connsiteY882" fmla="*/ 1157068 h 4010308"/>
                <a:gd name="connsiteX883" fmla="*/ 3399896 w 4017498"/>
                <a:gd name="connsiteY883" fmla="*/ 1153061 h 4010308"/>
                <a:gd name="connsiteX884" fmla="*/ 3399485 w 4017498"/>
                <a:gd name="connsiteY884" fmla="*/ 1153689 h 4010308"/>
                <a:gd name="connsiteX885" fmla="*/ 3397771 w 4017498"/>
                <a:gd name="connsiteY885" fmla="*/ 1154220 h 4010308"/>
                <a:gd name="connsiteX886" fmla="*/ 3396709 w 4017498"/>
                <a:gd name="connsiteY886" fmla="*/ 1159458 h 4010308"/>
                <a:gd name="connsiteX887" fmla="*/ 3397771 w 4017498"/>
                <a:gd name="connsiteY887" fmla="*/ 1164744 h 4010308"/>
                <a:gd name="connsiteX888" fmla="*/ 3400040 w 4017498"/>
                <a:gd name="connsiteY888" fmla="*/ 1166627 h 4010308"/>
                <a:gd name="connsiteX889" fmla="*/ 3401151 w 4017498"/>
                <a:gd name="connsiteY889" fmla="*/ 1165806 h 4010308"/>
                <a:gd name="connsiteX890" fmla="*/ 3403371 w 4017498"/>
                <a:gd name="connsiteY890" fmla="*/ 1162668 h 4010308"/>
                <a:gd name="connsiteX891" fmla="*/ 3403903 w 4017498"/>
                <a:gd name="connsiteY891" fmla="*/ 1159458 h 4010308"/>
                <a:gd name="connsiteX892" fmla="*/ 3402044 w 4017498"/>
                <a:gd name="connsiteY892" fmla="*/ 1154172 h 4010308"/>
                <a:gd name="connsiteX893" fmla="*/ 3399896 w 4017498"/>
                <a:gd name="connsiteY893" fmla="*/ 1153085 h 4010308"/>
                <a:gd name="connsiteX894" fmla="*/ 562394 w 4017498"/>
                <a:gd name="connsiteY894" fmla="*/ 1150695 h 4010308"/>
                <a:gd name="connsiteX895" fmla="*/ 560535 w 4017498"/>
                <a:gd name="connsiteY895" fmla="*/ 1151757 h 4010308"/>
                <a:gd name="connsiteX896" fmla="*/ 558628 w 4017498"/>
                <a:gd name="connsiteY896" fmla="*/ 1157068 h 4010308"/>
                <a:gd name="connsiteX897" fmla="*/ 560535 w 4017498"/>
                <a:gd name="connsiteY897" fmla="*/ 1162378 h 4010308"/>
                <a:gd name="connsiteX898" fmla="*/ 562539 w 4017498"/>
                <a:gd name="connsiteY898" fmla="*/ 1164188 h 4010308"/>
                <a:gd name="connsiteX899" fmla="*/ 564759 w 4017498"/>
                <a:gd name="connsiteY899" fmla="*/ 1162354 h 4010308"/>
                <a:gd name="connsiteX900" fmla="*/ 565821 w 4017498"/>
                <a:gd name="connsiteY900" fmla="*/ 1157068 h 4010308"/>
                <a:gd name="connsiteX901" fmla="*/ 564735 w 4017498"/>
                <a:gd name="connsiteY901" fmla="*/ 1151757 h 4010308"/>
                <a:gd name="connsiteX902" fmla="*/ 562418 w 4017498"/>
                <a:gd name="connsiteY902" fmla="*/ 1150695 h 4010308"/>
                <a:gd name="connsiteX903" fmla="*/ 818718 w 4017498"/>
                <a:gd name="connsiteY903" fmla="*/ 1146665 h 4010308"/>
                <a:gd name="connsiteX904" fmla="*/ 831898 w 4017498"/>
                <a:gd name="connsiteY904" fmla="*/ 1153858 h 4010308"/>
                <a:gd name="connsiteX905" fmla="*/ 837063 w 4017498"/>
                <a:gd name="connsiteY905" fmla="*/ 1168172 h 4010308"/>
                <a:gd name="connsiteX906" fmla="*/ 830980 w 4017498"/>
                <a:gd name="connsiteY906" fmla="*/ 1183621 h 4010308"/>
                <a:gd name="connsiteX907" fmla="*/ 818694 w 4017498"/>
                <a:gd name="connsiteY907" fmla="*/ 1188907 h 4010308"/>
                <a:gd name="connsiteX908" fmla="*/ 818718 w 4017498"/>
                <a:gd name="connsiteY908" fmla="*/ 1188931 h 4010308"/>
                <a:gd name="connsiteX909" fmla="*/ 806504 w 4017498"/>
                <a:gd name="connsiteY909" fmla="*/ 1183669 h 4010308"/>
                <a:gd name="connsiteX910" fmla="*/ 800373 w 4017498"/>
                <a:gd name="connsiteY910" fmla="*/ 1168172 h 4010308"/>
                <a:gd name="connsiteX911" fmla="*/ 806456 w 4017498"/>
                <a:gd name="connsiteY911" fmla="*/ 1152772 h 4010308"/>
                <a:gd name="connsiteX912" fmla="*/ 818718 w 4017498"/>
                <a:gd name="connsiteY912" fmla="*/ 1146665 h 4010308"/>
                <a:gd name="connsiteX913" fmla="*/ 3209203 w 4017498"/>
                <a:gd name="connsiteY913" fmla="*/ 1140292 h 4010308"/>
                <a:gd name="connsiteX914" fmla="*/ 3207103 w 4017498"/>
                <a:gd name="connsiteY914" fmla="*/ 1142175 h 4010308"/>
                <a:gd name="connsiteX915" fmla="*/ 3205244 w 4017498"/>
                <a:gd name="connsiteY915" fmla="*/ 1147485 h 4010308"/>
                <a:gd name="connsiteX916" fmla="*/ 3207103 w 4017498"/>
                <a:gd name="connsiteY916" fmla="*/ 1152796 h 4010308"/>
                <a:gd name="connsiteX917" fmla="*/ 3209203 w 4017498"/>
                <a:gd name="connsiteY917" fmla="*/ 1153858 h 4010308"/>
                <a:gd name="connsiteX918" fmla="*/ 3210651 w 4017498"/>
                <a:gd name="connsiteY918" fmla="*/ 1153689 h 4010308"/>
                <a:gd name="connsiteX919" fmla="*/ 3213186 w 4017498"/>
                <a:gd name="connsiteY919" fmla="*/ 1147485 h 4010308"/>
                <a:gd name="connsiteX920" fmla="*/ 3211279 w 4017498"/>
                <a:gd name="connsiteY920" fmla="*/ 1142151 h 4010308"/>
                <a:gd name="connsiteX921" fmla="*/ 3399871 w 4017498"/>
                <a:gd name="connsiteY921" fmla="*/ 1138723 h 4010308"/>
                <a:gd name="connsiteX922" fmla="*/ 3413027 w 4017498"/>
                <a:gd name="connsiteY922" fmla="*/ 1145096 h 4010308"/>
                <a:gd name="connsiteX923" fmla="*/ 3418192 w 4017498"/>
                <a:gd name="connsiteY923" fmla="*/ 1159434 h 4010308"/>
                <a:gd name="connsiteX924" fmla="*/ 3413823 w 4017498"/>
                <a:gd name="connsiteY924" fmla="*/ 1173772 h 4010308"/>
                <a:gd name="connsiteX925" fmla="*/ 3411699 w 4017498"/>
                <a:gd name="connsiteY925" fmla="*/ 1176982 h 4010308"/>
                <a:gd name="connsiteX926" fmla="*/ 3410299 w 4017498"/>
                <a:gd name="connsiteY926" fmla="*/ 1176982 h 4010308"/>
                <a:gd name="connsiteX927" fmla="*/ 3399886 w 4017498"/>
                <a:gd name="connsiteY927" fmla="*/ 1180935 h 4010308"/>
                <a:gd name="connsiteX928" fmla="*/ 3386764 w 4017498"/>
                <a:gd name="connsiteY928" fmla="*/ 1173772 h 4010308"/>
                <a:gd name="connsiteX929" fmla="*/ 3382347 w 4017498"/>
                <a:gd name="connsiteY929" fmla="*/ 1159434 h 4010308"/>
                <a:gd name="connsiteX930" fmla="*/ 3387681 w 4017498"/>
                <a:gd name="connsiteY930" fmla="*/ 1143985 h 4010308"/>
                <a:gd name="connsiteX931" fmla="*/ 3399871 w 4017498"/>
                <a:gd name="connsiteY931" fmla="*/ 1138723 h 4010308"/>
                <a:gd name="connsiteX932" fmla="*/ 562635 w 4017498"/>
                <a:gd name="connsiteY932" fmla="*/ 1136357 h 4010308"/>
                <a:gd name="connsiteX933" fmla="*/ 573811 w 4017498"/>
                <a:gd name="connsiteY933" fmla="*/ 1140702 h 4010308"/>
                <a:gd name="connsiteX934" fmla="*/ 580208 w 4017498"/>
                <a:gd name="connsiteY934" fmla="*/ 1157068 h 4010308"/>
                <a:gd name="connsiteX935" fmla="*/ 574921 w 4017498"/>
                <a:gd name="connsiteY935" fmla="*/ 1172492 h 4010308"/>
                <a:gd name="connsiteX936" fmla="*/ 562635 w 4017498"/>
                <a:gd name="connsiteY936" fmla="*/ 1178599 h 4010308"/>
                <a:gd name="connsiteX937" fmla="*/ 562611 w 4017498"/>
                <a:gd name="connsiteY937" fmla="*/ 1178599 h 4010308"/>
                <a:gd name="connsiteX938" fmla="*/ 549480 w 4017498"/>
                <a:gd name="connsiteY938" fmla="*/ 1171406 h 4010308"/>
                <a:gd name="connsiteX939" fmla="*/ 544290 w 4017498"/>
                <a:gd name="connsiteY939" fmla="*/ 1157068 h 4010308"/>
                <a:gd name="connsiteX940" fmla="*/ 550373 w 4017498"/>
                <a:gd name="connsiteY940" fmla="*/ 1141643 h 4010308"/>
                <a:gd name="connsiteX941" fmla="*/ 562635 w 4017498"/>
                <a:gd name="connsiteY941" fmla="*/ 1136357 h 4010308"/>
                <a:gd name="connsiteX942" fmla="*/ 758904 w 4017498"/>
                <a:gd name="connsiteY942" fmla="*/ 1130733 h 4010308"/>
                <a:gd name="connsiteX943" fmla="*/ 756828 w 4017498"/>
                <a:gd name="connsiteY943" fmla="*/ 1131964 h 4010308"/>
                <a:gd name="connsiteX944" fmla="*/ 755717 w 4017498"/>
                <a:gd name="connsiteY944" fmla="*/ 1137106 h 4010308"/>
                <a:gd name="connsiteX945" fmla="*/ 756828 w 4017498"/>
                <a:gd name="connsiteY945" fmla="*/ 1143044 h 4010308"/>
                <a:gd name="connsiteX946" fmla="*/ 759048 w 4017498"/>
                <a:gd name="connsiteY946" fmla="*/ 1144275 h 4010308"/>
                <a:gd name="connsiteX947" fmla="*/ 761317 w 4017498"/>
                <a:gd name="connsiteY947" fmla="*/ 1143309 h 4010308"/>
                <a:gd name="connsiteX948" fmla="*/ 762911 w 4017498"/>
                <a:gd name="connsiteY948" fmla="*/ 1137106 h 4010308"/>
                <a:gd name="connsiteX949" fmla="*/ 761317 w 4017498"/>
                <a:gd name="connsiteY949" fmla="*/ 1131699 h 4010308"/>
                <a:gd name="connsiteX950" fmla="*/ 758904 w 4017498"/>
                <a:gd name="connsiteY950" fmla="*/ 1130733 h 4010308"/>
                <a:gd name="connsiteX951" fmla="*/ 3209227 w 4017498"/>
                <a:gd name="connsiteY951" fmla="*/ 1125954 h 4010308"/>
                <a:gd name="connsiteX952" fmla="*/ 3222358 w 4017498"/>
                <a:gd name="connsiteY952" fmla="*/ 1133099 h 4010308"/>
                <a:gd name="connsiteX953" fmla="*/ 3227548 w 4017498"/>
                <a:gd name="connsiteY953" fmla="*/ 1147485 h 4010308"/>
                <a:gd name="connsiteX954" fmla="*/ 3221513 w 4017498"/>
                <a:gd name="connsiteY954" fmla="*/ 1162886 h 4010308"/>
                <a:gd name="connsiteX955" fmla="*/ 3209203 w 4017498"/>
                <a:gd name="connsiteY955" fmla="*/ 1168196 h 4010308"/>
                <a:gd name="connsiteX956" fmla="*/ 3196048 w 4017498"/>
                <a:gd name="connsiteY956" fmla="*/ 1161799 h 4010308"/>
                <a:gd name="connsiteX957" fmla="*/ 3190858 w 4017498"/>
                <a:gd name="connsiteY957" fmla="*/ 1147485 h 4010308"/>
                <a:gd name="connsiteX958" fmla="*/ 3196989 w 4017498"/>
                <a:gd name="connsiteY958" fmla="*/ 1132061 h 4010308"/>
                <a:gd name="connsiteX959" fmla="*/ 3209227 w 4017498"/>
                <a:gd name="connsiteY959" fmla="*/ 1125954 h 4010308"/>
                <a:gd name="connsiteX960" fmla="*/ 3287170 w 4017498"/>
                <a:gd name="connsiteY960" fmla="*/ 1116347 h 4010308"/>
                <a:gd name="connsiteX961" fmla="*/ 3287170 w 4017498"/>
                <a:gd name="connsiteY961" fmla="*/ 1116371 h 4010308"/>
                <a:gd name="connsiteX962" fmla="*/ 3285287 w 4017498"/>
                <a:gd name="connsiteY962" fmla="*/ 1117457 h 4010308"/>
                <a:gd name="connsiteX963" fmla="*/ 3283404 w 4017498"/>
                <a:gd name="connsiteY963" fmla="*/ 1122768 h 4010308"/>
                <a:gd name="connsiteX964" fmla="*/ 3285287 w 4017498"/>
                <a:gd name="connsiteY964" fmla="*/ 1128054 h 4010308"/>
                <a:gd name="connsiteX965" fmla="*/ 3287339 w 4017498"/>
                <a:gd name="connsiteY965" fmla="*/ 1129864 h 4010308"/>
                <a:gd name="connsiteX966" fmla="*/ 3289463 w 4017498"/>
                <a:gd name="connsiteY966" fmla="*/ 1128078 h 4010308"/>
                <a:gd name="connsiteX967" fmla="*/ 3290621 w 4017498"/>
                <a:gd name="connsiteY967" fmla="*/ 1122768 h 4010308"/>
                <a:gd name="connsiteX968" fmla="*/ 3289559 w 4017498"/>
                <a:gd name="connsiteY968" fmla="*/ 1117506 h 4010308"/>
                <a:gd name="connsiteX969" fmla="*/ 3287170 w 4017498"/>
                <a:gd name="connsiteY969" fmla="*/ 1116347 h 4010308"/>
                <a:gd name="connsiteX970" fmla="*/ 758904 w 4017498"/>
                <a:gd name="connsiteY970" fmla="*/ 1116347 h 4010308"/>
                <a:gd name="connsiteX971" fmla="*/ 770876 w 4017498"/>
                <a:gd name="connsiteY971" fmla="*/ 1120788 h 4010308"/>
                <a:gd name="connsiteX972" fmla="*/ 772397 w 4017498"/>
                <a:gd name="connsiteY972" fmla="*/ 1121826 h 4010308"/>
                <a:gd name="connsiteX973" fmla="*/ 773242 w 4017498"/>
                <a:gd name="connsiteY973" fmla="*/ 1123492 h 4010308"/>
                <a:gd name="connsiteX974" fmla="*/ 777200 w 4017498"/>
                <a:gd name="connsiteY974" fmla="*/ 1137058 h 4010308"/>
                <a:gd name="connsiteX975" fmla="*/ 773242 w 4017498"/>
                <a:gd name="connsiteY975" fmla="*/ 1151444 h 4010308"/>
                <a:gd name="connsiteX976" fmla="*/ 772397 w 4017498"/>
                <a:gd name="connsiteY976" fmla="*/ 1153134 h 4010308"/>
                <a:gd name="connsiteX977" fmla="*/ 770804 w 4017498"/>
                <a:gd name="connsiteY977" fmla="*/ 1154196 h 4010308"/>
                <a:gd name="connsiteX978" fmla="*/ 758880 w 4017498"/>
                <a:gd name="connsiteY978" fmla="*/ 1158565 h 4010308"/>
                <a:gd name="connsiteX979" fmla="*/ 758904 w 4017498"/>
                <a:gd name="connsiteY979" fmla="*/ 1158637 h 4010308"/>
                <a:gd name="connsiteX980" fmla="*/ 747848 w 4017498"/>
                <a:gd name="connsiteY980" fmla="*/ 1154341 h 4010308"/>
                <a:gd name="connsiteX981" fmla="*/ 745990 w 4017498"/>
                <a:gd name="connsiteY981" fmla="*/ 1152579 h 4010308"/>
                <a:gd name="connsiteX982" fmla="*/ 741331 w 4017498"/>
                <a:gd name="connsiteY982" fmla="*/ 1137082 h 4010308"/>
                <a:gd name="connsiteX983" fmla="*/ 745990 w 4017498"/>
                <a:gd name="connsiteY983" fmla="*/ 1122406 h 4010308"/>
                <a:gd name="connsiteX984" fmla="*/ 747679 w 4017498"/>
                <a:gd name="connsiteY984" fmla="*/ 1120788 h 4010308"/>
                <a:gd name="connsiteX985" fmla="*/ 758904 w 4017498"/>
                <a:gd name="connsiteY985" fmla="*/ 1116347 h 4010308"/>
                <a:gd name="connsiteX986" fmla="*/ 681323 w 4017498"/>
                <a:gd name="connsiteY986" fmla="*/ 1106016 h 4010308"/>
                <a:gd name="connsiteX987" fmla="*/ 681347 w 4017498"/>
                <a:gd name="connsiteY987" fmla="*/ 1106040 h 4010308"/>
                <a:gd name="connsiteX988" fmla="*/ 679368 w 4017498"/>
                <a:gd name="connsiteY988" fmla="*/ 1107923 h 4010308"/>
                <a:gd name="connsiteX989" fmla="*/ 677509 w 4017498"/>
                <a:gd name="connsiteY989" fmla="*/ 1113209 h 4010308"/>
                <a:gd name="connsiteX990" fmla="*/ 679368 w 4017498"/>
                <a:gd name="connsiteY990" fmla="*/ 1118495 h 4010308"/>
                <a:gd name="connsiteX991" fmla="*/ 681468 w 4017498"/>
                <a:gd name="connsiteY991" fmla="*/ 1119606 h 4010308"/>
                <a:gd name="connsiteX992" fmla="*/ 682940 w 4017498"/>
                <a:gd name="connsiteY992" fmla="*/ 1119268 h 4010308"/>
                <a:gd name="connsiteX993" fmla="*/ 685451 w 4017498"/>
                <a:gd name="connsiteY993" fmla="*/ 1113185 h 4010308"/>
                <a:gd name="connsiteX994" fmla="*/ 683568 w 4017498"/>
                <a:gd name="connsiteY994" fmla="*/ 1107899 h 4010308"/>
                <a:gd name="connsiteX995" fmla="*/ 3287435 w 4017498"/>
                <a:gd name="connsiteY995" fmla="*/ 1102033 h 4010308"/>
                <a:gd name="connsiteX996" fmla="*/ 3298635 w 4017498"/>
                <a:gd name="connsiteY996" fmla="*/ 1106474 h 4010308"/>
                <a:gd name="connsiteX997" fmla="*/ 3304984 w 4017498"/>
                <a:gd name="connsiteY997" fmla="*/ 1122792 h 4010308"/>
                <a:gd name="connsiteX998" fmla="*/ 3299649 w 4017498"/>
                <a:gd name="connsiteY998" fmla="*/ 1138265 h 4010308"/>
                <a:gd name="connsiteX999" fmla="*/ 3287435 w 4017498"/>
                <a:gd name="connsiteY999" fmla="*/ 1144323 h 4010308"/>
                <a:gd name="connsiteX1000" fmla="*/ 3287411 w 4017498"/>
                <a:gd name="connsiteY1000" fmla="*/ 1144275 h 4010308"/>
                <a:gd name="connsiteX1001" fmla="*/ 3274255 w 4017498"/>
                <a:gd name="connsiteY1001" fmla="*/ 1137106 h 4010308"/>
                <a:gd name="connsiteX1002" fmla="*/ 3269066 w 4017498"/>
                <a:gd name="connsiteY1002" fmla="*/ 1122768 h 4010308"/>
                <a:gd name="connsiteX1003" fmla="*/ 3275173 w 4017498"/>
                <a:gd name="connsiteY1003" fmla="*/ 1107343 h 4010308"/>
                <a:gd name="connsiteX1004" fmla="*/ 3287435 w 4017498"/>
                <a:gd name="connsiteY1004" fmla="*/ 1102033 h 4010308"/>
                <a:gd name="connsiteX1005" fmla="*/ 681516 w 4017498"/>
                <a:gd name="connsiteY1005" fmla="*/ 1091726 h 4010308"/>
                <a:gd name="connsiteX1006" fmla="*/ 694647 w 4017498"/>
                <a:gd name="connsiteY1006" fmla="*/ 1098871 h 4010308"/>
                <a:gd name="connsiteX1007" fmla="*/ 699885 w 4017498"/>
                <a:gd name="connsiteY1007" fmla="*/ 1113233 h 4010308"/>
                <a:gd name="connsiteX1008" fmla="*/ 693754 w 4017498"/>
                <a:gd name="connsiteY1008" fmla="*/ 1128682 h 4010308"/>
                <a:gd name="connsiteX1009" fmla="*/ 681516 w 4017498"/>
                <a:gd name="connsiteY1009" fmla="*/ 1133968 h 4010308"/>
                <a:gd name="connsiteX1010" fmla="*/ 681492 w 4017498"/>
                <a:gd name="connsiteY1010" fmla="*/ 1133944 h 4010308"/>
                <a:gd name="connsiteX1011" fmla="*/ 668361 w 4017498"/>
                <a:gd name="connsiteY1011" fmla="*/ 1127571 h 4010308"/>
                <a:gd name="connsiteX1012" fmla="*/ 663147 w 4017498"/>
                <a:gd name="connsiteY1012" fmla="*/ 1113209 h 4010308"/>
                <a:gd name="connsiteX1013" fmla="*/ 669278 w 4017498"/>
                <a:gd name="connsiteY1013" fmla="*/ 1097761 h 4010308"/>
                <a:gd name="connsiteX1014" fmla="*/ 681516 w 4017498"/>
                <a:gd name="connsiteY1014" fmla="*/ 1091726 h 4010308"/>
                <a:gd name="connsiteX1015" fmla="*/ 3105481 w 4017498"/>
                <a:gd name="connsiteY1015" fmla="*/ 1091653 h 4010308"/>
                <a:gd name="connsiteX1016" fmla="*/ 3103405 w 4017498"/>
                <a:gd name="connsiteY1016" fmla="*/ 1093488 h 4010308"/>
                <a:gd name="connsiteX1017" fmla="*/ 3101498 w 4017498"/>
                <a:gd name="connsiteY1017" fmla="*/ 1098846 h 4010308"/>
                <a:gd name="connsiteX1018" fmla="*/ 3103405 w 4017498"/>
                <a:gd name="connsiteY1018" fmla="*/ 1104133 h 4010308"/>
                <a:gd name="connsiteX1019" fmla="*/ 3105481 w 4017498"/>
                <a:gd name="connsiteY1019" fmla="*/ 1105219 h 4010308"/>
                <a:gd name="connsiteX1020" fmla="*/ 3106929 w 4017498"/>
                <a:gd name="connsiteY1020" fmla="*/ 1105050 h 4010308"/>
                <a:gd name="connsiteX1021" fmla="*/ 3109464 w 4017498"/>
                <a:gd name="connsiteY1021" fmla="*/ 1098846 h 4010308"/>
                <a:gd name="connsiteX1022" fmla="*/ 3107557 w 4017498"/>
                <a:gd name="connsiteY1022" fmla="*/ 1093488 h 4010308"/>
                <a:gd name="connsiteX1023" fmla="*/ 3361636 w 4017498"/>
                <a:gd name="connsiteY1023" fmla="*/ 1081298 h 4010308"/>
                <a:gd name="connsiteX1024" fmla="*/ 3359584 w 4017498"/>
                <a:gd name="connsiteY1024" fmla="*/ 1082505 h 4010308"/>
                <a:gd name="connsiteX1025" fmla="*/ 3359560 w 4017498"/>
                <a:gd name="connsiteY1025" fmla="*/ 1082505 h 4010308"/>
                <a:gd name="connsiteX1026" fmla="*/ 3358377 w 4017498"/>
                <a:gd name="connsiteY1026" fmla="*/ 1087695 h 4010308"/>
                <a:gd name="connsiteX1027" fmla="*/ 3359463 w 4017498"/>
                <a:gd name="connsiteY1027" fmla="*/ 1092981 h 4010308"/>
                <a:gd name="connsiteX1028" fmla="*/ 3361829 w 4017498"/>
                <a:gd name="connsiteY1028" fmla="*/ 1094840 h 4010308"/>
                <a:gd name="connsiteX1029" fmla="*/ 3362794 w 4017498"/>
                <a:gd name="connsiteY1029" fmla="*/ 1094091 h 4010308"/>
                <a:gd name="connsiteX1030" fmla="*/ 3365619 w 4017498"/>
                <a:gd name="connsiteY1030" fmla="*/ 1087695 h 4010308"/>
                <a:gd name="connsiteX1031" fmla="*/ 3363688 w 4017498"/>
                <a:gd name="connsiteY1031" fmla="*/ 1082336 h 4010308"/>
                <a:gd name="connsiteX1032" fmla="*/ 3361636 w 4017498"/>
                <a:gd name="connsiteY1032" fmla="*/ 1081298 h 4010308"/>
                <a:gd name="connsiteX1033" fmla="*/ 3105505 w 4017498"/>
                <a:gd name="connsiteY1033" fmla="*/ 1077315 h 4010308"/>
                <a:gd name="connsiteX1034" fmla="*/ 3118661 w 4017498"/>
                <a:gd name="connsiteY1034" fmla="*/ 1084484 h 4010308"/>
                <a:gd name="connsiteX1035" fmla="*/ 3123899 w 4017498"/>
                <a:gd name="connsiteY1035" fmla="*/ 1098846 h 4010308"/>
                <a:gd name="connsiteX1036" fmla="*/ 3117767 w 4017498"/>
                <a:gd name="connsiteY1036" fmla="*/ 1114247 h 4010308"/>
                <a:gd name="connsiteX1037" fmla="*/ 3105505 w 4017498"/>
                <a:gd name="connsiteY1037" fmla="*/ 1119557 h 4010308"/>
                <a:gd name="connsiteX1038" fmla="*/ 3105481 w 4017498"/>
                <a:gd name="connsiteY1038" fmla="*/ 1119557 h 4010308"/>
                <a:gd name="connsiteX1039" fmla="*/ 3092326 w 4017498"/>
                <a:gd name="connsiteY1039" fmla="*/ 1113136 h 4010308"/>
                <a:gd name="connsiteX1040" fmla="*/ 3087160 w 4017498"/>
                <a:gd name="connsiteY1040" fmla="*/ 1098846 h 4010308"/>
                <a:gd name="connsiteX1041" fmla="*/ 3093243 w 4017498"/>
                <a:gd name="connsiteY1041" fmla="*/ 1083422 h 4010308"/>
                <a:gd name="connsiteX1042" fmla="*/ 3105505 w 4017498"/>
                <a:gd name="connsiteY1042" fmla="*/ 1077315 h 4010308"/>
                <a:gd name="connsiteX1043" fmla="*/ 606495 w 4017498"/>
                <a:gd name="connsiteY1043" fmla="*/ 1070918 h 4010308"/>
                <a:gd name="connsiteX1044" fmla="*/ 604371 w 4017498"/>
                <a:gd name="connsiteY1044" fmla="*/ 1072825 h 4010308"/>
                <a:gd name="connsiteX1045" fmla="*/ 602512 w 4017498"/>
                <a:gd name="connsiteY1045" fmla="*/ 1078111 h 4010308"/>
                <a:gd name="connsiteX1046" fmla="*/ 604371 w 4017498"/>
                <a:gd name="connsiteY1046" fmla="*/ 1083373 h 4010308"/>
                <a:gd name="connsiteX1047" fmla="*/ 606495 w 4017498"/>
                <a:gd name="connsiteY1047" fmla="*/ 1084484 h 4010308"/>
                <a:gd name="connsiteX1048" fmla="*/ 607919 w 4017498"/>
                <a:gd name="connsiteY1048" fmla="*/ 1084315 h 4010308"/>
                <a:gd name="connsiteX1049" fmla="*/ 610502 w 4017498"/>
                <a:gd name="connsiteY1049" fmla="*/ 1078111 h 4010308"/>
                <a:gd name="connsiteX1050" fmla="*/ 608643 w 4017498"/>
                <a:gd name="connsiteY1050" fmla="*/ 1072825 h 4010308"/>
                <a:gd name="connsiteX1051" fmla="*/ 606519 w 4017498"/>
                <a:gd name="connsiteY1051" fmla="*/ 1070918 h 4010308"/>
                <a:gd name="connsiteX1052" fmla="*/ 3361612 w 4017498"/>
                <a:gd name="connsiteY1052" fmla="*/ 1066960 h 4010308"/>
                <a:gd name="connsiteX1053" fmla="*/ 3373850 w 4017498"/>
                <a:gd name="connsiteY1053" fmla="*/ 1072246 h 4010308"/>
                <a:gd name="connsiteX1054" fmla="*/ 3379957 w 4017498"/>
                <a:gd name="connsiteY1054" fmla="*/ 1087695 h 4010308"/>
                <a:gd name="connsiteX1055" fmla="*/ 3373850 w 4017498"/>
                <a:gd name="connsiteY1055" fmla="*/ 1103095 h 4010308"/>
                <a:gd name="connsiteX1056" fmla="*/ 3361612 w 4017498"/>
                <a:gd name="connsiteY1056" fmla="*/ 1109202 h 4010308"/>
                <a:gd name="connsiteX1057" fmla="*/ 3349349 w 4017498"/>
                <a:gd name="connsiteY1057" fmla="*/ 1103095 h 4010308"/>
                <a:gd name="connsiteX1058" fmla="*/ 3344039 w 4017498"/>
                <a:gd name="connsiteY1058" fmla="*/ 1087695 h 4010308"/>
                <a:gd name="connsiteX1059" fmla="*/ 3348674 w 4017498"/>
                <a:gd name="connsiteY1059" fmla="*/ 1072995 h 4010308"/>
                <a:gd name="connsiteX1060" fmla="*/ 3350484 w 4017498"/>
                <a:gd name="connsiteY1060" fmla="*/ 1071305 h 4010308"/>
                <a:gd name="connsiteX1061" fmla="*/ 3361612 w 4017498"/>
                <a:gd name="connsiteY1061" fmla="*/ 1066960 h 4010308"/>
                <a:gd name="connsiteX1062" fmla="*/ 3242718 w 4017498"/>
                <a:gd name="connsiteY1062" fmla="*/ 1064541 h 4010308"/>
                <a:gd name="connsiteX1063" fmla="*/ 3242731 w 4017498"/>
                <a:gd name="connsiteY1063" fmla="*/ 1064546 h 4010308"/>
                <a:gd name="connsiteX1064" fmla="*/ 3242706 w 4017498"/>
                <a:gd name="connsiteY1064" fmla="*/ 1064546 h 4010308"/>
                <a:gd name="connsiteX1065" fmla="*/ 3165102 w 4017498"/>
                <a:gd name="connsiteY1065" fmla="*/ 1061360 h 4010308"/>
                <a:gd name="connsiteX1066" fmla="*/ 3163219 w 4017498"/>
                <a:gd name="connsiteY1066" fmla="*/ 1062422 h 4010308"/>
                <a:gd name="connsiteX1067" fmla="*/ 3161361 w 4017498"/>
                <a:gd name="connsiteY1067" fmla="*/ 1067732 h 4010308"/>
                <a:gd name="connsiteX1068" fmla="*/ 3163871 w 4017498"/>
                <a:gd name="connsiteY1068" fmla="*/ 1074563 h 4010308"/>
                <a:gd name="connsiteX1069" fmla="*/ 3163895 w 4017498"/>
                <a:gd name="connsiteY1069" fmla="*/ 1074563 h 4010308"/>
                <a:gd name="connsiteX1070" fmla="*/ 3165175 w 4017498"/>
                <a:gd name="connsiteY1070" fmla="*/ 1074925 h 4010308"/>
                <a:gd name="connsiteX1071" fmla="*/ 3167371 w 4017498"/>
                <a:gd name="connsiteY1071" fmla="*/ 1073694 h 4010308"/>
                <a:gd name="connsiteX1072" fmla="*/ 3168530 w 4017498"/>
                <a:gd name="connsiteY1072" fmla="*/ 1067732 h 4010308"/>
                <a:gd name="connsiteX1073" fmla="*/ 3167371 w 4017498"/>
                <a:gd name="connsiteY1073" fmla="*/ 1062591 h 4010308"/>
                <a:gd name="connsiteX1074" fmla="*/ 3165102 w 4017498"/>
                <a:gd name="connsiteY1074" fmla="*/ 1061360 h 4010308"/>
                <a:gd name="connsiteX1075" fmla="*/ 606519 w 4017498"/>
                <a:gd name="connsiteY1075" fmla="*/ 1056580 h 4010308"/>
                <a:gd name="connsiteX1076" fmla="*/ 619650 w 4017498"/>
                <a:gd name="connsiteY1076" fmla="*/ 1063749 h 4010308"/>
                <a:gd name="connsiteX1077" fmla="*/ 624888 w 4017498"/>
                <a:gd name="connsiteY1077" fmla="*/ 1078111 h 4010308"/>
                <a:gd name="connsiteX1078" fmla="*/ 618781 w 4017498"/>
                <a:gd name="connsiteY1078" fmla="*/ 1093536 h 4010308"/>
                <a:gd name="connsiteX1079" fmla="*/ 606519 w 4017498"/>
                <a:gd name="connsiteY1079" fmla="*/ 1098822 h 4010308"/>
                <a:gd name="connsiteX1080" fmla="*/ 606495 w 4017498"/>
                <a:gd name="connsiteY1080" fmla="*/ 1098822 h 4010308"/>
                <a:gd name="connsiteX1081" fmla="*/ 593340 w 4017498"/>
                <a:gd name="connsiteY1081" fmla="*/ 1092425 h 4010308"/>
                <a:gd name="connsiteX1082" fmla="*/ 588174 w 4017498"/>
                <a:gd name="connsiteY1082" fmla="*/ 1078111 h 4010308"/>
                <a:gd name="connsiteX1083" fmla="*/ 594257 w 4017498"/>
                <a:gd name="connsiteY1083" fmla="*/ 1062663 h 4010308"/>
                <a:gd name="connsiteX1084" fmla="*/ 606519 w 4017498"/>
                <a:gd name="connsiteY1084" fmla="*/ 1056580 h 4010308"/>
                <a:gd name="connsiteX1085" fmla="*/ 3165274 w 4017498"/>
                <a:gd name="connsiteY1085" fmla="*/ 1047592 h 4010308"/>
                <a:gd name="connsiteX1086" fmla="*/ 3176399 w 4017498"/>
                <a:gd name="connsiteY1086" fmla="*/ 1051318 h 4010308"/>
                <a:gd name="connsiteX1087" fmla="*/ 3178258 w 4017498"/>
                <a:gd name="connsiteY1087" fmla="*/ 1053080 h 4010308"/>
                <a:gd name="connsiteX1088" fmla="*/ 3182844 w 4017498"/>
                <a:gd name="connsiteY1088" fmla="*/ 1067756 h 4010308"/>
                <a:gd name="connsiteX1089" fmla="*/ 3178258 w 4017498"/>
                <a:gd name="connsiteY1089" fmla="*/ 1083181 h 4010308"/>
                <a:gd name="connsiteX1090" fmla="*/ 3176447 w 4017498"/>
                <a:gd name="connsiteY1090" fmla="*/ 1084894 h 4010308"/>
                <a:gd name="connsiteX1091" fmla="*/ 3165319 w 4017498"/>
                <a:gd name="connsiteY1091" fmla="*/ 1089263 h 4010308"/>
                <a:gd name="connsiteX1092" fmla="*/ 3153081 w 4017498"/>
                <a:gd name="connsiteY1092" fmla="*/ 1083953 h 4010308"/>
                <a:gd name="connsiteX1093" fmla="*/ 3146950 w 4017498"/>
                <a:gd name="connsiteY1093" fmla="*/ 1067732 h 4010308"/>
                <a:gd name="connsiteX1094" fmla="*/ 3152429 w 4017498"/>
                <a:gd name="connsiteY1094" fmla="*/ 1053008 h 4010308"/>
                <a:gd name="connsiteX1095" fmla="*/ 3165274 w 4017498"/>
                <a:gd name="connsiteY1095" fmla="*/ 1047592 h 4010308"/>
                <a:gd name="connsiteX1096" fmla="*/ 3242779 w 4017498"/>
                <a:gd name="connsiteY1096" fmla="*/ 1036666 h 4010308"/>
                <a:gd name="connsiteX1097" fmla="*/ 3242779 w 4017498"/>
                <a:gd name="connsiteY1097" fmla="*/ 1036690 h 4010308"/>
                <a:gd name="connsiteX1098" fmla="*/ 3240582 w 4017498"/>
                <a:gd name="connsiteY1098" fmla="*/ 1038525 h 4010308"/>
                <a:gd name="connsiteX1099" fmla="*/ 3239520 w 4017498"/>
                <a:gd name="connsiteY1099" fmla="*/ 1043811 h 4010308"/>
                <a:gd name="connsiteX1100" fmla="*/ 3240631 w 4017498"/>
                <a:gd name="connsiteY1100" fmla="*/ 1049170 h 4010308"/>
                <a:gd name="connsiteX1101" fmla="*/ 3242706 w 4017498"/>
                <a:gd name="connsiteY1101" fmla="*/ 1050208 h 4010308"/>
                <a:gd name="connsiteX1102" fmla="*/ 3244130 w 4017498"/>
                <a:gd name="connsiteY1102" fmla="*/ 1050039 h 4010308"/>
                <a:gd name="connsiteX1103" fmla="*/ 3246713 w 4017498"/>
                <a:gd name="connsiteY1103" fmla="*/ 1043787 h 4010308"/>
                <a:gd name="connsiteX1104" fmla="*/ 3244831 w 4017498"/>
                <a:gd name="connsiteY1104" fmla="*/ 1038501 h 4010308"/>
                <a:gd name="connsiteX1105" fmla="*/ 3242731 w 4017498"/>
                <a:gd name="connsiteY1105" fmla="*/ 1022304 h 4010308"/>
                <a:gd name="connsiteX1106" fmla="*/ 3255886 w 4017498"/>
                <a:gd name="connsiteY1106" fmla="*/ 1029521 h 4010308"/>
                <a:gd name="connsiteX1107" fmla="*/ 3261051 w 4017498"/>
                <a:gd name="connsiteY1107" fmla="*/ 1043811 h 4010308"/>
                <a:gd name="connsiteX1108" fmla="*/ 3254944 w 4017498"/>
                <a:gd name="connsiteY1108" fmla="*/ 1059260 h 4010308"/>
                <a:gd name="connsiteX1109" fmla="*/ 3242718 w 4017498"/>
                <a:gd name="connsiteY1109" fmla="*/ 1064541 h 4010308"/>
                <a:gd name="connsiteX1110" fmla="*/ 3230492 w 4017498"/>
                <a:gd name="connsiteY1110" fmla="*/ 1059332 h 4010308"/>
                <a:gd name="connsiteX1111" fmla="*/ 3225182 w 4017498"/>
                <a:gd name="connsiteY1111" fmla="*/ 1043811 h 4010308"/>
                <a:gd name="connsiteX1112" fmla="*/ 3230420 w 4017498"/>
                <a:gd name="connsiteY1112" fmla="*/ 1028435 h 4010308"/>
                <a:gd name="connsiteX1113" fmla="*/ 3242731 w 4017498"/>
                <a:gd name="connsiteY1113" fmla="*/ 1022304 h 4010308"/>
                <a:gd name="connsiteX1114" fmla="*/ 590781 w 4017498"/>
                <a:gd name="connsiteY1114" fmla="*/ 1017187 h 4010308"/>
                <a:gd name="connsiteX1115" fmla="*/ 392147 w 4017498"/>
                <a:gd name="connsiteY1115" fmla="*/ 1425123 h 4010308"/>
                <a:gd name="connsiteX1116" fmla="*/ 394320 w 4017498"/>
                <a:gd name="connsiteY1116" fmla="*/ 1424979 h 4010308"/>
                <a:gd name="connsiteX1117" fmla="*/ 401102 w 4017498"/>
                <a:gd name="connsiteY1117" fmla="*/ 1426379 h 4010308"/>
                <a:gd name="connsiteX1118" fmla="*/ 677027 w 4017498"/>
                <a:gd name="connsiteY1118" fmla="*/ 1521652 h 4010308"/>
                <a:gd name="connsiteX1119" fmla="*/ 873440 w 4017498"/>
                <a:gd name="connsiteY1119" fmla="*/ 1135971 h 4010308"/>
                <a:gd name="connsiteX1120" fmla="*/ 3317487 w 4017498"/>
                <a:gd name="connsiteY1120" fmla="*/ 1001569 h 4010308"/>
                <a:gd name="connsiteX1121" fmla="*/ 3315604 w 4017498"/>
                <a:gd name="connsiteY1121" fmla="*/ 1003452 h 4010308"/>
                <a:gd name="connsiteX1122" fmla="*/ 3313745 w 4017498"/>
                <a:gd name="connsiteY1122" fmla="*/ 1008738 h 4010308"/>
                <a:gd name="connsiteX1123" fmla="*/ 3315652 w 4017498"/>
                <a:gd name="connsiteY1123" fmla="*/ 1014097 h 4010308"/>
                <a:gd name="connsiteX1124" fmla="*/ 3317728 w 4017498"/>
                <a:gd name="connsiteY1124" fmla="*/ 1015135 h 4010308"/>
                <a:gd name="connsiteX1125" fmla="*/ 3319225 w 4017498"/>
                <a:gd name="connsiteY1125" fmla="*/ 1014797 h 4010308"/>
                <a:gd name="connsiteX1126" fmla="*/ 3321711 w 4017498"/>
                <a:gd name="connsiteY1126" fmla="*/ 1008714 h 4010308"/>
                <a:gd name="connsiteX1127" fmla="*/ 3319852 w 4017498"/>
                <a:gd name="connsiteY1127" fmla="*/ 1003500 h 4010308"/>
                <a:gd name="connsiteX1128" fmla="*/ 3318163 w 4017498"/>
                <a:gd name="connsiteY1128" fmla="*/ 1001835 h 4010308"/>
                <a:gd name="connsiteX1129" fmla="*/ 3317487 w 4017498"/>
                <a:gd name="connsiteY1129" fmla="*/ 1001569 h 4010308"/>
                <a:gd name="connsiteX1130" fmla="*/ 583756 w 4017498"/>
                <a:gd name="connsiteY1130" fmla="*/ 991455 h 4010308"/>
                <a:gd name="connsiteX1131" fmla="*/ 579387 w 4017498"/>
                <a:gd name="connsiteY1131" fmla="*/ 992831 h 4010308"/>
                <a:gd name="connsiteX1132" fmla="*/ 344208 w 4017498"/>
                <a:gd name="connsiteY1132" fmla="*/ 1478276 h 4010308"/>
                <a:gd name="connsiteX1133" fmla="*/ 350937 w 4017498"/>
                <a:gd name="connsiteY1133" fmla="*/ 1483592 h 4010308"/>
                <a:gd name="connsiteX1134" fmla="*/ 350581 w 4017498"/>
                <a:gd name="connsiteY1134" fmla="*/ 1481438 h 4010308"/>
                <a:gd name="connsiteX1135" fmla="*/ 580933 w 4017498"/>
                <a:gd name="connsiteY1135" fmla="*/ 1004780 h 4010308"/>
                <a:gd name="connsiteX1136" fmla="*/ 583877 w 4017498"/>
                <a:gd name="connsiteY1136" fmla="*/ 998745 h 4010308"/>
                <a:gd name="connsiteX1137" fmla="*/ 893258 w 4017498"/>
                <a:gd name="connsiteY1137" fmla="*/ 1128754 h 4010308"/>
                <a:gd name="connsiteX1138" fmla="*/ 889758 w 4017498"/>
                <a:gd name="connsiteY1138" fmla="*/ 1135633 h 4010308"/>
                <a:gd name="connsiteX1139" fmla="*/ 685089 w 4017498"/>
                <a:gd name="connsiteY1139" fmla="*/ 1537439 h 4010308"/>
                <a:gd name="connsiteX1140" fmla="*/ 677582 w 4017498"/>
                <a:gd name="connsiteY1140" fmla="*/ 1537053 h 4010308"/>
                <a:gd name="connsiteX1141" fmla="*/ 395913 w 4017498"/>
                <a:gd name="connsiteY1141" fmla="*/ 1439775 h 4010308"/>
                <a:gd name="connsiteX1142" fmla="*/ 391592 w 4017498"/>
                <a:gd name="connsiteY1142" fmla="*/ 1441344 h 4010308"/>
                <a:gd name="connsiteX1143" fmla="*/ 391809 w 4017498"/>
                <a:gd name="connsiteY1143" fmla="*/ 1444144 h 4010308"/>
                <a:gd name="connsiteX1144" fmla="*/ 393427 w 4017498"/>
                <a:gd name="connsiteY1144" fmla="*/ 1445351 h 4010308"/>
                <a:gd name="connsiteX1145" fmla="*/ 681203 w 4017498"/>
                <a:gd name="connsiteY1145" fmla="*/ 1545308 h 4010308"/>
                <a:gd name="connsiteX1146" fmla="*/ 661337 w 4017498"/>
                <a:gd name="connsiteY1146" fmla="*/ 1585015 h 4010308"/>
                <a:gd name="connsiteX1147" fmla="*/ 661337 w 4017498"/>
                <a:gd name="connsiteY1147" fmla="*/ 1584967 h 4010308"/>
                <a:gd name="connsiteX1148" fmla="*/ 655665 w 4017498"/>
                <a:gd name="connsiteY1148" fmla="*/ 1583398 h 4010308"/>
                <a:gd name="connsiteX1149" fmla="*/ 576419 w 4017498"/>
                <a:gd name="connsiteY1149" fmla="*/ 1560491 h 4010308"/>
                <a:gd name="connsiteX1150" fmla="*/ 495990 w 4017498"/>
                <a:gd name="connsiteY1150" fmla="*/ 1537125 h 4010308"/>
                <a:gd name="connsiteX1151" fmla="*/ 494180 w 4017498"/>
                <a:gd name="connsiteY1151" fmla="*/ 1536594 h 4010308"/>
                <a:gd name="connsiteX1152" fmla="*/ 492876 w 4017498"/>
                <a:gd name="connsiteY1152" fmla="*/ 1535291 h 4010308"/>
                <a:gd name="connsiteX1153" fmla="*/ 488773 w 4017498"/>
                <a:gd name="connsiteY1153" fmla="*/ 1534735 h 4010308"/>
                <a:gd name="connsiteX1154" fmla="*/ 442249 w 4017498"/>
                <a:gd name="connsiteY1154" fmla="*/ 1520801 h 4010308"/>
                <a:gd name="connsiteX1155" fmla="*/ 418611 w 4017498"/>
                <a:gd name="connsiteY1155" fmla="*/ 1513423 h 4010308"/>
                <a:gd name="connsiteX1156" fmla="*/ 444554 w 4017498"/>
                <a:gd name="connsiteY1156" fmla="*/ 1522888 h 4010308"/>
                <a:gd name="connsiteX1157" fmla="*/ 483486 w 4017498"/>
                <a:gd name="connsiteY1157" fmla="*/ 1536232 h 4010308"/>
                <a:gd name="connsiteX1158" fmla="*/ 488555 w 4017498"/>
                <a:gd name="connsiteY1158" fmla="*/ 1537922 h 4010308"/>
                <a:gd name="connsiteX1159" fmla="*/ 457031 w 4017498"/>
                <a:gd name="connsiteY1159" fmla="*/ 2654896 h 4010308"/>
                <a:gd name="connsiteX1160" fmla="*/ 448413 w 4017498"/>
                <a:gd name="connsiteY1160" fmla="*/ 2652820 h 4010308"/>
                <a:gd name="connsiteX1161" fmla="*/ 25101 w 4017498"/>
                <a:gd name="connsiteY1161" fmla="*/ 2524815 h 4010308"/>
                <a:gd name="connsiteX1162" fmla="*/ 20466 w 4017498"/>
                <a:gd name="connsiteY1162" fmla="*/ 2523028 h 4010308"/>
                <a:gd name="connsiteX1163" fmla="*/ 18776 w 4017498"/>
                <a:gd name="connsiteY1163" fmla="*/ 2522449 h 4010308"/>
                <a:gd name="connsiteX1164" fmla="*/ 14673 w 4017498"/>
                <a:gd name="connsiteY1164" fmla="*/ 2524259 h 4010308"/>
                <a:gd name="connsiteX1165" fmla="*/ 14504 w 4017498"/>
                <a:gd name="connsiteY1165" fmla="*/ 2526360 h 4010308"/>
                <a:gd name="connsiteX1166" fmla="*/ 16490 w 4017498"/>
                <a:gd name="connsiteY1166" fmla="*/ 2528394 h 4010308"/>
                <a:gd name="connsiteX1167" fmla="*/ 16169 w 4017498"/>
                <a:gd name="connsiteY1167" fmla="*/ 2528267 h 4010308"/>
                <a:gd name="connsiteX1168" fmla="*/ 16145 w 4017498"/>
                <a:gd name="connsiteY1168" fmla="*/ 2528267 h 4010308"/>
                <a:gd name="connsiteX1169" fmla="*/ 16507 w 4017498"/>
                <a:gd name="connsiteY1169" fmla="*/ 2528411 h 4010308"/>
                <a:gd name="connsiteX1170" fmla="*/ 16490 w 4017498"/>
                <a:gd name="connsiteY1170" fmla="*/ 2528394 h 4010308"/>
                <a:gd name="connsiteX1171" fmla="*/ 18800 w 4017498"/>
                <a:gd name="connsiteY1171" fmla="*/ 2529305 h 4010308"/>
                <a:gd name="connsiteX1172" fmla="*/ 1728248 w 4017498"/>
                <a:gd name="connsiteY1172" fmla="*/ 2811626 h 4010308"/>
                <a:gd name="connsiteX1173" fmla="*/ 1730710 w 4017498"/>
                <a:gd name="connsiteY1173" fmla="*/ 2805181 h 4010308"/>
                <a:gd name="connsiteX1174" fmla="*/ 469220 w 4017498"/>
                <a:gd name="connsiteY1174" fmla="*/ 2657551 h 4010308"/>
                <a:gd name="connsiteX1175" fmla="*/ 463524 w 4017498"/>
                <a:gd name="connsiteY1175" fmla="*/ 2656248 h 4010308"/>
                <a:gd name="connsiteX1176" fmla="*/ 495073 w 4017498"/>
                <a:gd name="connsiteY1176" fmla="*/ 1540335 h 4010308"/>
                <a:gd name="connsiteX1177" fmla="*/ 504269 w 4017498"/>
                <a:gd name="connsiteY1177" fmla="*/ 1543377 h 4010308"/>
                <a:gd name="connsiteX1178" fmla="*/ 661940 w 4017498"/>
                <a:gd name="connsiteY1178" fmla="*/ 1591919 h 4010308"/>
                <a:gd name="connsiteX1179" fmla="*/ 666309 w 4017498"/>
                <a:gd name="connsiteY1179" fmla="*/ 1590036 h 4010308"/>
                <a:gd name="connsiteX1180" fmla="*/ 900885 w 4017498"/>
                <a:gd name="connsiteY1180" fmla="*/ 1127499 h 4010308"/>
                <a:gd name="connsiteX1181" fmla="*/ 900861 w 4017498"/>
                <a:gd name="connsiteY1181" fmla="*/ 1125592 h 4010308"/>
                <a:gd name="connsiteX1182" fmla="*/ 898882 w 4017498"/>
                <a:gd name="connsiteY1182" fmla="*/ 1123805 h 4010308"/>
                <a:gd name="connsiteX1183" fmla="*/ 3317728 w 4017498"/>
                <a:gd name="connsiteY1183" fmla="*/ 987207 h 4010308"/>
                <a:gd name="connsiteX1184" fmla="*/ 3328856 w 4017498"/>
                <a:gd name="connsiteY1184" fmla="*/ 991576 h 4010308"/>
                <a:gd name="connsiteX1185" fmla="*/ 3332066 w 4017498"/>
                <a:gd name="connsiteY1185" fmla="*/ 993700 h 4010308"/>
                <a:gd name="connsiteX1186" fmla="*/ 3332066 w 4017498"/>
                <a:gd name="connsiteY1186" fmla="*/ 995776 h 4010308"/>
                <a:gd name="connsiteX1187" fmla="*/ 3336073 w 4017498"/>
                <a:gd name="connsiteY1187" fmla="*/ 1008690 h 4010308"/>
                <a:gd name="connsiteX1188" fmla="*/ 3329966 w 4017498"/>
                <a:gd name="connsiteY1188" fmla="*/ 1024139 h 4010308"/>
                <a:gd name="connsiteX1189" fmla="*/ 3317728 w 4017498"/>
                <a:gd name="connsiteY1189" fmla="*/ 1029425 h 4010308"/>
                <a:gd name="connsiteX1190" fmla="*/ 3317728 w 4017498"/>
                <a:gd name="connsiteY1190" fmla="*/ 1029473 h 4010308"/>
                <a:gd name="connsiteX1191" fmla="*/ 3304621 w 4017498"/>
                <a:gd name="connsiteY1191" fmla="*/ 1023173 h 4010308"/>
                <a:gd name="connsiteX1192" fmla="*/ 3299383 w 4017498"/>
                <a:gd name="connsiteY1192" fmla="*/ 1008714 h 4010308"/>
                <a:gd name="connsiteX1193" fmla="*/ 3305466 w 4017498"/>
                <a:gd name="connsiteY1193" fmla="*/ 993314 h 4010308"/>
                <a:gd name="connsiteX1194" fmla="*/ 3317728 w 4017498"/>
                <a:gd name="connsiteY1194" fmla="*/ 987207 h 4010308"/>
                <a:gd name="connsiteX1195" fmla="*/ 576241 w 4017498"/>
                <a:gd name="connsiteY1195" fmla="*/ 977850 h 4010308"/>
                <a:gd name="connsiteX1196" fmla="*/ 589357 w 4017498"/>
                <a:gd name="connsiteY1196" fmla="*/ 978227 h 4010308"/>
                <a:gd name="connsiteX1197" fmla="*/ 904482 w 4017498"/>
                <a:gd name="connsiteY1197" fmla="*/ 1110578 h 4010308"/>
                <a:gd name="connsiteX1198" fmla="*/ 914233 w 4017498"/>
                <a:gd name="connsiteY1198" fmla="*/ 1120209 h 4010308"/>
                <a:gd name="connsiteX1199" fmla="*/ 913896 w 4017498"/>
                <a:gd name="connsiteY1199" fmla="*/ 1133557 h 4010308"/>
                <a:gd name="connsiteX1200" fmla="*/ 679127 w 4017498"/>
                <a:gd name="connsiteY1200" fmla="*/ 1596481 h 4010308"/>
                <a:gd name="connsiteX1201" fmla="*/ 657668 w 4017498"/>
                <a:gd name="connsiteY1201" fmla="*/ 1605630 h 4010308"/>
                <a:gd name="connsiteX1202" fmla="*/ 508855 w 4017498"/>
                <a:gd name="connsiteY1202" fmla="*/ 1560032 h 4010308"/>
                <a:gd name="connsiteX1203" fmla="*/ 478176 w 4017498"/>
                <a:gd name="connsiteY1203" fmla="*/ 2644903 h 4010308"/>
                <a:gd name="connsiteX1204" fmla="*/ 1741186 w 4017498"/>
                <a:gd name="connsiteY1204" fmla="*/ 2790939 h 4010308"/>
                <a:gd name="connsiteX1205" fmla="*/ 1751469 w 4017498"/>
                <a:gd name="connsiteY1205" fmla="*/ 2791036 h 4010308"/>
                <a:gd name="connsiteX1206" fmla="*/ 1738000 w 4017498"/>
                <a:gd name="connsiteY1206" fmla="*/ 2826084 h 4010308"/>
                <a:gd name="connsiteX1207" fmla="*/ 1738024 w 4017498"/>
                <a:gd name="connsiteY1207" fmla="*/ 2826109 h 4010308"/>
                <a:gd name="connsiteX1208" fmla="*/ 1733052 w 4017498"/>
                <a:gd name="connsiteY1208" fmla="*/ 2826036 h 4010308"/>
                <a:gd name="connsiteX1209" fmla="*/ 13514 w 4017498"/>
                <a:gd name="connsiteY1209" fmla="*/ 2542629 h 4010308"/>
                <a:gd name="connsiteX1210" fmla="*/ 11342 w 4017498"/>
                <a:gd name="connsiteY1210" fmla="*/ 2541784 h 4010308"/>
                <a:gd name="connsiteX1211" fmla="*/ 1035 w 4017498"/>
                <a:gd name="connsiteY1211" fmla="*/ 2531260 h 4010308"/>
                <a:gd name="connsiteX1212" fmla="*/ 1662 w 4017498"/>
                <a:gd name="connsiteY1212" fmla="*/ 2518201 h 4010308"/>
                <a:gd name="connsiteX1213" fmla="*/ 24038 w 4017498"/>
                <a:gd name="connsiteY1213" fmla="*/ 2509101 h 4010308"/>
                <a:gd name="connsiteX1214" fmla="*/ 30266 w 4017498"/>
                <a:gd name="connsiteY1214" fmla="*/ 2511418 h 4010308"/>
                <a:gd name="connsiteX1215" fmla="*/ 443175 w 4017498"/>
                <a:gd name="connsiteY1215" fmla="*/ 2636744 h 4010308"/>
                <a:gd name="connsiteX1216" fmla="*/ 473879 w 4017498"/>
                <a:gd name="connsiteY1216" fmla="*/ 1548156 h 4010308"/>
                <a:gd name="connsiteX1217" fmla="*/ 329846 w 4017498"/>
                <a:gd name="connsiteY1217" fmla="*/ 1475886 h 4010308"/>
                <a:gd name="connsiteX1218" fmla="*/ 566546 w 4017498"/>
                <a:gd name="connsiteY1218" fmla="*/ 986435 h 4010308"/>
                <a:gd name="connsiteX1219" fmla="*/ 576241 w 4017498"/>
                <a:gd name="connsiteY1219" fmla="*/ 977850 h 4010308"/>
                <a:gd name="connsiteX1220" fmla="*/ 3333419 w 4017498"/>
                <a:gd name="connsiteY1220" fmla="*/ 947790 h 4010308"/>
                <a:gd name="connsiteX1221" fmla="*/ 3050760 w 4017498"/>
                <a:gd name="connsiteY1221" fmla="*/ 1066574 h 4010308"/>
                <a:gd name="connsiteX1222" fmla="*/ 3247245 w 4017498"/>
                <a:gd name="connsiteY1222" fmla="*/ 1452424 h 4010308"/>
                <a:gd name="connsiteX1223" fmla="*/ 3524401 w 4017498"/>
                <a:gd name="connsiteY1223" fmla="*/ 1356788 h 4010308"/>
                <a:gd name="connsiteX1224" fmla="*/ 3532149 w 4017498"/>
                <a:gd name="connsiteY1224" fmla="*/ 1355726 h 4010308"/>
                <a:gd name="connsiteX1225" fmla="*/ 3333419 w 4017498"/>
                <a:gd name="connsiteY1225" fmla="*/ 947790 h 4010308"/>
                <a:gd name="connsiteX1226" fmla="*/ 423672 w 4017498"/>
                <a:gd name="connsiteY1226" fmla="*/ 915903 h 4010308"/>
                <a:gd name="connsiteX1227" fmla="*/ 435886 w 4017498"/>
                <a:gd name="connsiteY1227" fmla="*/ 923338 h 4010308"/>
                <a:gd name="connsiteX1228" fmla="*/ 364196 w 4017498"/>
                <a:gd name="connsiteY1228" fmla="*/ 1070605 h 4010308"/>
                <a:gd name="connsiteX1229" fmla="*/ 316957 w 4017498"/>
                <a:gd name="connsiteY1229" fmla="*/ 1167351 h 4010308"/>
                <a:gd name="connsiteX1230" fmla="*/ 237977 w 4017498"/>
                <a:gd name="connsiteY1230" fmla="*/ 1330768 h 4010308"/>
                <a:gd name="connsiteX1231" fmla="*/ 232425 w 4017498"/>
                <a:gd name="connsiteY1231" fmla="*/ 1341799 h 4010308"/>
                <a:gd name="connsiteX1232" fmla="*/ 190593 w 4017498"/>
                <a:gd name="connsiteY1232" fmla="*/ 1437990 h 4010308"/>
                <a:gd name="connsiteX1233" fmla="*/ 265687 w 4017498"/>
                <a:gd name="connsiteY1233" fmla="*/ 1617458 h 4010308"/>
                <a:gd name="connsiteX1234" fmla="*/ 318936 w 4017498"/>
                <a:gd name="connsiteY1234" fmla="*/ 1644831 h 4010308"/>
                <a:gd name="connsiteX1235" fmla="*/ 325333 w 4017498"/>
                <a:gd name="connsiteY1235" fmla="*/ 1648451 h 4010308"/>
                <a:gd name="connsiteX1236" fmla="*/ 326443 w 4017498"/>
                <a:gd name="connsiteY1236" fmla="*/ 1653231 h 4010308"/>
                <a:gd name="connsiteX1237" fmla="*/ 304091 w 4017498"/>
                <a:gd name="connsiteY1237" fmla="*/ 2441055 h 4010308"/>
                <a:gd name="connsiteX1238" fmla="*/ 304067 w 4017498"/>
                <a:gd name="connsiteY1238" fmla="*/ 2441055 h 4010308"/>
                <a:gd name="connsiteX1239" fmla="*/ 289729 w 4017498"/>
                <a:gd name="connsiteY1239" fmla="*/ 2440669 h 4010308"/>
                <a:gd name="connsiteX1240" fmla="*/ 311960 w 4017498"/>
                <a:gd name="connsiteY1240" fmla="*/ 1657479 h 4010308"/>
                <a:gd name="connsiteX1241" fmla="*/ 257842 w 4017498"/>
                <a:gd name="connsiteY1241" fmla="*/ 1629479 h 4010308"/>
                <a:gd name="connsiteX1242" fmla="*/ 176714 w 4017498"/>
                <a:gd name="connsiteY1242" fmla="*/ 1434248 h 4010308"/>
                <a:gd name="connsiteX1243" fmla="*/ 219632 w 4017498"/>
                <a:gd name="connsiteY1243" fmla="*/ 1335354 h 4010308"/>
                <a:gd name="connsiteX1244" fmla="*/ 225111 w 4017498"/>
                <a:gd name="connsiteY1244" fmla="*/ 1324492 h 4010308"/>
                <a:gd name="connsiteX1245" fmla="*/ 303971 w 4017498"/>
                <a:gd name="connsiteY1245" fmla="*/ 1161244 h 4010308"/>
                <a:gd name="connsiteX1246" fmla="*/ 351306 w 4017498"/>
                <a:gd name="connsiteY1246" fmla="*/ 1064305 h 4010308"/>
                <a:gd name="connsiteX1247" fmla="*/ 387224 w 4017498"/>
                <a:gd name="connsiteY1247" fmla="*/ 990852 h 4010308"/>
                <a:gd name="connsiteX1248" fmla="*/ 50374 w 4017498"/>
                <a:gd name="connsiteY1248" fmla="*/ 2069278 h 4010308"/>
                <a:gd name="connsiteX1249" fmla="*/ 73402 w 4017498"/>
                <a:gd name="connsiteY1249" fmla="*/ 2361592 h 4010308"/>
                <a:gd name="connsiteX1250" fmla="*/ 59233 w 4017498"/>
                <a:gd name="connsiteY1250" fmla="*/ 2363837 h 4010308"/>
                <a:gd name="connsiteX1251" fmla="*/ 36036 w 4017498"/>
                <a:gd name="connsiteY1251" fmla="*/ 2069278 h 4010308"/>
                <a:gd name="connsiteX1252" fmla="*/ 423672 w 4017498"/>
                <a:gd name="connsiteY1252" fmla="*/ 915903 h 4010308"/>
                <a:gd name="connsiteX1253" fmla="*/ 3348030 w 4017498"/>
                <a:gd name="connsiteY1253" fmla="*/ 908405 h 4010308"/>
                <a:gd name="connsiteX1254" fmla="*/ 3357654 w 4017498"/>
                <a:gd name="connsiteY1254" fmla="*/ 917061 h 4010308"/>
                <a:gd name="connsiteX1255" fmla="*/ 3594354 w 4017498"/>
                <a:gd name="connsiteY1255" fmla="*/ 1406368 h 4010308"/>
                <a:gd name="connsiteX1256" fmla="*/ 3447497 w 4017498"/>
                <a:gd name="connsiteY1256" fmla="*/ 1479724 h 4010308"/>
                <a:gd name="connsiteX1257" fmla="*/ 3382107 w 4017498"/>
                <a:gd name="connsiteY1257" fmla="*/ 2616009 h 4010308"/>
                <a:gd name="connsiteX1258" fmla="*/ 3965770 w 4017498"/>
                <a:gd name="connsiteY1258" fmla="*/ 2463190 h 4010308"/>
                <a:gd name="connsiteX1259" fmla="*/ 4003160 w 4017498"/>
                <a:gd name="connsiteY1259" fmla="*/ 2069301 h 4010308"/>
                <a:gd name="connsiteX1260" fmla="*/ 4017498 w 4017498"/>
                <a:gd name="connsiteY1260" fmla="*/ 2069301 h 4010308"/>
                <a:gd name="connsiteX1261" fmla="*/ 3979070 w 4017498"/>
                <a:gd name="connsiteY1261" fmla="*/ 2470142 h 4010308"/>
                <a:gd name="connsiteX1262" fmla="*/ 3978249 w 4017498"/>
                <a:gd name="connsiteY1262" fmla="*/ 2474414 h 4010308"/>
                <a:gd name="connsiteX1263" fmla="*/ 3974097 w 4017498"/>
                <a:gd name="connsiteY1263" fmla="*/ 2475669 h 4010308"/>
                <a:gd name="connsiteX1264" fmla="*/ 3375975 w 4017498"/>
                <a:gd name="connsiteY1264" fmla="*/ 2632109 h 4010308"/>
                <a:gd name="connsiteX1265" fmla="*/ 3366706 w 4017498"/>
                <a:gd name="connsiteY1265" fmla="*/ 2634185 h 4010308"/>
                <a:gd name="connsiteX1266" fmla="*/ 3433738 w 4017498"/>
                <a:gd name="connsiteY1266" fmla="*/ 1469176 h 4010308"/>
                <a:gd name="connsiteX1267" fmla="*/ 3438397 w 4017498"/>
                <a:gd name="connsiteY1267" fmla="*/ 1467631 h 4010308"/>
                <a:gd name="connsiteX1268" fmla="*/ 3510258 w 4017498"/>
                <a:gd name="connsiteY1268" fmla="*/ 1442472 h 4010308"/>
                <a:gd name="connsiteX1269" fmla="*/ 3513269 w 4017498"/>
                <a:gd name="connsiteY1269" fmla="*/ 1441233 h 4010308"/>
                <a:gd name="connsiteX1270" fmla="*/ 3499197 w 4017498"/>
                <a:gd name="connsiteY1270" fmla="*/ 1445757 h 4010308"/>
                <a:gd name="connsiteX1271" fmla="*/ 3282535 w 4017498"/>
                <a:gd name="connsiteY1271" fmla="*/ 1510018 h 4010308"/>
                <a:gd name="connsiteX1272" fmla="*/ 3262911 w 4017498"/>
                <a:gd name="connsiteY1272" fmla="*/ 1515715 h 4010308"/>
                <a:gd name="connsiteX1273" fmla="*/ 3262911 w 4017498"/>
                <a:gd name="connsiteY1273" fmla="*/ 1515691 h 4010308"/>
                <a:gd name="connsiteX1274" fmla="*/ 3243021 w 4017498"/>
                <a:gd name="connsiteY1274" fmla="*/ 1475911 h 4010308"/>
                <a:gd name="connsiteX1275" fmla="*/ 3532415 w 4017498"/>
                <a:gd name="connsiteY1275" fmla="*/ 1374747 h 4010308"/>
                <a:gd name="connsiteX1276" fmla="*/ 3532704 w 4017498"/>
                <a:gd name="connsiteY1276" fmla="*/ 1372261 h 4010308"/>
                <a:gd name="connsiteX1277" fmla="*/ 3530194 w 4017498"/>
                <a:gd name="connsiteY1277" fmla="*/ 1369968 h 4010308"/>
                <a:gd name="connsiteX1278" fmla="*/ 3244300 w 4017498"/>
                <a:gd name="connsiteY1278" fmla="*/ 1468066 h 4010308"/>
                <a:gd name="connsiteX1279" fmla="*/ 3239883 w 4017498"/>
                <a:gd name="connsiteY1279" fmla="*/ 1468066 h 4010308"/>
                <a:gd name="connsiteX1280" fmla="*/ 3237083 w 4017498"/>
                <a:gd name="connsiteY1280" fmla="*/ 1464155 h 4010308"/>
                <a:gd name="connsiteX1281" fmla="*/ 3030918 w 4017498"/>
                <a:gd name="connsiteY1281" fmla="*/ 1059381 h 4010308"/>
                <a:gd name="connsiteX1282" fmla="*/ 3340298 w 4017498"/>
                <a:gd name="connsiteY1282" fmla="*/ 929372 h 4010308"/>
                <a:gd name="connsiteX1283" fmla="*/ 3343291 w 4017498"/>
                <a:gd name="connsiteY1283" fmla="*/ 935431 h 4010308"/>
                <a:gd name="connsiteX1284" fmla="*/ 3573643 w 4017498"/>
                <a:gd name="connsiteY1284" fmla="*/ 1412282 h 4010308"/>
                <a:gd name="connsiteX1285" fmla="*/ 3573957 w 4017498"/>
                <a:gd name="connsiteY1285" fmla="*/ 1413688 h 4010308"/>
                <a:gd name="connsiteX1286" fmla="*/ 3580089 w 4017498"/>
                <a:gd name="connsiteY1286" fmla="*/ 1408806 h 4010308"/>
                <a:gd name="connsiteX1287" fmla="*/ 3344885 w 4017498"/>
                <a:gd name="connsiteY1287" fmla="*/ 923482 h 4010308"/>
                <a:gd name="connsiteX1288" fmla="*/ 3340565 w 4017498"/>
                <a:gd name="connsiteY1288" fmla="*/ 922058 h 4010308"/>
                <a:gd name="connsiteX1289" fmla="*/ 3025367 w 4017498"/>
                <a:gd name="connsiteY1289" fmla="*/ 1054432 h 4010308"/>
                <a:gd name="connsiteX1290" fmla="*/ 3023581 w 4017498"/>
                <a:gd name="connsiteY1290" fmla="*/ 1058536 h 4010308"/>
                <a:gd name="connsiteX1291" fmla="*/ 3258760 w 4017498"/>
                <a:gd name="connsiteY1291" fmla="*/ 1520614 h 4010308"/>
                <a:gd name="connsiteX1292" fmla="*/ 3262043 w 4017498"/>
                <a:gd name="connsiteY1292" fmla="*/ 1522642 h 4010308"/>
                <a:gd name="connsiteX1293" fmla="*/ 3417686 w 4017498"/>
                <a:gd name="connsiteY1293" fmla="*/ 1474776 h 4010308"/>
                <a:gd name="connsiteX1294" fmla="*/ 3427680 w 4017498"/>
                <a:gd name="connsiteY1294" fmla="*/ 1471565 h 4010308"/>
                <a:gd name="connsiteX1295" fmla="*/ 3427076 w 4017498"/>
                <a:gd name="connsiteY1295" fmla="*/ 1482017 h 4010308"/>
                <a:gd name="connsiteX1296" fmla="*/ 3359730 w 4017498"/>
                <a:gd name="connsiteY1296" fmla="*/ 2634909 h 4010308"/>
                <a:gd name="connsiteX1297" fmla="*/ 3354420 w 4017498"/>
                <a:gd name="connsiteY1297" fmla="*/ 2636068 h 4010308"/>
                <a:gd name="connsiteX1298" fmla="*/ 2776550 w 4017498"/>
                <a:gd name="connsiteY1298" fmla="*/ 2739114 h 4010308"/>
                <a:gd name="connsiteX1299" fmla="*/ 2775295 w 4017498"/>
                <a:gd name="connsiteY1299" fmla="*/ 2745825 h 4010308"/>
                <a:gd name="connsiteX1300" fmla="*/ 3965190 w 4017498"/>
                <a:gd name="connsiteY1300" fmla="*/ 2485059 h 4010308"/>
                <a:gd name="connsiteX1301" fmla="*/ 3976680 w 4017498"/>
                <a:gd name="connsiteY1301" fmla="*/ 2481583 h 4010308"/>
                <a:gd name="connsiteX1302" fmla="*/ 3974266 w 4017498"/>
                <a:gd name="connsiteY1302" fmla="*/ 2493387 h 4010308"/>
                <a:gd name="connsiteX1303" fmla="*/ 3934245 w 4017498"/>
                <a:gd name="connsiteY1303" fmla="*/ 2653423 h 4010308"/>
                <a:gd name="connsiteX1304" fmla="*/ 3933183 w 4017498"/>
                <a:gd name="connsiteY1304" fmla="*/ 2657092 h 4010308"/>
                <a:gd name="connsiteX1305" fmla="*/ 3929514 w 4017498"/>
                <a:gd name="connsiteY1305" fmla="*/ 2658251 h 4010308"/>
                <a:gd name="connsiteX1306" fmla="*/ 2743770 w 4017498"/>
                <a:gd name="connsiteY1306" fmla="*/ 2912282 h 4010308"/>
                <a:gd name="connsiteX1307" fmla="*/ 2742539 w 4017498"/>
                <a:gd name="connsiteY1307" fmla="*/ 2919017 h 4010308"/>
                <a:gd name="connsiteX1308" fmla="*/ 3918048 w 4017498"/>
                <a:gd name="connsiteY1308" fmla="*/ 2669307 h 4010308"/>
                <a:gd name="connsiteX1309" fmla="*/ 3931107 w 4017498"/>
                <a:gd name="connsiteY1309" fmla="*/ 2665203 h 4010308"/>
                <a:gd name="connsiteX1310" fmla="*/ 3927028 w 4017498"/>
                <a:gd name="connsiteY1310" fmla="*/ 2678286 h 4010308"/>
                <a:gd name="connsiteX1311" fmla="*/ 3753305 w 4017498"/>
                <a:gd name="connsiteY1311" fmla="*/ 3082336 h 4010308"/>
                <a:gd name="connsiteX1312" fmla="*/ 3751663 w 4017498"/>
                <a:gd name="connsiteY1312" fmla="*/ 3085257 h 4010308"/>
                <a:gd name="connsiteX1313" fmla="*/ 3748356 w 4017498"/>
                <a:gd name="connsiteY1313" fmla="*/ 3085885 h 4010308"/>
                <a:gd name="connsiteX1314" fmla="*/ 2707297 w 4017498"/>
                <a:gd name="connsiteY1314" fmla="*/ 3222676 h 4010308"/>
                <a:gd name="connsiteX1315" fmla="*/ 2706259 w 4017498"/>
                <a:gd name="connsiteY1315" fmla="*/ 3229628 h 4010308"/>
                <a:gd name="connsiteX1316" fmla="*/ 3732232 w 4017498"/>
                <a:gd name="connsiteY1316" fmla="*/ 3095685 h 4010308"/>
                <a:gd name="connsiteX1317" fmla="*/ 3747560 w 4017498"/>
                <a:gd name="connsiteY1317" fmla="*/ 3092861 h 4010308"/>
                <a:gd name="connsiteX1318" fmla="*/ 3739739 w 4017498"/>
                <a:gd name="connsiteY1318" fmla="*/ 3106354 h 4010308"/>
                <a:gd name="connsiteX1319" fmla="*/ 3676400 w 4017498"/>
                <a:gd name="connsiteY1319" fmla="*/ 3207276 h 4010308"/>
                <a:gd name="connsiteX1320" fmla="*/ 3674638 w 4017498"/>
                <a:gd name="connsiteY1320" fmla="*/ 3209883 h 4010308"/>
                <a:gd name="connsiteX1321" fmla="*/ 3671524 w 4017498"/>
                <a:gd name="connsiteY1321" fmla="*/ 3210341 h 4010308"/>
                <a:gd name="connsiteX1322" fmla="*/ 2692138 w 4017498"/>
                <a:gd name="connsiteY1322" fmla="*/ 3310539 h 4010308"/>
                <a:gd name="connsiteX1323" fmla="*/ 2691100 w 4017498"/>
                <a:gd name="connsiteY1323" fmla="*/ 3317540 h 4010308"/>
                <a:gd name="connsiteX1324" fmla="*/ 3654290 w 4017498"/>
                <a:gd name="connsiteY1324" fmla="*/ 3219200 h 4010308"/>
                <a:gd name="connsiteX1325" fmla="*/ 3670414 w 4017498"/>
                <a:gd name="connsiteY1325" fmla="*/ 3216883 h 4010308"/>
                <a:gd name="connsiteX1326" fmla="*/ 3661266 w 4017498"/>
                <a:gd name="connsiteY1326" fmla="*/ 3230352 h 4010308"/>
                <a:gd name="connsiteX1327" fmla="*/ 3318599 w 4017498"/>
                <a:gd name="connsiteY1327" fmla="*/ 3619292 h 4010308"/>
                <a:gd name="connsiteX1328" fmla="*/ 3316499 w 4017498"/>
                <a:gd name="connsiteY1328" fmla="*/ 3621127 h 4010308"/>
                <a:gd name="connsiteX1329" fmla="*/ 3313675 w 4017498"/>
                <a:gd name="connsiteY1329" fmla="*/ 3621078 h 4010308"/>
                <a:gd name="connsiteX1330" fmla="*/ 2695735 w 4017498"/>
                <a:gd name="connsiteY1330" fmla="*/ 3609154 h 4010308"/>
                <a:gd name="connsiteX1331" fmla="*/ 2656655 w 4017498"/>
                <a:gd name="connsiteY1331" fmla="*/ 3608478 h 4010308"/>
                <a:gd name="connsiteX1332" fmla="*/ 2656124 w 4017498"/>
                <a:gd name="connsiteY1332" fmla="*/ 3614875 h 4010308"/>
                <a:gd name="connsiteX1333" fmla="*/ 3290840 w 4017498"/>
                <a:gd name="connsiteY1333" fmla="*/ 3627499 h 4010308"/>
                <a:gd name="connsiteX1334" fmla="*/ 3310078 w 4017498"/>
                <a:gd name="connsiteY1334" fmla="*/ 3627933 h 4010308"/>
                <a:gd name="connsiteX1335" fmla="*/ 3237277 w 4017498"/>
                <a:gd name="connsiteY1335" fmla="*/ 3688207 h 4010308"/>
                <a:gd name="connsiteX1336" fmla="*/ 3237180 w 4017498"/>
                <a:gd name="connsiteY1336" fmla="*/ 3688159 h 4010308"/>
                <a:gd name="connsiteX1337" fmla="*/ 3234380 w 4017498"/>
                <a:gd name="connsiteY1337" fmla="*/ 3688014 h 4010308"/>
                <a:gd name="connsiteX1338" fmla="*/ 2645720 w 4017498"/>
                <a:gd name="connsiteY1338" fmla="*/ 3667279 h 4010308"/>
                <a:gd name="connsiteX1339" fmla="*/ 2646107 w 4017498"/>
                <a:gd name="connsiteY1339" fmla="*/ 3652941 h 4010308"/>
                <a:gd name="connsiteX1340" fmla="*/ 3232304 w 4017498"/>
                <a:gd name="connsiteY1340" fmla="*/ 3673555 h 4010308"/>
                <a:gd name="connsiteX1341" fmla="*/ 3271191 w 4017498"/>
                <a:gd name="connsiteY1341" fmla="*/ 3641354 h 4010308"/>
                <a:gd name="connsiteX1342" fmla="*/ 2648158 w 4017498"/>
                <a:gd name="connsiteY1342" fmla="*/ 3629044 h 4010308"/>
                <a:gd name="connsiteX1343" fmla="*/ 2640555 w 4017498"/>
                <a:gd name="connsiteY1343" fmla="*/ 3628899 h 4010308"/>
                <a:gd name="connsiteX1344" fmla="*/ 2643258 w 4017498"/>
                <a:gd name="connsiteY1344" fmla="*/ 3593826 h 4010308"/>
                <a:gd name="connsiteX1345" fmla="*/ 2695880 w 4017498"/>
                <a:gd name="connsiteY1345" fmla="*/ 3594792 h 4010308"/>
                <a:gd name="connsiteX1346" fmla="*/ 3311092 w 4017498"/>
                <a:gd name="connsiteY1346" fmla="*/ 3606668 h 4010308"/>
                <a:gd name="connsiteX1347" fmla="*/ 3640072 w 4017498"/>
                <a:gd name="connsiteY1347" fmla="*/ 3235759 h 4010308"/>
                <a:gd name="connsiteX1348" fmla="*/ 2683014 w 4017498"/>
                <a:gd name="connsiteY1348" fmla="*/ 3332385 h 4010308"/>
                <a:gd name="connsiteX1349" fmla="*/ 2674204 w 4017498"/>
                <a:gd name="connsiteY1349" fmla="*/ 3332867 h 4010308"/>
                <a:gd name="connsiteX1350" fmla="*/ 2679562 w 4017498"/>
                <a:gd name="connsiteY1350" fmla="*/ 3296853 h 4010308"/>
                <a:gd name="connsiteX1351" fmla="*/ 2685380 w 4017498"/>
                <a:gd name="connsiteY1351" fmla="*/ 3296515 h 4010308"/>
                <a:gd name="connsiteX1352" fmla="*/ 3666214 w 4017498"/>
                <a:gd name="connsiteY1352" fmla="*/ 3196559 h 4010308"/>
                <a:gd name="connsiteX1353" fmla="*/ 3719294 w 4017498"/>
                <a:gd name="connsiteY1353" fmla="*/ 3112606 h 4010308"/>
                <a:gd name="connsiteX1354" fmla="*/ 2698294 w 4017498"/>
                <a:gd name="connsiteY1354" fmla="*/ 3244594 h 4010308"/>
                <a:gd name="connsiteX1355" fmla="*/ 2689314 w 4017498"/>
                <a:gd name="connsiteY1355" fmla="*/ 3245318 h 4010308"/>
                <a:gd name="connsiteX1356" fmla="*/ 2694673 w 4017498"/>
                <a:gd name="connsiteY1356" fmla="*/ 3209255 h 4010308"/>
                <a:gd name="connsiteX1357" fmla="*/ 2700394 w 4017498"/>
                <a:gd name="connsiteY1357" fmla="*/ 3208797 h 4010308"/>
                <a:gd name="connsiteX1358" fmla="*/ 3742322 w 4017498"/>
                <a:gd name="connsiteY1358" fmla="*/ 3072391 h 4010308"/>
                <a:gd name="connsiteX1359" fmla="*/ 3909117 w 4017498"/>
                <a:gd name="connsiteY1359" fmla="*/ 2687048 h 4010308"/>
                <a:gd name="connsiteX1360" fmla="*/ 2734477 w 4017498"/>
                <a:gd name="connsiteY1360" fmla="*/ 2934393 h 4010308"/>
                <a:gd name="connsiteX1361" fmla="*/ 2724797 w 4017498"/>
                <a:gd name="connsiteY1361" fmla="*/ 2935551 h 4010308"/>
                <a:gd name="connsiteX1362" fmla="*/ 2731556 w 4017498"/>
                <a:gd name="connsiteY1362" fmla="*/ 2899272 h 4010308"/>
                <a:gd name="connsiteX1363" fmla="*/ 2736818 w 4017498"/>
                <a:gd name="connsiteY1363" fmla="*/ 2898668 h 4010308"/>
                <a:gd name="connsiteX1364" fmla="*/ 3921452 w 4017498"/>
                <a:gd name="connsiteY1364" fmla="*/ 2645723 h 4010308"/>
                <a:gd name="connsiteX1365" fmla="*/ 3957683 w 4017498"/>
                <a:gd name="connsiteY1365" fmla="*/ 2502294 h 4010308"/>
                <a:gd name="connsiteX1366" fmla="*/ 2767329 w 4017498"/>
                <a:gd name="connsiteY1366" fmla="*/ 2761418 h 4010308"/>
                <a:gd name="connsiteX1367" fmla="*/ 2757505 w 4017498"/>
                <a:gd name="connsiteY1367" fmla="*/ 2762722 h 4010308"/>
                <a:gd name="connsiteX1368" fmla="*/ 2764239 w 4017498"/>
                <a:gd name="connsiteY1368" fmla="*/ 2726321 h 4010308"/>
                <a:gd name="connsiteX1369" fmla="*/ 2769381 w 4017498"/>
                <a:gd name="connsiteY1369" fmla="*/ 2725621 h 4010308"/>
                <a:gd name="connsiteX1370" fmla="*/ 3345972 w 4017498"/>
                <a:gd name="connsiteY1370" fmla="*/ 2623226 h 4010308"/>
                <a:gd name="connsiteX1371" fmla="*/ 3412062 w 4017498"/>
                <a:gd name="connsiteY1371" fmla="*/ 1491673 h 4010308"/>
                <a:gd name="connsiteX1372" fmla="*/ 3266243 w 4017498"/>
                <a:gd name="connsiteY1372" fmla="*/ 1536353 h 4010308"/>
                <a:gd name="connsiteX1373" fmla="*/ 3245484 w 4017498"/>
                <a:gd name="connsiteY1373" fmla="*/ 1526142 h 4010308"/>
                <a:gd name="connsiteX1374" fmla="*/ 3010522 w 4017498"/>
                <a:gd name="connsiteY1374" fmla="*/ 1064643 h 4010308"/>
                <a:gd name="connsiteX1375" fmla="*/ 3010088 w 4017498"/>
                <a:gd name="connsiteY1375" fmla="*/ 1050666 h 4010308"/>
                <a:gd name="connsiteX1376" fmla="*/ 3019670 w 4017498"/>
                <a:gd name="connsiteY1376" fmla="*/ 1041228 h 4010308"/>
                <a:gd name="connsiteX1377" fmla="*/ 3334892 w 4017498"/>
                <a:gd name="connsiteY1377" fmla="*/ 908854 h 4010308"/>
                <a:gd name="connsiteX1378" fmla="*/ 3348030 w 4017498"/>
                <a:gd name="connsiteY1378" fmla="*/ 908405 h 4010308"/>
                <a:gd name="connsiteX1379" fmla="*/ 1105723 w 4017498"/>
                <a:gd name="connsiteY1379" fmla="*/ 861664 h 4010308"/>
                <a:gd name="connsiteX1380" fmla="*/ 1058292 w 4017498"/>
                <a:gd name="connsiteY1380" fmla="*/ 1089432 h 4010308"/>
                <a:gd name="connsiteX1381" fmla="*/ 986867 w 4017498"/>
                <a:gd name="connsiteY1381" fmla="*/ 1087646 h 4010308"/>
                <a:gd name="connsiteX1382" fmla="*/ 987253 w 4017498"/>
                <a:gd name="connsiteY1382" fmla="*/ 1164719 h 4010308"/>
                <a:gd name="connsiteX1383" fmla="*/ 986674 w 4017498"/>
                <a:gd name="connsiteY1383" fmla="*/ 1166506 h 4010308"/>
                <a:gd name="connsiteX1384" fmla="*/ 749298 w 4017498"/>
                <a:gd name="connsiteY1384" fmla="*/ 1633171 h 4010308"/>
                <a:gd name="connsiteX1385" fmla="*/ 663752 w 4017498"/>
                <a:gd name="connsiteY1385" fmla="*/ 1686058 h 4010308"/>
                <a:gd name="connsiteX1386" fmla="*/ 637151 w 4017498"/>
                <a:gd name="connsiteY1386" fmla="*/ 1682220 h 4010308"/>
                <a:gd name="connsiteX1387" fmla="*/ 585423 w 4017498"/>
                <a:gd name="connsiteY1387" fmla="*/ 1667496 h 4010308"/>
                <a:gd name="connsiteX1388" fmla="*/ 559547 w 4017498"/>
                <a:gd name="connsiteY1388" fmla="*/ 2581829 h 4010308"/>
                <a:gd name="connsiteX1389" fmla="*/ 559595 w 4017498"/>
                <a:gd name="connsiteY1389" fmla="*/ 2581877 h 4010308"/>
                <a:gd name="connsiteX1390" fmla="*/ 1741960 w 4017498"/>
                <a:gd name="connsiteY1390" fmla="*/ 2711234 h 4010308"/>
                <a:gd name="connsiteX1391" fmla="*/ 1760401 w 4017498"/>
                <a:gd name="connsiteY1391" fmla="*/ 2711838 h 4010308"/>
                <a:gd name="connsiteX1392" fmla="*/ 1842616 w 4017498"/>
                <a:gd name="connsiteY1392" fmla="*/ 2550473 h 4010308"/>
                <a:gd name="connsiteX1393" fmla="*/ 1888503 w 4017498"/>
                <a:gd name="connsiteY1393" fmla="*/ 2481269 h 4010308"/>
                <a:gd name="connsiteX1394" fmla="*/ 1924397 w 4017498"/>
                <a:gd name="connsiteY1394" fmla="*/ 2400454 h 4010308"/>
                <a:gd name="connsiteX1395" fmla="*/ 1933038 w 4017498"/>
                <a:gd name="connsiteY1395" fmla="*/ 1835546 h 4010308"/>
                <a:gd name="connsiteX1396" fmla="*/ 1921066 w 4017498"/>
                <a:gd name="connsiteY1396" fmla="*/ 1748286 h 4010308"/>
                <a:gd name="connsiteX1397" fmla="*/ 1897121 w 4017498"/>
                <a:gd name="connsiteY1397" fmla="*/ 1548615 h 4010308"/>
                <a:gd name="connsiteX1398" fmla="*/ 1852513 w 4017498"/>
                <a:gd name="connsiteY1398" fmla="*/ 1536738 h 4010308"/>
                <a:gd name="connsiteX1399" fmla="*/ 1815002 w 4017498"/>
                <a:gd name="connsiteY1399" fmla="*/ 1526794 h 4010308"/>
                <a:gd name="connsiteX1400" fmla="*/ 1778602 w 4017498"/>
                <a:gd name="connsiteY1400" fmla="*/ 1517524 h 4010308"/>
                <a:gd name="connsiteX1401" fmla="*/ 1704594 w 4017498"/>
                <a:gd name="connsiteY1401" fmla="*/ 1499831 h 4010308"/>
                <a:gd name="connsiteX1402" fmla="*/ 1702277 w 4017498"/>
                <a:gd name="connsiteY1402" fmla="*/ 1499662 h 4010308"/>
                <a:gd name="connsiteX1403" fmla="*/ 1695156 w 4017498"/>
                <a:gd name="connsiteY1403" fmla="*/ 1497466 h 4010308"/>
                <a:gd name="connsiteX1404" fmla="*/ 1661724 w 4017498"/>
                <a:gd name="connsiteY1404" fmla="*/ 1520059 h 4010308"/>
                <a:gd name="connsiteX1405" fmla="*/ 1644369 w 4017498"/>
                <a:gd name="connsiteY1405" fmla="*/ 1485372 h 4010308"/>
                <a:gd name="connsiteX1406" fmla="*/ 1556988 w 4017498"/>
                <a:gd name="connsiteY1406" fmla="*/ 1463358 h 4010308"/>
                <a:gd name="connsiteX1407" fmla="*/ 1607751 w 4017498"/>
                <a:gd name="connsiteY1407" fmla="*/ 1407333 h 4010308"/>
                <a:gd name="connsiteX1408" fmla="*/ 1490753 w 4017498"/>
                <a:gd name="connsiteY1408" fmla="*/ 1354929 h 4010308"/>
                <a:gd name="connsiteX1409" fmla="*/ 1479335 w 4017498"/>
                <a:gd name="connsiteY1409" fmla="*/ 1349474 h 4010308"/>
                <a:gd name="connsiteX1410" fmla="*/ 1345585 w 4017498"/>
                <a:gd name="connsiteY1410" fmla="*/ 1273486 h 4010308"/>
                <a:gd name="connsiteX1411" fmla="*/ 1249129 w 4017498"/>
                <a:gd name="connsiteY1411" fmla="*/ 1136260 h 4010308"/>
                <a:gd name="connsiteX1412" fmla="*/ 1113061 w 4017498"/>
                <a:gd name="connsiteY1412" fmla="*/ 874698 h 4010308"/>
                <a:gd name="connsiteX1413" fmla="*/ 1098265 w 4017498"/>
                <a:gd name="connsiteY1413" fmla="*/ 827194 h 4010308"/>
                <a:gd name="connsiteX1414" fmla="*/ 1120544 w 4017498"/>
                <a:gd name="connsiteY1414" fmla="*/ 857777 h 4010308"/>
                <a:gd name="connsiteX1415" fmla="*/ 1125976 w 4017498"/>
                <a:gd name="connsiteY1415" fmla="*/ 868374 h 4010308"/>
                <a:gd name="connsiteX1416" fmla="*/ 1261415 w 4017498"/>
                <a:gd name="connsiteY1416" fmla="*/ 1128754 h 4010308"/>
                <a:gd name="connsiteX1417" fmla="*/ 1354661 w 4017498"/>
                <a:gd name="connsiteY1417" fmla="*/ 1262335 h 4010308"/>
                <a:gd name="connsiteX1418" fmla="*/ 1485563 w 4017498"/>
                <a:gd name="connsiteY1418" fmla="*/ 1336511 h 4010308"/>
                <a:gd name="connsiteX1419" fmla="*/ 1496836 w 4017498"/>
                <a:gd name="connsiteY1419" fmla="*/ 1341919 h 4010308"/>
                <a:gd name="connsiteX1420" fmla="*/ 1617841 w 4017498"/>
                <a:gd name="connsiteY1420" fmla="*/ 1396012 h 4010308"/>
                <a:gd name="connsiteX1421" fmla="*/ 1620255 w 4017498"/>
                <a:gd name="connsiteY1421" fmla="*/ 1397050 h 4010308"/>
                <a:gd name="connsiteX1422" fmla="*/ 1621437 w 4017498"/>
                <a:gd name="connsiteY1422" fmla="*/ 1399343 h 4010308"/>
                <a:gd name="connsiteX1423" fmla="*/ 1623827 w 4017498"/>
                <a:gd name="connsiteY1423" fmla="*/ 1408178 h 4010308"/>
                <a:gd name="connsiteX1424" fmla="*/ 1623827 w 4017498"/>
                <a:gd name="connsiteY1424" fmla="*/ 1410930 h 4010308"/>
                <a:gd name="connsiteX1425" fmla="*/ 1583709 w 4017498"/>
                <a:gd name="connsiteY1425" fmla="*/ 1455175 h 4010308"/>
                <a:gd name="connsiteX1426" fmla="*/ 1654314 w 4017498"/>
                <a:gd name="connsiteY1426" fmla="*/ 1472989 h 4010308"/>
                <a:gd name="connsiteX1427" fmla="*/ 1667276 w 4017498"/>
                <a:gd name="connsiteY1427" fmla="*/ 1498938 h 4010308"/>
                <a:gd name="connsiteX1428" fmla="*/ 1692887 w 4017498"/>
                <a:gd name="connsiteY1428" fmla="*/ 1481631 h 4010308"/>
                <a:gd name="connsiteX1429" fmla="*/ 1707394 w 4017498"/>
                <a:gd name="connsiteY1429" fmla="*/ 1485686 h 4010308"/>
                <a:gd name="connsiteX1430" fmla="*/ 1782271 w 4017498"/>
                <a:gd name="connsiteY1430" fmla="*/ 1503548 h 4010308"/>
                <a:gd name="connsiteX1431" fmla="*/ 1818599 w 4017498"/>
                <a:gd name="connsiteY1431" fmla="*/ 1512818 h 4010308"/>
                <a:gd name="connsiteX1432" fmla="*/ 1856206 w 4017498"/>
                <a:gd name="connsiteY1432" fmla="*/ 1522787 h 4010308"/>
                <a:gd name="connsiteX1433" fmla="*/ 1905834 w 4017498"/>
                <a:gd name="connsiteY1433" fmla="*/ 1536039 h 4010308"/>
                <a:gd name="connsiteX1434" fmla="*/ 1910614 w 4017498"/>
                <a:gd name="connsiteY1434" fmla="*/ 1537390 h 4010308"/>
                <a:gd name="connsiteX1435" fmla="*/ 1911024 w 4017498"/>
                <a:gd name="connsiteY1435" fmla="*/ 1542363 h 4010308"/>
                <a:gd name="connsiteX1436" fmla="*/ 1935331 w 4017498"/>
                <a:gd name="connsiteY1436" fmla="*/ 1746283 h 4010308"/>
                <a:gd name="connsiteX1437" fmla="*/ 1947304 w 4017498"/>
                <a:gd name="connsiteY1437" fmla="*/ 1833494 h 4010308"/>
                <a:gd name="connsiteX1438" fmla="*/ 1937552 w 4017498"/>
                <a:gd name="connsiteY1438" fmla="*/ 2406247 h 4010308"/>
                <a:gd name="connsiteX1439" fmla="*/ 1900838 w 4017498"/>
                <a:gd name="connsiteY1439" fmla="*/ 2488414 h 4010308"/>
                <a:gd name="connsiteX1440" fmla="*/ 1854975 w 4017498"/>
                <a:gd name="connsiteY1440" fmla="*/ 2557763 h 4010308"/>
                <a:gd name="connsiteX1441" fmla="*/ 1771626 w 4017498"/>
                <a:gd name="connsiteY1441" fmla="*/ 2722000 h 4010308"/>
                <a:gd name="connsiteX1442" fmla="*/ 1769646 w 4017498"/>
                <a:gd name="connsiteY1442" fmla="*/ 2726465 h 4010308"/>
                <a:gd name="connsiteX1443" fmla="*/ 1769646 w 4017498"/>
                <a:gd name="connsiteY1443" fmla="*/ 2726490 h 4010308"/>
                <a:gd name="connsiteX1444" fmla="*/ 1741646 w 4017498"/>
                <a:gd name="connsiteY1444" fmla="*/ 2725548 h 4010308"/>
                <a:gd name="connsiteX1445" fmla="*/ 550664 w 4017498"/>
                <a:gd name="connsiteY1445" fmla="*/ 2594598 h 4010308"/>
                <a:gd name="connsiteX1446" fmla="*/ 544895 w 4017498"/>
                <a:gd name="connsiteY1446" fmla="*/ 2593319 h 4010308"/>
                <a:gd name="connsiteX1447" fmla="*/ 545088 w 4017498"/>
                <a:gd name="connsiteY1447" fmla="*/ 2587405 h 4010308"/>
                <a:gd name="connsiteX1448" fmla="*/ 571664 w 4017498"/>
                <a:gd name="connsiteY1448" fmla="*/ 1648112 h 4010308"/>
                <a:gd name="connsiteX1449" fmla="*/ 580789 w 4017498"/>
                <a:gd name="connsiteY1449" fmla="*/ 1651009 h 4010308"/>
                <a:gd name="connsiteX1450" fmla="*/ 641086 w 4017498"/>
                <a:gd name="connsiteY1450" fmla="*/ 1668437 h 4010308"/>
                <a:gd name="connsiteX1451" fmla="*/ 736529 w 4017498"/>
                <a:gd name="connsiteY1451" fmla="*/ 1626726 h 4010308"/>
                <a:gd name="connsiteX1452" fmla="*/ 973929 w 4017498"/>
                <a:gd name="connsiteY1452" fmla="*/ 1159554 h 4010308"/>
                <a:gd name="connsiteX1453" fmla="*/ 968956 w 4017498"/>
                <a:gd name="connsiteY1453" fmla="*/ 1084194 h 4010308"/>
                <a:gd name="connsiteX1454" fmla="*/ 962439 w 4017498"/>
                <a:gd name="connsiteY1454" fmla="*/ 1073332 h 4010308"/>
                <a:gd name="connsiteX1455" fmla="*/ 987084 w 4017498"/>
                <a:gd name="connsiteY1455" fmla="*/ 1073332 h 4010308"/>
                <a:gd name="connsiteX1456" fmla="*/ 1046705 w 4017498"/>
                <a:gd name="connsiteY1456" fmla="*/ 1074780 h 4010308"/>
                <a:gd name="connsiteX1457" fmla="*/ 687262 w 4017498"/>
                <a:gd name="connsiteY1457" fmla="*/ 741673 h 4010308"/>
                <a:gd name="connsiteX1458" fmla="*/ 727332 w 4017498"/>
                <a:gd name="connsiteY1458" fmla="*/ 778098 h 4010308"/>
                <a:gd name="connsiteX1459" fmla="*/ 751977 w 4017498"/>
                <a:gd name="connsiteY1459" fmla="*/ 803564 h 4010308"/>
                <a:gd name="connsiteX1460" fmla="*/ 751977 w 4017498"/>
                <a:gd name="connsiteY1460" fmla="*/ 803588 h 4010308"/>
                <a:gd name="connsiteX1461" fmla="*/ 676255 w 4017498"/>
                <a:gd name="connsiteY1461" fmla="*/ 771339 h 4010308"/>
                <a:gd name="connsiteX1462" fmla="*/ 673962 w 4017498"/>
                <a:gd name="connsiteY1462" fmla="*/ 770301 h 4010308"/>
                <a:gd name="connsiteX1463" fmla="*/ 656679 w 4017498"/>
                <a:gd name="connsiteY1463" fmla="*/ 770301 h 4010308"/>
                <a:gd name="connsiteX1464" fmla="*/ 669231 w 4017498"/>
                <a:gd name="connsiteY1464" fmla="*/ 758087 h 4010308"/>
                <a:gd name="connsiteX1465" fmla="*/ 682483 w 4017498"/>
                <a:gd name="connsiteY1465" fmla="*/ 745680 h 4010308"/>
                <a:gd name="connsiteX1466" fmla="*/ 723397 w 4017498"/>
                <a:gd name="connsiteY1466" fmla="*/ 601743 h 4010308"/>
                <a:gd name="connsiteX1467" fmla="*/ 718280 w 4017498"/>
                <a:gd name="connsiteY1467" fmla="*/ 629140 h 4010308"/>
                <a:gd name="connsiteX1468" fmla="*/ 722939 w 4017498"/>
                <a:gd name="connsiteY1468" fmla="*/ 631457 h 4010308"/>
                <a:gd name="connsiteX1469" fmla="*/ 717942 w 4017498"/>
                <a:gd name="connsiteY1469" fmla="*/ 662330 h 4010308"/>
                <a:gd name="connsiteX1470" fmla="*/ 778046 w 4017498"/>
                <a:gd name="connsiteY1470" fmla="*/ 716351 h 4010308"/>
                <a:gd name="connsiteX1471" fmla="*/ 819371 w 4017498"/>
                <a:gd name="connsiteY1471" fmla="*/ 748286 h 4010308"/>
                <a:gd name="connsiteX1472" fmla="*/ 811719 w 4017498"/>
                <a:gd name="connsiteY1472" fmla="*/ 760428 h 4010308"/>
                <a:gd name="connsiteX1473" fmla="*/ 768512 w 4017498"/>
                <a:gd name="connsiteY1473" fmla="*/ 727069 h 4010308"/>
                <a:gd name="connsiteX1474" fmla="*/ 702518 w 4017498"/>
                <a:gd name="connsiteY1474" fmla="*/ 667737 h 4010308"/>
                <a:gd name="connsiteX1475" fmla="*/ 707080 w 4017498"/>
                <a:gd name="connsiteY1475" fmla="*/ 639616 h 4010308"/>
                <a:gd name="connsiteX1476" fmla="*/ 703411 w 4017498"/>
                <a:gd name="connsiteY1476" fmla="*/ 637781 h 4010308"/>
                <a:gd name="connsiteX1477" fmla="*/ 508470 w 4017498"/>
                <a:gd name="connsiteY1477" fmla="*/ 833712 h 4010308"/>
                <a:gd name="connsiteX1478" fmla="*/ 650813 w 4017498"/>
                <a:gd name="connsiteY1478" fmla="*/ 831491 h 4010308"/>
                <a:gd name="connsiteX1479" fmla="*/ 791950 w 4017498"/>
                <a:gd name="connsiteY1479" fmla="*/ 890461 h 4010308"/>
                <a:gd name="connsiteX1480" fmla="*/ 786422 w 4017498"/>
                <a:gd name="connsiteY1480" fmla="*/ 903713 h 4010308"/>
                <a:gd name="connsiteX1481" fmla="*/ 645237 w 4017498"/>
                <a:gd name="connsiteY1481" fmla="*/ 844719 h 4010308"/>
                <a:gd name="connsiteX1482" fmla="*/ 478587 w 4017498"/>
                <a:gd name="connsiteY1482" fmla="*/ 869147 h 4010308"/>
                <a:gd name="connsiteX1483" fmla="*/ 423262 w 4017498"/>
                <a:gd name="connsiteY1483" fmla="*/ 914261 h 4010308"/>
                <a:gd name="connsiteX1484" fmla="*/ 468473 w 4017498"/>
                <a:gd name="connsiteY1484" fmla="*/ 859033 h 4010308"/>
                <a:gd name="connsiteX1485" fmla="*/ 707949 w 4017498"/>
                <a:gd name="connsiteY1485" fmla="*/ 614898 h 4010308"/>
                <a:gd name="connsiteX1486" fmla="*/ 1831633 w 4017498"/>
                <a:gd name="connsiteY1486" fmla="*/ 401902 h 4010308"/>
                <a:gd name="connsiteX1487" fmla="*/ 1832574 w 4017498"/>
                <a:gd name="connsiteY1487" fmla="*/ 416240 h 4010308"/>
                <a:gd name="connsiteX1488" fmla="*/ 1723011 w 4017498"/>
                <a:gd name="connsiteY1488" fmla="*/ 427127 h 4010308"/>
                <a:gd name="connsiteX1489" fmla="*/ 1612795 w 4017498"/>
                <a:gd name="connsiteY1489" fmla="*/ 502052 h 4010308"/>
                <a:gd name="connsiteX1490" fmla="*/ 1640506 w 4017498"/>
                <a:gd name="connsiteY1490" fmla="*/ 556918 h 4010308"/>
                <a:gd name="connsiteX1491" fmla="*/ 1684583 w 4017498"/>
                <a:gd name="connsiteY1491" fmla="*/ 630636 h 4010308"/>
                <a:gd name="connsiteX1492" fmla="*/ 1709735 w 4017498"/>
                <a:gd name="connsiteY1492" fmla="*/ 623853 h 4010308"/>
                <a:gd name="connsiteX1493" fmla="*/ 1713476 w 4017498"/>
                <a:gd name="connsiteY1493" fmla="*/ 637709 h 4010308"/>
                <a:gd name="connsiteX1494" fmla="*/ 1679634 w 4017498"/>
                <a:gd name="connsiteY1494" fmla="*/ 646857 h 4010308"/>
                <a:gd name="connsiteX1495" fmla="*/ 1679610 w 4017498"/>
                <a:gd name="connsiteY1495" fmla="*/ 646833 h 4010308"/>
                <a:gd name="connsiteX1496" fmla="*/ 1676665 w 4017498"/>
                <a:gd name="connsiteY1496" fmla="*/ 643478 h 4010308"/>
                <a:gd name="connsiteX1497" fmla="*/ 1627375 w 4017498"/>
                <a:gd name="connsiteY1497" fmla="*/ 562759 h 4010308"/>
                <a:gd name="connsiteX1498" fmla="*/ 1597009 w 4017498"/>
                <a:gd name="connsiteY1498" fmla="*/ 503790 h 4010308"/>
                <a:gd name="connsiteX1499" fmla="*/ 1593340 w 4017498"/>
                <a:gd name="connsiteY1499" fmla="*/ 497924 h 4010308"/>
                <a:gd name="connsiteX1500" fmla="*/ 1719462 w 4017498"/>
                <a:gd name="connsiteY1500" fmla="*/ 413126 h 4010308"/>
                <a:gd name="connsiteX1501" fmla="*/ 1831633 w 4017498"/>
                <a:gd name="connsiteY1501" fmla="*/ 401902 h 4010308"/>
                <a:gd name="connsiteX1502" fmla="*/ 1947739 w 4017498"/>
                <a:gd name="connsiteY1502" fmla="*/ 0 h 4010308"/>
                <a:gd name="connsiteX1503" fmla="*/ 1947739 w 4017498"/>
                <a:gd name="connsiteY1503" fmla="*/ 14338 h 4010308"/>
                <a:gd name="connsiteX1504" fmla="*/ 1251229 w 4017498"/>
                <a:gd name="connsiteY1504" fmla="*/ 135150 h 4010308"/>
                <a:gd name="connsiteX1505" fmla="*/ 1246353 w 4017498"/>
                <a:gd name="connsiteY1505" fmla="*/ 121633 h 4010308"/>
                <a:gd name="connsiteX1506" fmla="*/ 1947739 w 4017498"/>
                <a:gd name="connsiteY1506" fmla="*/ 0 h 40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4017498" h="4010308">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grpSp>
      <p:sp>
        <p:nvSpPr>
          <p:cNvPr id="5" name="Rectangle 2">
            <a:extLst>
              <a:ext uri="{FF2B5EF4-FFF2-40B4-BE49-F238E27FC236}">
                <a16:creationId xmlns:a16="http://schemas.microsoft.com/office/drawing/2014/main" id="{404E0CEF-A371-4D32-8A2B-56F294E2F4F1}"/>
              </a:ext>
            </a:extLst>
          </p:cNvPr>
          <p:cNvSpPr>
            <a:spLocks noChangeArrowheads="1"/>
          </p:cNvSpPr>
          <p:nvPr/>
        </p:nvSpPr>
        <p:spPr bwMode="auto">
          <a:xfrm>
            <a:off x="0" y="0"/>
            <a:ext cx="4311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810E714F-9F58-949A-CC3E-D7E35F35138F}"/>
              </a:ext>
            </a:extLst>
          </p:cNvPr>
          <p:cNvSpPr txBox="1"/>
          <p:nvPr/>
        </p:nvSpPr>
        <p:spPr>
          <a:xfrm>
            <a:off x="569167" y="2673163"/>
            <a:ext cx="7499483" cy="8180010"/>
          </a:xfrm>
          <a:prstGeom prst="rect">
            <a:avLst/>
          </a:prstGeom>
          <a:noFill/>
        </p:spPr>
        <p:txBody>
          <a:bodyPr wrap="square" rtlCol="0">
            <a:spAutoFit/>
          </a:bodyPr>
          <a:lstStyle/>
          <a:p>
            <a:endParaRPr lang="en-US" dirty="0">
              <a:solidFill>
                <a:schemeClr val="bg1"/>
              </a:solidFill>
              <a:latin typeface="Arial" pitchFamily="34" charset="0"/>
              <a:cs typeface="Arial" pitchFamily="34" charset="0"/>
            </a:endParaRPr>
          </a:p>
        </p:txBody>
      </p:sp>
      <p:sp>
        <p:nvSpPr>
          <p:cNvPr id="16" name="Rectangle 3">
            <a:extLst>
              <a:ext uri="{FF2B5EF4-FFF2-40B4-BE49-F238E27FC236}">
                <a16:creationId xmlns:a16="http://schemas.microsoft.com/office/drawing/2014/main" id="{83E05E9E-D8D1-2004-41F9-A3FB4B7580DD}"/>
              </a:ext>
            </a:extLst>
          </p:cNvPr>
          <p:cNvSpPr>
            <a:spLocks noChangeArrowheads="1"/>
          </p:cNvSpPr>
          <p:nvPr/>
        </p:nvSpPr>
        <p:spPr bwMode="auto">
          <a:xfrm>
            <a:off x="569167" y="2625345"/>
            <a:ext cx="709702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Sintony" panose="020B0604020202020204" charset="0"/>
              </a:rPr>
              <a:t>The objective of an IPL match win prediction project is to develop a predictive model that accurately forecasts the outcome of Indian Premier League (IPL) matches. This involves analyzing historical match data, player statistics, team performance metrics, and other relevant factors to identify patterns and trends that can help predict the likelihood of a team winning a match. The ultimate goal is to create a reliable model that can assist cricket enthusiasts, sports analysts, and betting enthusiasts in making informed decisions about match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Sintony" panose="020B0604020202020204" charset="0"/>
            </a:endParaRPr>
          </a:p>
        </p:txBody>
      </p:sp>
      <p:sp>
        <p:nvSpPr>
          <p:cNvPr id="17" name="Rectangle 4">
            <a:extLst>
              <a:ext uri="{FF2B5EF4-FFF2-40B4-BE49-F238E27FC236}">
                <a16:creationId xmlns:a16="http://schemas.microsoft.com/office/drawing/2014/main" id="{E177D90B-5914-96AC-9358-7F09E0309717}"/>
              </a:ext>
            </a:extLst>
          </p:cNvPr>
          <p:cNvSpPr>
            <a:spLocks noChangeArrowheads="1"/>
          </p:cNvSpPr>
          <p:nvPr/>
        </p:nvSpPr>
        <p:spPr bwMode="auto">
          <a:xfrm>
            <a:off x="0" y="-300307"/>
            <a:ext cx="46048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109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2441-3176-713E-4E61-985C95B68C39}"/>
              </a:ext>
            </a:extLst>
          </p:cNvPr>
          <p:cNvSpPr>
            <a:spLocks noGrp="1"/>
          </p:cNvSpPr>
          <p:nvPr>
            <p:ph type="title"/>
          </p:nvPr>
        </p:nvSpPr>
        <p:spPr/>
        <p:txBody>
          <a:bodyPr/>
          <a:lstStyle/>
          <a:p>
            <a:r>
              <a:rPr lang="en-US" dirty="0">
                <a:latin typeface="Sintony" panose="02000503050000020004"/>
                <a:cs typeface="Times New Roman" panose="02020603050405020304" pitchFamily="18" charset="0"/>
              </a:rPr>
              <a:t>WHY WE CHOOSE THIS TOPIC</a:t>
            </a:r>
            <a:endParaRPr lang="en-US" dirty="0">
              <a:latin typeface="Sintony" panose="02000503050000020004"/>
            </a:endParaRPr>
          </a:p>
        </p:txBody>
      </p:sp>
      <p:sp>
        <p:nvSpPr>
          <p:cNvPr id="4" name="TextBox 3">
            <a:extLst>
              <a:ext uri="{FF2B5EF4-FFF2-40B4-BE49-F238E27FC236}">
                <a16:creationId xmlns:a16="http://schemas.microsoft.com/office/drawing/2014/main" id="{00E9A15D-33EF-872B-75E9-24B3185F8D3F}"/>
              </a:ext>
            </a:extLst>
          </p:cNvPr>
          <p:cNvSpPr txBox="1"/>
          <p:nvPr/>
        </p:nvSpPr>
        <p:spPr>
          <a:xfrm>
            <a:off x="412985" y="2722075"/>
            <a:ext cx="6950234" cy="2308324"/>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rPr>
              <a:t>Entertainment</a:t>
            </a:r>
            <a:r>
              <a:rPr lang="en-US" dirty="0">
                <a:solidFill>
                  <a:schemeClr val="bg1"/>
                </a:solidFill>
              </a:rPr>
              <a:t>: People enjoy the excitement and thrill of predicting the outcome of sports events, including IPL matches. It adds an extra layer of excitement to watching the games.</a:t>
            </a:r>
          </a:p>
          <a:p>
            <a:pPr marL="285750" indent="-285750">
              <a:buFont typeface="Arial" panose="020B0604020202020204" pitchFamily="34" charset="0"/>
              <a:buChar char="•"/>
            </a:pPr>
            <a:r>
              <a:rPr lang="en-US" b="1" dirty="0">
                <a:solidFill>
                  <a:schemeClr val="bg1"/>
                </a:solidFill>
              </a:rPr>
              <a:t>Competition</a:t>
            </a:r>
            <a:r>
              <a:rPr lang="en-US" dirty="0">
                <a:solidFill>
                  <a:schemeClr val="bg1"/>
                </a:solidFill>
              </a:rPr>
              <a:t>: Prediction contests, whether among friends, colleagues, or online communities, create a sense of competition and engagement. It's fun to compete with others to see who can make the most accurate predictions.</a:t>
            </a:r>
          </a:p>
          <a:p>
            <a:endParaRPr lang="en-US" dirty="0">
              <a:solidFill>
                <a:schemeClr val="bg1"/>
              </a:solidFill>
            </a:endParaRPr>
          </a:p>
        </p:txBody>
      </p:sp>
      <p:grpSp>
        <p:nvGrpSpPr>
          <p:cNvPr id="7" name="Group 6">
            <a:extLst>
              <a:ext uri="{FF2B5EF4-FFF2-40B4-BE49-F238E27FC236}">
                <a16:creationId xmlns:a16="http://schemas.microsoft.com/office/drawing/2014/main" id="{AF499CCC-A030-ABB0-18D7-EFCDE5552D88}"/>
              </a:ext>
            </a:extLst>
          </p:cNvPr>
          <p:cNvGrpSpPr/>
          <p:nvPr/>
        </p:nvGrpSpPr>
        <p:grpSpPr>
          <a:xfrm>
            <a:off x="7915836" y="1093333"/>
            <a:ext cx="3632765" cy="4671334"/>
            <a:chOff x="6992989" y="1322288"/>
            <a:chExt cx="4140290" cy="5323954"/>
          </a:xfrm>
        </p:grpSpPr>
        <p:sp>
          <p:nvSpPr>
            <p:cNvPr id="21" name="Freeform: Shape 20">
              <a:extLst>
                <a:ext uri="{FF2B5EF4-FFF2-40B4-BE49-F238E27FC236}">
                  <a16:creationId xmlns:a16="http://schemas.microsoft.com/office/drawing/2014/main" id="{B562AD72-E2F8-1D61-839B-B0569139FCF7}"/>
                </a:ext>
              </a:extLst>
            </p:cNvPr>
            <p:cNvSpPr/>
            <p:nvPr/>
          </p:nvSpPr>
          <p:spPr>
            <a:xfrm>
              <a:off x="8788489" y="4999149"/>
              <a:ext cx="30293" cy="75601"/>
            </a:xfrm>
            <a:custGeom>
              <a:avLst/>
              <a:gdLst>
                <a:gd name="connsiteX0" fmla="*/ 0 w 30293"/>
                <a:gd name="connsiteY0" fmla="*/ 75601 h 75601"/>
                <a:gd name="connsiteX1" fmla="*/ 4996 w 30293"/>
                <a:gd name="connsiteY1" fmla="*/ 0 h 75601"/>
                <a:gd name="connsiteX2" fmla="*/ 30293 w 30293"/>
                <a:gd name="connsiteY2" fmla="*/ 0 h 75601"/>
                <a:gd name="connsiteX3" fmla="*/ 0 w 30293"/>
                <a:gd name="connsiteY3" fmla="*/ 75601 h 75601"/>
              </a:gdLst>
              <a:ahLst/>
              <a:cxnLst>
                <a:cxn ang="0">
                  <a:pos x="connsiteX0" y="connsiteY0"/>
                </a:cxn>
                <a:cxn ang="0">
                  <a:pos x="connsiteX1" y="connsiteY1"/>
                </a:cxn>
                <a:cxn ang="0">
                  <a:pos x="connsiteX2" y="connsiteY2"/>
                </a:cxn>
                <a:cxn ang="0">
                  <a:pos x="connsiteX3" y="connsiteY3"/>
                </a:cxn>
              </a:cxnLst>
              <a:rect l="l" t="t" r="r" b="b"/>
              <a:pathLst>
                <a:path w="30293" h="75601">
                  <a:moveTo>
                    <a:pt x="0" y="75601"/>
                  </a:moveTo>
                  <a:lnTo>
                    <a:pt x="4996" y="0"/>
                  </a:lnTo>
                  <a:lnTo>
                    <a:pt x="30293" y="0"/>
                  </a:lnTo>
                  <a:lnTo>
                    <a:pt x="0" y="75601"/>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2" name="Freeform: Shape 21">
              <a:extLst>
                <a:ext uri="{FF2B5EF4-FFF2-40B4-BE49-F238E27FC236}">
                  <a16:creationId xmlns:a16="http://schemas.microsoft.com/office/drawing/2014/main" id="{AD653AA9-C675-E39A-A5E3-9F2B12BEFD5A}"/>
                </a:ext>
              </a:extLst>
            </p:cNvPr>
            <p:cNvSpPr/>
            <p:nvPr/>
          </p:nvSpPr>
          <p:spPr>
            <a:xfrm>
              <a:off x="7072790" y="2347777"/>
              <a:ext cx="3821883" cy="3819687"/>
            </a:xfrm>
            <a:custGeom>
              <a:avLst/>
              <a:gdLst>
                <a:gd name="connsiteX0" fmla="*/ 2021048 w 3821883"/>
                <a:gd name="connsiteY0" fmla="*/ 3819664 h 3819688"/>
                <a:gd name="connsiteX1" fmla="*/ 2021048 w 3821883"/>
                <a:gd name="connsiteY1" fmla="*/ 3819688 h 3819688"/>
                <a:gd name="connsiteX2" fmla="*/ 2021024 w 3821883"/>
                <a:gd name="connsiteY2" fmla="*/ 3819664 h 3819688"/>
                <a:gd name="connsiteX3" fmla="*/ 2077966 w 3821883"/>
                <a:gd name="connsiteY3" fmla="*/ 3520518 h 3819688"/>
                <a:gd name="connsiteX4" fmla="*/ 2050931 w 3821883"/>
                <a:gd name="connsiteY4" fmla="*/ 3663344 h 3819688"/>
                <a:gd name="connsiteX5" fmla="*/ 2046104 w 3821883"/>
                <a:gd name="connsiteY5" fmla="*/ 3676162 h 3819688"/>
                <a:gd name="connsiteX6" fmla="*/ 2043304 w 3821883"/>
                <a:gd name="connsiteY6" fmla="*/ 3696196 h 3819688"/>
                <a:gd name="connsiteX7" fmla="*/ 2035386 w 3821883"/>
                <a:gd name="connsiteY7" fmla="*/ 3798205 h 3819688"/>
                <a:gd name="connsiteX8" fmla="*/ 2035386 w 3821883"/>
                <a:gd name="connsiteY8" fmla="*/ 3805060 h 3819688"/>
                <a:gd name="connsiteX9" fmla="*/ 2163102 w 3821883"/>
                <a:gd name="connsiteY9" fmla="*/ 3797746 h 3819688"/>
                <a:gd name="connsiteX10" fmla="*/ 2165516 w 3821883"/>
                <a:gd name="connsiteY10" fmla="*/ 3770422 h 3819688"/>
                <a:gd name="connsiteX11" fmla="*/ 2175871 w 3821883"/>
                <a:gd name="connsiteY11" fmla="*/ 3527760 h 3819688"/>
                <a:gd name="connsiteX12" fmla="*/ 2175171 w 3821883"/>
                <a:gd name="connsiteY12" fmla="*/ 3521194 h 3819688"/>
                <a:gd name="connsiteX13" fmla="*/ 2077966 w 3821883"/>
                <a:gd name="connsiteY13" fmla="*/ 3520518 h 3819688"/>
                <a:gd name="connsiteX14" fmla="*/ 2064738 w 3821883"/>
                <a:gd name="connsiteY14" fmla="*/ 3506180 h 3819688"/>
                <a:gd name="connsiteX15" fmla="*/ 2071352 w 3821883"/>
                <a:gd name="connsiteY15" fmla="*/ 3506180 h 3819688"/>
                <a:gd name="connsiteX16" fmla="*/ 2182412 w 3821883"/>
                <a:gd name="connsiteY16" fmla="*/ 3507001 h 3819688"/>
                <a:gd name="connsiteX17" fmla="*/ 2189437 w 3821883"/>
                <a:gd name="connsiteY17" fmla="*/ 3507170 h 3819688"/>
                <a:gd name="connsiteX18" fmla="*/ 2189437 w 3821883"/>
                <a:gd name="connsiteY18" fmla="*/ 3514170 h 3819688"/>
                <a:gd name="connsiteX19" fmla="*/ 2190088 w 3821883"/>
                <a:gd name="connsiteY19" fmla="*/ 3526505 h 3819688"/>
                <a:gd name="connsiteX20" fmla="*/ 2179805 w 3821883"/>
                <a:gd name="connsiteY20" fmla="*/ 3771580 h 3819688"/>
                <a:gd name="connsiteX21" fmla="*/ 2176571 w 3821883"/>
                <a:gd name="connsiteY21" fmla="*/ 3805470 h 3819688"/>
                <a:gd name="connsiteX22" fmla="*/ 2175750 w 3821883"/>
                <a:gd name="connsiteY22" fmla="*/ 3811094 h 3819688"/>
                <a:gd name="connsiteX23" fmla="*/ 2170054 w 3821883"/>
                <a:gd name="connsiteY23" fmla="*/ 3811553 h 3819688"/>
                <a:gd name="connsiteX24" fmla="*/ 2028362 w 3821883"/>
                <a:gd name="connsiteY24" fmla="*/ 3819519 h 3819688"/>
                <a:gd name="connsiteX25" fmla="*/ 2021048 w 3821883"/>
                <a:gd name="connsiteY25" fmla="*/ 3819664 h 3819688"/>
                <a:gd name="connsiteX26" fmla="*/ 2021048 w 3821883"/>
                <a:gd name="connsiteY26" fmla="*/ 3798036 h 3819688"/>
                <a:gd name="connsiteX27" fmla="*/ 2029159 w 3821883"/>
                <a:gd name="connsiteY27" fmla="*/ 3693976 h 3819688"/>
                <a:gd name="connsiteX28" fmla="*/ 2032345 w 3821883"/>
                <a:gd name="connsiteY28" fmla="*/ 3672613 h 3819688"/>
                <a:gd name="connsiteX29" fmla="*/ 2037486 w 3821883"/>
                <a:gd name="connsiteY29" fmla="*/ 3658372 h 3819688"/>
                <a:gd name="connsiteX30" fmla="*/ 2064183 w 3821883"/>
                <a:gd name="connsiteY30" fmla="*/ 3512770 h 3819688"/>
                <a:gd name="connsiteX31" fmla="*/ 61528 w 3821883"/>
                <a:gd name="connsiteY31" fmla="*/ 2188906 h 3819688"/>
                <a:gd name="connsiteX32" fmla="*/ 61553 w 3821883"/>
                <a:gd name="connsiteY32" fmla="*/ 2188906 h 3819688"/>
                <a:gd name="connsiteX33" fmla="*/ 61535 w 3821883"/>
                <a:gd name="connsiteY33" fmla="*/ 2188908 h 3819688"/>
                <a:gd name="connsiteX34" fmla="*/ 3753644 w 3821883"/>
                <a:gd name="connsiteY34" fmla="*/ 1387274 h 3819688"/>
                <a:gd name="connsiteX35" fmla="*/ 3752365 w 3821883"/>
                <a:gd name="connsiteY35" fmla="*/ 1388264 h 3819688"/>
                <a:gd name="connsiteX36" fmla="*/ 3720357 w 3821883"/>
                <a:gd name="connsiteY36" fmla="*/ 1406536 h 3819688"/>
                <a:gd name="connsiteX37" fmla="*/ 3720309 w 3821883"/>
                <a:gd name="connsiteY37" fmla="*/ 1406512 h 3819688"/>
                <a:gd name="connsiteX38" fmla="*/ 3682026 w 3821883"/>
                <a:gd name="connsiteY38" fmla="*/ 2068601 h 3819688"/>
                <a:gd name="connsiteX39" fmla="*/ 3788837 w 3821883"/>
                <a:gd name="connsiteY39" fmla="*/ 2039418 h 3819688"/>
                <a:gd name="connsiteX40" fmla="*/ 3796176 w 3821883"/>
                <a:gd name="connsiteY40" fmla="*/ 2037390 h 3819688"/>
                <a:gd name="connsiteX41" fmla="*/ 3807569 w 3821883"/>
                <a:gd name="connsiteY41" fmla="*/ 1830066 h 3819688"/>
                <a:gd name="connsiteX42" fmla="*/ 3753644 w 3821883"/>
                <a:gd name="connsiteY42" fmla="*/ 1387274 h 3819688"/>
                <a:gd name="connsiteX43" fmla="*/ 3762672 w 3821883"/>
                <a:gd name="connsiteY43" fmla="*/ 1364391 h 3819688"/>
                <a:gd name="connsiteX44" fmla="*/ 3765013 w 3821883"/>
                <a:gd name="connsiteY44" fmla="*/ 1373781 h 3819688"/>
                <a:gd name="connsiteX45" fmla="*/ 3821883 w 3821883"/>
                <a:gd name="connsiteY45" fmla="*/ 1830042 h 3819688"/>
                <a:gd name="connsiteX46" fmla="*/ 3809910 w 3821883"/>
                <a:gd name="connsiteY46" fmla="*/ 2043787 h 3819688"/>
                <a:gd name="connsiteX47" fmla="*/ 3809355 w 3821883"/>
                <a:gd name="connsiteY47" fmla="*/ 2048614 h 3819688"/>
                <a:gd name="connsiteX48" fmla="*/ 3792651 w 3821883"/>
                <a:gd name="connsiteY48" fmla="*/ 2053249 h 3819688"/>
                <a:gd name="connsiteX49" fmla="*/ 3676112 w 3821883"/>
                <a:gd name="connsiteY49" fmla="*/ 2085039 h 3819688"/>
                <a:gd name="connsiteX50" fmla="*/ 3666529 w 3821883"/>
                <a:gd name="connsiteY50" fmla="*/ 2087549 h 3819688"/>
                <a:gd name="connsiteX51" fmla="*/ 3666529 w 3821883"/>
                <a:gd name="connsiteY51" fmla="*/ 2087525 h 3819688"/>
                <a:gd name="connsiteX52" fmla="*/ 3706453 w 3821883"/>
                <a:gd name="connsiteY52" fmla="*/ 1397171 h 3819688"/>
                <a:gd name="connsiteX53" fmla="*/ 3710340 w 3821883"/>
                <a:gd name="connsiteY53" fmla="*/ 1395336 h 3819688"/>
                <a:gd name="connsiteX54" fmla="*/ 3743796 w 3821883"/>
                <a:gd name="connsiteY54" fmla="*/ 1376653 h 3819688"/>
                <a:gd name="connsiteX55" fmla="*/ 3754368 w 3821883"/>
                <a:gd name="connsiteY55" fmla="*/ 1369363 h 3819688"/>
                <a:gd name="connsiteX56" fmla="*/ 865960 w 3821883"/>
                <a:gd name="connsiteY56" fmla="*/ 205126 h 3819688"/>
                <a:gd name="connsiteX57" fmla="*/ 14386 w 3821883"/>
                <a:gd name="connsiteY57" fmla="*/ 1830042 h 3819688"/>
                <a:gd name="connsiteX58" fmla="*/ 46466 w 3821883"/>
                <a:gd name="connsiteY58" fmla="*/ 2190064 h 3819688"/>
                <a:gd name="connsiteX59" fmla="*/ 61535 w 3821883"/>
                <a:gd name="connsiteY59" fmla="*/ 2188908 h 3819688"/>
                <a:gd name="connsiteX60" fmla="*/ 96843 w 3821883"/>
                <a:gd name="connsiteY60" fmla="*/ 2195809 h 3819688"/>
                <a:gd name="connsiteX61" fmla="*/ 203341 w 3821883"/>
                <a:gd name="connsiteY61" fmla="*/ 2234720 h 3819688"/>
                <a:gd name="connsiteX62" fmla="*/ 409554 w 3821883"/>
                <a:gd name="connsiteY62" fmla="*/ 2296056 h 3819688"/>
                <a:gd name="connsiteX63" fmla="*/ 435503 w 3821883"/>
                <a:gd name="connsiteY63" fmla="*/ 1365356 h 3819688"/>
                <a:gd name="connsiteX64" fmla="*/ 388143 w 3821883"/>
                <a:gd name="connsiteY64" fmla="*/ 1346263 h 3819688"/>
                <a:gd name="connsiteX65" fmla="*/ 343850 w 3821883"/>
                <a:gd name="connsiteY65" fmla="*/ 1323259 h 3819688"/>
                <a:gd name="connsiteX66" fmla="*/ 296297 w 3821883"/>
                <a:gd name="connsiteY66" fmla="*/ 1215868 h 3819688"/>
                <a:gd name="connsiteX67" fmla="*/ 310249 w 3821883"/>
                <a:gd name="connsiteY67" fmla="*/ 1181495 h 3819688"/>
                <a:gd name="connsiteX68" fmla="*/ 321353 w 3821883"/>
                <a:gd name="connsiteY68" fmla="*/ 1158081 h 3819688"/>
                <a:gd name="connsiteX69" fmla="*/ 339867 w 3821883"/>
                <a:gd name="connsiteY69" fmla="*/ 1119605 h 3819688"/>
                <a:gd name="connsiteX70" fmla="*/ 379285 w 3821883"/>
                <a:gd name="connsiteY70" fmla="*/ 1037945 h 3819688"/>
                <a:gd name="connsiteX71" fmla="*/ 418799 w 3821883"/>
                <a:gd name="connsiteY71" fmla="*/ 956189 h 3819688"/>
                <a:gd name="connsiteX72" fmla="*/ 535725 w 3821883"/>
                <a:gd name="connsiteY72" fmla="*/ 716206 h 3819688"/>
                <a:gd name="connsiteX73" fmla="*/ 537728 w 3821883"/>
                <a:gd name="connsiteY73" fmla="*/ 712175 h 3819688"/>
                <a:gd name="connsiteX74" fmla="*/ 625181 w 3821883"/>
                <a:gd name="connsiteY74" fmla="*/ 658129 h 3819688"/>
                <a:gd name="connsiteX75" fmla="*/ 662619 w 3821883"/>
                <a:gd name="connsiteY75" fmla="*/ 665636 h 3819688"/>
                <a:gd name="connsiteX76" fmla="*/ 894130 w 3821883"/>
                <a:gd name="connsiteY76" fmla="*/ 762769 h 3819688"/>
                <a:gd name="connsiteX77" fmla="*/ 900333 w 3821883"/>
                <a:gd name="connsiteY77" fmla="*/ 688712 h 3819688"/>
                <a:gd name="connsiteX78" fmla="*/ 903278 w 3821883"/>
                <a:gd name="connsiteY78" fmla="*/ 671140 h 3819688"/>
                <a:gd name="connsiteX79" fmla="*/ 930458 w 3821883"/>
                <a:gd name="connsiteY79" fmla="*/ 523341 h 3819688"/>
                <a:gd name="connsiteX80" fmla="*/ 934802 w 3821883"/>
                <a:gd name="connsiteY80" fmla="*/ 500482 h 3819688"/>
                <a:gd name="connsiteX81" fmla="*/ 939268 w 3821883"/>
                <a:gd name="connsiteY81" fmla="*/ 476971 h 3819688"/>
                <a:gd name="connsiteX82" fmla="*/ 939268 w 3821883"/>
                <a:gd name="connsiteY82" fmla="*/ 475596 h 3819688"/>
                <a:gd name="connsiteX83" fmla="*/ 864802 w 3821883"/>
                <a:gd name="connsiteY83" fmla="*/ 428671 h 3819688"/>
                <a:gd name="connsiteX84" fmla="*/ 830115 w 3821883"/>
                <a:gd name="connsiteY84" fmla="*/ 398353 h 3819688"/>
                <a:gd name="connsiteX85" fmla="*/ 830670 w 3821883"/>
                <a:gd name="connsiteY85" fmla="*/ 394491 h 3819688"/>
                <a:gd name="connsiteX86" fmla="*/ 865960 w 3821883"/>
                <a:gd name="connsiteY86" fmla="*/ 205126 h 3819688"/>
                <a:gd name="connsiteX87" fmla="*/ 887781 w 3821883"/>
                <a:gd name="connsiteY87" fmla="*/ 172950 h 3819688"/>
                <a:gd name="connsiteX88" fmla="*/ 881385 w 3821883"/>
                <a:gd name="connsiteY88" fmla="*/ 202085 h 3819688"/>
                <a:gd name="connsiteX89" fmla="*/ 845491 w 3821883"/>
                <a:gd name="connsiteY89" fmla="*/ 392632 h 3819688"/>
                <a:gd name="connsiteX90" fmla="*/ 874433 w 3821883"/>
                <a:gd name="connsiteY90" fmla="*/ 418002 h 3819688"/>
                <a:gd name="connsiteX91" fmla="*/ 948585 w 3821883"/>
                <a:gd name="connsiteY91" fmla="*/ 463623 h 3819688"/>
                <a:gd name="connsiteX92" fmla="*/ 953510 w 3821883"/>
                <a:gd name="connsiteY92" fmla="*/ 465264 h 3819688"/>
                <a:gd name="connsiteX93" fmla="*/ 953510 w 3821883"/>
                <a:gd name="connsiteY93" fmla="*/ 478420 h 3819688"/>
                <a:gd name="connsiteX94" fmla="*/ 948972 w 3821883"/>
                <a:gd name="connsiteY94" fmla="*/ 502993 h 3819688"/>
                <a:gd name="connsiteX95" fmla="*/ 944554 w 3821883"/>
                <a:gd name="connsiteY95" fmla="*/ 526141 h 3819688"/>
                <a:gd name="connsiteX96" fmla="*/ 917471 w 3821883"/>
                <a:gd name="connsiteY96" fmla="*/ 673433 h 3819688"/>
                <a:gd name="connsiteX97" fmla="*/ 914478 w 3821883"/>
                <a:gd name="connsiteY97" fmla="*/ 691102 h 3819688"/>
                <a:gd name="connsiteX98" fmla="*/ 910206 w 3821883"/>
                <a:gd name="connsiteY98" fmla="*/ 772738 h 3819688"/>
                <a:gd name="connsiteX99" fmla="*/ 913199 w 3821883"/>
                <a:gd name="connsiteY99" fmla="*/ 786231 h 3819688"/>
                <a:gd name="connsiteX100" fmla="*/ 657116 w 3821883"/>
                <a:gd name="connsiteY100" fmla="*/ 678791 h 3819688"/>
                <a:gd name="connsiteX101" fmla="*/ 625205 w 3821883"/>
                <a:gd name="connsiteY101" fmla="*/ 672395 h 3819688"/>
                <a:gd name="connsiteX102" fmla="*/ 550618 w 3821883"/>
                <a:gd name="connsiteY102" fmla="*/ 718427 h 3819688"/>
                <a:gd name="connsiteX103" fmla="*/ 548639 w 3821883"/>
                <a:gd name="connsiteY103" fmla="*/ 722458 h 3819688"/>
                <a:gd name="connsiteX104" fmla="*/ 431761 w 3821883"/>
                <a:gd name="connsiteY104" fmla="*/ 962368 h 3819688"/>
                <a:gd name="connsiteX105" fmla="*/ 392271 w 3821883"/>
                <a:gd name="connsiteY105" fmla="*/ 1044100 h 3819688"/>
                <a:gd name="connsiteX106" fmla="*/ 352757 w 3821883"/>
                <a:gd name="connsiteY106" fmla="*/ 1125856 h 3819688"/>
                <a:gd name="connsiteX107" fmla="*/ 334315 w 3821883"/>
                <a:gd name="connsiteY107" fmla="*/ 1164116 h 3819688"/>
                <a:gd name="connsiteX108" fmla="*/ 323235 w 3821883"/>
                <a:gd name="connsiteY108" fmla="*/ 1187530 h 3819688"/>
                <a:gd name="connsiteX109" fmla="*/ 310128 w 3821883"/>
                <a:gd name="connsiteY109" fmla="*/ 1219465 h 3819688"/>
                <a:gd name="connsiteX110" fmla="*/ 351719 w 3821883"/>
                <a:gd name="connsiteY110" fmla="*/ 1311190 h 3819688"/>
                <a:gd name="connsiteX111" fmla="*/ 393743 w 3821883"/>
                <a:gd name="connsiteY111" fmla="*/ 1332963 h 3819688"/>
                <a:gd name="connsiteX112" fmla="*/ 445303 w 3821883"/>
                <a:gd name="connsiteY112" fmla="*/ 1353577 h 3819688"/>
                <a:gd name="connsiteX113" fmla="*/ 450179 w 3821883"/>
                <a:gd name="connsiteY113" fmla="*/ 1355363 h 3819688"/>
                <a:gd name="connsiteX114" fmla="*/ 450010 w 3821883"/>
                <a:gd name="connsiteY114" fmla="*/ 1360529 h 3819688"/>
                <a:gd name="connsiteX115" fmla="*/ 423409 w 3821883"/>
                <a:gd name="connsiteY115" fmla="*/ 2314497 h 3819688"/>
                <a:gd name="connsiteX116" fmla="*/ 423409 w 3821883"/>
                <a:gd name="connsiteY116" fmla="*/ 2314521 h 3819688"/>
                <a:gd name="connsiteX117" fmla="*/ 414671 w 3821883"/>
                <a:gd name="connsiteY117" fmla="*/ 2312228 h 3819688"/>
                <a:gd name="connsiteX118" fmla="*/ 198851 w 3821883"/>
                <a:gd name="connsiteY118" fmla="*/ 2248334 h 3819688"/>
                <a:gd name="connsiteX119" fmla="*/ 91436 w 3821883"/>
                <a:gd name="connsiteY119" fmla="*/ 2209085 h 3819688"/>
                <a:gd name="connsiteX120" fmla="*/ 42290 w 3821883"/>
                <a:gd name="connsiteY120" fmla="*/ 2205441 h 3819688"/>
                <a:gd name="connsiteX121" fmla="*/ 34976 w 3821883"/>
                <a:gd name="connsiteY121" fmla="*/ 2207082 h 3819688"/>
                <a:gd name="connsiteX122" fmla="*/ 33649 w 3821883"/>
                <a:gd name="connsiteY122" fmla="*/ 2199744 h 3819688"/>
                <a:gd name="connsiteX123" fmla="*/ 0 w 3821883"/>
                <a:gd name="connsiteY123" fmla="*/ 1830018 h 3819688"/>
                <a:gd name="connsiteX124" fmla="*/ 872888 w 3821883"/>
                <a:gd name="connsiteY124" fmla="*/ 183040 h 3819688"/>
                <a:gd name="connsiteX125" fmla="*/ 1990755 w 3821883"/>
                <a:gd name="connsiteY125" fmla="*/ 0 h 3819688"/>
                <a:gd name="connsiteX126" fmla="*/ 3225958 w 3821883"/>
                <a:gd name="connsiteY126" fmla="*/ 478758 h 3819688"/>
                <a:gd name="connsiteX127" fmla="*/ 3234213 w 3821883"/>
                <a:gd name="connsiteY127" fmla="*/ 486314 h 3819688"/>
                <a:gd name="connsiteX128" fmla="*/ 2979289 w 3821883"/>
                <a:gd name="connsiteY128" fmla="*/ 593633 h 3819688"/>
                <a:gd name="connsiteX129" fmla="*/ 2979241 w 3821883"/>
                <a:gd name="connsiteY129" fmla="*/ 600729 h 3819688"/>
                <a:gd name="connsiteX130" fmla="*/ 2858115 w 3821883"/>
                <a:gd name="connsiteY130" fmla="*/ 541566 h 3819688"/>
                <a:gd name="connsiteX131" fmla="*/ 2873274 w 3821883"/>
                <a:gd name="connsiteY131" fmla="*/ 448199 h 3819688"/>
                <a:gd name="connsiteX132" fmla="*/ 2776069 w 3821883"/>
                <a:gd name="connsiteY132" fmla="*/ 399247 h 3819688"/>
                <a:gd name="connsiteX133" fmla="*/ 2775007 w 3821883"/>
                <a:gd name="connsiteY133" fmla="*/ 397075 h 3819688"/>
                <a:gd name="connsiteX134" fmla="*/ 2475572 w 3821883"/>
                <a:gd name="connsiteY134" fmla="*/ 145699 h 3819688"/>
                <a:gd name="connsiteX135" fmla="*/ 2270348 w 3821883"/>
                <a:gd name="connsiteY135" fmla="*/ 133871 h 3819688"/>
                <a:gd name="connsiteX136" fmla="*/ 2079390 w 3821883"/>
                <a:gd name="connsiteY136" fmla="*/ 208458 h 3819688"/>
                <a:gd name="connsiteX137" fmla="*/ 1908443 w 3821883"/>
                <a:gd name="connsiteY137" fmla="*/ 464734 h 3819688"/>
                <a:gd name="connsiteX138" fmla="*/ 1907140 w 3821883"/>
                <a:gd name="connsiteY138" fmla="*/ 467631 h 3819688"/>
                <a:gd name="connsiteX139" fmla="*/ 1838032 w 3821883"/>
                <a:gd name="connsiteY139" fmla="*/ 578908 h 3819688"/>
                <a:gd name="connsiteX140" fmla="*/ 1784252 w 3821883"/>
                <a:gd name="connsiteY140" fmla="*/ 666989 h 3819688"/>
                <a:gd name="connsiteX141" fmla="*/ 1781548 w 3821883"/>
                <a:gd name="connsiteY141" fmla="*/ 670585 h 3819688"/>
                <a:gd name="connsiteX142" fmla="*/ 1781500 w 3821883"/>
                <a:gd name="connsiteY142" fmla="*/ 670585 h 3819688"/>
                <a:gd name="connsiteX143" fmla="*/ 1747682 w 3821883"/>
                <a:gd name="connsiteY143" fmla="*/ 663633 h 3819688"/>
                <a:gd name="connsiteX144" fmla="*/ 1746089 w 3821883"/>
                <a:gd name="connsiteY144" fmla="*/ 661944 h 3819688"/>
                <a:gd name="connsiteX145" fmla="*/ 1415733 w 3821883"/>
                <a:gd name="connsiteY145" fmla="*/ 94574 h 3819688"/>
                <a:gd name="connsiteX146" fmla="*/ 1429564 w 3821883"/>
                <a:gd name="connsiteY146" fmla="*/ 98412 h 3819688"/>
                <a:gd name="connsiteX147" fmla="*/ 1755069 w 3821883"/>
                <a:gd name="connsiteY147" fmla="*/ 650526 h 3819688"/>
                <a:gd name="connsiteX148" fmla="*/ 1775514 w 3821883"/>
                <a:gd name="connsiteY148" fmla="*/ 654751 h 3819688"/>
                <a:gd name="connsiteX149" fmla="*/ 1825215 w 3821883"/>
                <a:gd name="connsiteY149" fmla="*/ 572415 h 3819688"/>
                <a:gd name="connsiteX150" fmla="*/ 1894684 w 3821883"/>
                <a:gd name="connsiteY150" fmla="*/ 460269 h 3819688"/>
                <a:gd name="connsiteX151" fmla="*/ 2071232 w 3821883"/>
                <a:gd name="connsiteY151" fmla="*/ 196654 h 3819688"/>
                <a:gd name="connsiteX152" fmla="*/ 2268152 w 3821883"/>
                <a:gd name="connsiteY152" fmla="*/ 119702 h 3819688"/>
                <a:gd name="connsiteX153" fmla="*/ 2479458 w 3821883"/>
                <a:gd name="connsiteY153" fmla="*/ 131867 h 3819688"/>
                <a:gd name="connsiteX154" fmla="*/ 2786859 w 3821883"/>
                <a:gd name="connsiteY154" fmla="*/ 388578 h 3819688"/>
                <a:gd name="connsiteX155" fmla="*/ 2889133 w 3821883"/>
                <a:gd name="connsiteY155" fmla="*/ 440065 h 3819688"/>
                <a:gd name="connsiteX156" fmla="*/ 2873974 w 3821883"/>
                <a:gd name="connsiteY156" fmla="*/ 533311 h 3819688"/>
                <a:gd name="connsiteX157" fmla="*/ 2971879 w 3821883"/>
                <a:gd name="connsiteY157" fmla="*/ 581153 h 3819688"/>
                <a:gd name="connsiteX158" fmla="*/ 3207975 w 3821883"/>
                <a:gd name="connsiteY158" fmla="*/ 481776 h 3819688"/>
                <a:gd name="connsiteX159" fmla="*/ 1990755 w 3821883"/>
                <a:gd name="connsiteY159" fmla="*/ 14338 h 38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21883" h="3819688">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w="0" cap="flat">
              <a:noFill/>
              <a:prstDash val="solid"/>
              <a:miter/>
            </a:ln>
          </p:spPr>
          <p:txBody>
            <a:bodyPr rtlCol="0" anchor="ctr"/>
            <a:lstStyle/>
            <a:p>
              <a:endParaRPr lang="en-US" dirty="0">
                <a:latin typeface="Sintony" panose="02000503050000020004"/>
              </a:endParaRPr>
            </a:p>
          </p:txBody>
        </p:sp>
        <p:sp>
          <p:nvSpPr>
            <p:cNvPr id="23" name="Freeform: Shape 22">
              <a:extLst>
                <a:ext uri="{FF2B5EF4-FFF2-40B4-BE49-F238E27FC236}">
                  <a16:creationId xmlns:a16="http://schemas.microsoft.com/office/drawing/2014/main" id="{728F1171-3431-DE5C-9F67-9C23D1EA537A}"/>
                </a:ext>
              </a:extLst>
            </p:cNvPr>
            <p:cNvSpPr/>
            <p:nvPr/>
          </p:nvSpPr>
          <p:spPr>
            <a:xfrm>
              <a:off x="7108321" y="2188249"/>
              <a:ext cx="3945979" cy="4007652"/>
            </a:xfrm>
            <a:custGeom>
              <a:avLst/>
              <a:gdLst>
                <a:gd name="connsiteX0" fmla="*/ 1497226 w 3945979"/>
                <a:gd name="connsiteY0" fmla="*/ 4007647 h 4007653"/>
                <a:gd name="connsiteX1" fmla="*/ 1497248 w 3945979"/>
                <a:gd name="connsiteY1" fmla="*/ 4007653 h 4007653"/>
                <a:gd name="connsiteX2" fmla="*/ 1497224 w 3945979"/>
                <a:gd name="connsiteY2" fmla="*/ 4007653 h 4007653"/>
                <a:gd name="connsiteX3" fmla="*/ 2651926 w 3945979"/>
                <a:gd name="connsiteY3" fmla="*/ 3593971 h 4007653"/>
                <a:gd name="connsiteX4" fmla="*/ 3217003 w 3945979"/>
                <a:gd name="connsiteY4" fmla="*/ 3613885 h 4007653"/>
                <a:gd name="connsiteX5" fmla="*/ 3236482 w 3945979"/>
                <a:gd name="connsiteY5" fmla="*/ 3614778 h 4007653"/>
                <a:gd name="connsiteX6" fmla="*/ 3221082 w 3945979"/>
                <a:gd name="connsiteY6" fmla="*/ 3626702 h 4007653"/>
                <a:gd name="connsiteX7" fmla="*/ 2676595 w 3945979"/>
                <a:gd name="connsiteY7" fmla="*/ 3929203 h 4007653"/>
                <a:gd name="connsiteX8" fmla="*/ 2676595 w 3945979"/>
                <a:gd name="connsiteY8" fmla="*/ 3929227 h 4007653"/>
                <a:gd name="connsiteX9" fmla="*/ 2671623 w 3945979"/>
                <a:gd name="connsiteY9" fmla="*/ 3915758 h 4007653"/>
                <a:gd name="connsiteX10" fmla="*/ 3196726 w 3945979"/>
                <a:gd name="connsiteY10" fmla="*/ 3627330 h 4007653"/>
                <a:gd name="connsiteX11" fmla="*/ 2651588 w 3945979"/>
                <a:gd name="connsiteY11" fmla="*/ 3608309 h 4007653"/>
                <a:gd name="connsiteX12" fmla="*/ 2007941 w 3945979"/>
                <a:gd name="connsiteY12" fmla="*/ 3579584 h 4007653"/>
                <a:gd name="connsiteX13" fmla="*/ 2008689 w 3945979"/>
                <a:gd name="connsiteY13" fmla="*/ 3585981 h 4007653"/>
                <a:gd name="connsiteX14" fmla="*/ 2152819 w 3945979"/>
                <a:gd name="connsiteY14" fmla="*/ 3586681 h 4007653"/>
                <a:gd name="connsiteX15" fmla="*/ 2153326 w 3945979"/>
                <a:gd name="connsiteY15" fmla="*/ 3580284 h 4007653"/>
                <a:gd name="connsiteX16" fmla="*/ 2007941 w 3945979"/>
                <a:gd name="connsiteY16" fmla="*/ 3579584 h 4007653"/>
                <a:gd name="connsiteX17" fmla="*/ 1991865 w 3945979"/>
                <a:gd name="connsiteY17" fmla="*/ 3565246 h 4007653"/>
                <a:gd name="connsiteX18" fmla="*/ 1999903 w 3945979"/>
                <a:gd name="connsiteY18" fmla="*/ 3565246 h 4007653"/>
                <a:gd name="connsiteX19" fmla="*/ 2161195 w 3945979"/>
                <a:gd name="connsiteY19" fmla="*/ 3566067 h 4007653"/>
                <a:gd name="connsiteX20" fmla="*/ 2168823 w 3945979"/>
                <a:gd name="connsiteY20" fmla="*/ 3566187 h 4007653"/>
                <a:gd name="connsiteX21" fmla="*/ 2166119 w 3945979"/>
                <a:gd name="connsiteY21" fmla="*/ 3601260 h 4007653"/>
                <a:gd name="connsiteX22" fmla="*/ 2159360 w 3945979"/>
                <a:gd name="connsiteY22" fmla="*/ 3601140 h 4007653"/>
                <a:gd name="connsiteX23" fmla="*/ 2002293 w 3945979"/>
                <a:gd name="connsiteY23" fmla="*/ 3600319 h 4007653"/>
                <a:gd name="connsiteX24" fmla="*/ 1995896 w 3945979"/>
                <a:gd name="connsiteY24" fmla="*/ 3600319 h 4007653"/>
                <a:gd name="connsiteX25" fmla="*/ 392778 w 3945979"/>
                <a:gd name="connsiteY25" fmla="*/ 3326084 h 4007653"/>
                <a:gd name="connsiteX26" fmla="*/ 539418 w 3945979"/>
                <a:gd name="connsiteY26" fmla="*/ 3479942 h 4007653"/>
                <a:gd name="connsiteX27" fmla="*/ 1474196 w 3945979"/>
                <a:gd name="connsiteY27" fmla="*/ 3493483 h 4007653"/>
                <a:gd name="connsiteX28" fmla="*/ 1479048 w 3945979"/>
                <a:gd name="connsiteY28" fmla="*/ 3493580 h 4007653"/>
                <a:gd name="connsiteX29" fmla="*/ 1492565 w 3945979"/>
                <a:gd name="connsiteY29" fmla="*/ 3528749 h 4007653"/>
                <a:gd name="connsiteX30" fmla="*/ 1481944 w 3945979"/>
                <a:gd name="connsiteY30" fmla="*/ 3528580 h 4007653"/>
                <a:gd name="connsiteX31" fmla="*/ 942454 w 3945979"/>
                <a:gd name="connsiteY31" fmla="*/ 3520663 h 4007653"/>
                <a:gd name="connsiteX32" fmla="*/ 577725 w 3945979"/>
                <a:gd name="connsiteY32" fmla="*/ 3515280 h 4007653"/>
                <a:gd name="connsiteX33" fmla="*/ 657140 w 3945979"/>
                <a:gd name="connsiteY33" fmla="*/ 3583495 h 4007653"/>
                <a:gd name="connsiteX34" fmla="*/ 1500362 w 3945979"/>
                <a:gd name="connsiteY34" fmla="*/ 3566839 h 4007653"/>
                <a:gd name="connsiteX35" fmla="*/ 1505503 w 3945979"/>
                <a:gd name="connsiteY35" fmla="*/ 3566791 h 4007653"/>
                <a:gd name="connsiteX36" fmla="*/ 1517645 w 3945979"/>
                <a:gd name="connsiteY36" fmla="*/ 3601840 h 4007653"/>
                <a:gd name="connsiteX37" fmla="*/ 1507628 w 3945979"/>
                <a:gd name="connsiteY37" fmla="*/ 3601912 h 4007653"/>
                <a:gd name="connsiteX38" fmla="*/ 699527 w 3945979"/>
                <a:gd name="connsiteY38" fmla="*/ 3617289 h 4007653"/>
                <a:gd name="connsiteX39" fmla="*/ 1500362 w 3945979"/>
                <a:gd name="connsiteY39" fmla="*/ 3993652 h 4007653"/>
                <a:gd name="connsiteX40" fmla="*/ 1497226 w 3945979"/>
                <a:gd name="connsiteY40" fmla="*/ 4007647 h 4007653"/>
                <a:gd name="connsiteX41" fmla="*/ 1277424 w 3945979"/>
                <a:gd name="connsiteY41" fmla="*/ 3944845 h 4007653"/>
                <a:gd name="connsiteX42" fmla="*/ 674954 w 3945979"/>
                <a:gd name="connsiteY42" fmla="*/ 3616347 h 4007653"/>
                <a:gd name="connsiteX43" fmla="*/ 659385 w 3945979"/>
                <a:gd name="connsiteY43" fmla="*/ 3604133 h 4007653"/>
                <a:gd name="connsiteX44" fmla="*/ 679178 w 3945979"/>
                <a:gd name="connsiteY44" fmla="*/ 3603530 h 4007653"/>
                <a:gd name="connsiteX45" fmla="*/ 1497562 w 3945979"/>
                <a:gd name="connsiteY45" fmla="*/ 3587623 h 4007653"/>
                <a:gd name="connsiteX46" fmla="*/ 1495341 w 3945979"/>
                <a:gd name="connsiteY46" fmla="*/ 3581202 h 4007653"/>
                <a:gd name="connsiteX47" fmla="*/ 654871 w 3945979"/>
                <a:gd name="connsiteY47" fmla="*/ 3597905 h 4007653"/>
                <a:gd name="connsiteX48" fmla="*/ 652168 w 3945979"/>
                <a:gd name="connsiteY48" fmla="*/ 3597978 h 4007653"/>
                <a:gd name="connsiteX49" fmla="*/ 650092 w 3945979"/>
                <a:gd name="connsiteY49" fmla="*/ 3596264 h 4007653"/>
                <a:gd name="connsiteX50" fmla="*/ 554046 w 3945979"/>
                <a:gd name="connsiteY50" fmla="*/ 3513108 h 4007653"/>
                <a:gd name="connsiteX51" fmla="*/ 540263 w 3945979"/>
                <a:gd name="connsiteY51" fmla="*/ 3500387 h 4007653"/>
                <a:gd name="connsiteX52" fmla="*/ 942696 w 3945979"/>
                <a:gd name="connsiteY52" fmla="*/ 3506301 h 4007653"/>
                <a:gd name="connsiteX53" fmla="*/ 1471565 w 3945979"/>
                <a:gd name="connsiteY53" fmla="*/ 3514073 h 4007653"/>
                <a:gd name="connsiteX54" fmla="*/ 1469127 w 3945979"/>
                <a:gd name="connsiteY54" fmla="*/ 3507749 h 4007653"/>
                <a:gd name="connsiteX55" fmla="*/ 536473 w 3945979"/>
                <a:gd name="connsiteY55" fmla="*/ 3494256 h 4007653"/>
                <a:gd name="connsiteX56" fmla="*/ 533673 w 3945979"/>
                <a:gd name="connsiteY56" fmla="*/ 3494256 h 4007653"/>
                <a:gd name="connsiteX57" fmla="*/ 531645 w 3945979"/>
                <a:gd name="connsiteY57" fmla="*/ 3492325 h 4007653"/>
                <a:gd name="connsiteX58" fmla="*/ 381940 w 3945979"/>
                <a:gd name="connsiteY58" fmla="*/ 3335498 h 4007653"/>
                <a:gd name="connsiteX59" fmla="*/ 2185020 w 3945979"/>
                <a:gd name="connsiteY59" fmla="*/ 3235155 h 4007653"/>
                <a:gd name="connsiteX60" fmla="*/ 2192768 w 3945979"/>
                <a:gd name="connsiteY60" fmla="*/ 3235155 h 4007653"/>
                <a:gd name="connsiteX61" fmla="*/ 2190596 w 3945979"/>
                <a:gd name="connsiteY61" fmla="*/ 3263614 h 4007653"/>
                <a:gd name="connsiteX62" fmla="*/ 2176258 w 3945979"/>
                <a:gd name="connsiteY62" fmla="*/ 3262528 h 4007653"/>
                <a:gd name="connsiteX63" fmla="*/ 2177272 w 3945979"/>
                <a:gd name="connsiteY63" fmla="*/ 3249493 h 4007653"/>
                <a:gd name="connsiteX64" fmla="*/ 2107488 w 3945979"/>
                <a:gd name="connsiteY64" fmla="*/ 3249903 h 4007653"/>
                <a:gd name="connsiteX65" fmla="*/ 2034687 w 3945979"/>
                <a:gd name="connsiteY65" fmla="*/ 3250314 h 4007653"/>
                <a:gd name="connsiteX66" fmla="*/ 2021652 w 3945979"/>
                <a:gd name="connsiteY66" fmla="*/ 3268080 h 4007653"/>
                <a:gd name="connsiteX67" fmla="*/ 2021628 w 3945979"/>
                <a:gd name="connsiteY67" fmla="*/ 3268055 h 4007653"/>
                <a:gd name="connsiteX68" fmla="*/ 2010090 w 3945979"/>
                <a:gd name="connsiteY68" fmla="*/ 3259583 h 4007653"/>
                <a:gd name="connsiteX69" fmla="*/ 2027397 w 3945979"/>
                <a:gd name="connsiteY69" fmla="*/ 3235976 h 4007653"/>
                <a:gd name="connsiteX70" fmla="*/ 2031042 w 3945979"/>
                <a:gd name="connsiteY70" fmla="*/ 3235976 h 4007653"/>
                <a:gd name="connsiteX71" fmla="*/ 2107367 w 3945979"/>
                <a:gd name="connsiteY71" fmla="*/ 3235565 h 4007653"/>
                <a:gd name="connsiteX72" fmla="*/ 2185020 w 3945979"/>
                <a:gd name="connsiteY72" fmla="*/ 3235155 h 4007653"/>
                <a:gd name="connsiteX73" fmla="*/ 2726008 w 3945979"/>
                <a:gd name="connsiteY73" fmla="*/ 3062758 h 4007653"/>
                <a:gd name="connsiteX74" fmla="*/ 2726006 w 3945979"/>
                <a:gd name="connsiteY74" fmla="*/ 3062784 h 4007653"/>
                <a:gd name="connsiteX75" fmla="*/ 2725982 w 3945979"/>
                <a:gd name="connsiteY75" fmla="*/ 3062760 h 4007653"/>
                <a:gd name="connsiteX76" fmla="*/ 3788573 w 3945979"/>
                <a:gd name="connsiteY76" fmla="*/ 2728493 h 4007653"/>
                <a:gd name="connsiteX77" fmla="*/ 2751834 w 3945979"/>
                <a:gd name="connsiteY77" fmla="*/ 2933620 h 4007653"/>
                <a:gd name="connsiteX78" fmla="*/ 2741865 w 3945979"/>
                <a:gd name="connsiteY78" fmla="*/ 3047070 h 4007653"/>
                <a:gd name="connsiteX79" fmla="*/ 3697885 w 3945979"/>
                <a:gd name="connsiteY79" fmla="*/ 2920923 h 4007653"/>
                <a:gd name="connsiteX80" fmla="*/ 3788573 w 3945979"/>
                <a:gd name="connsiteY80" fmla="*/ 2728493 h 4007653"/>
                <a:gd name="connsiteX81" fmla="*/ 3812831 w 3945979"/>
                <a:gd name="connsiteY81" fmla="*/ 2706672 h 4007653"/>
                <a:gd name="connsiteX82" fmla="*/ 3807376 w 3945979"/>
                <a:gd name="connsiteY82" fmla="*/ 2720238 h 4007653"/>
                <a:gd name="connsiteX83" fmla="*/ 3708892 w 3945979"/>
                <a:gd name="connsiteY83" fmla="*/ 2930772 h 4007653"/>
                <a:gd name="connsiteX84" fmla="*/ 3707251 w 3945979"/>
                <a:gd name="connsiteY84" fmla="*/ 2933789 h 4007653"/>
                <a:gd name="connsiteX85" fmla="*/ 3703847 w 3945979"/>
                <a:gd name="connsiteY85" fmla="*/ 2934417 h 4007653"/>
                <a:gd name="connsiteX86" fmla="*/ 2734503 w 3945979"/>
                <a:gd name="connsiteY86" fmla="*/ 3062060 h 4007653"/>
                <a:gd name="connsiteX87" fmla="*/ 2726008 w 3945979"/>
                <a:gd name="connsiteY87" fmla="*/ 3062758 h 4007653"/>
                <a:gd name="connsiteX88" fmla="*/ 2726803 w 3945979"/>
                <a:gd name="connsiteY88" fmla="*/ 3054239 h 4007653"/>
                <a:gd name="connsiteX89" fmla="*/ 2737955 w 3945979"/>
                <a:gd name="connsiteY89" fmla="*/ 2926813 h 4007653"/>
                <a:gd name="connsiteX90" fmla="*/ 2738389 w 3945979"/>
                <a:gd name="connsiteY90" fmla="*/ 2921092 h 4007653"/>
                <a:gd name="connsiteX91" fmla="*/ 2749662 w 3945979"/>
                <a:gd name="connsiteY91" fmla="*/ 2919451 h 4007653"/>
                <a:gd name="connsiteX92" fmla="*/ 3798759 w 3945979"/>
                <a:gd name="connsiteY92" fmla="*/ 2710703 h 4007653"/>
                <a:gd name="connsiteX93" fmla="*/ 13566 w 3945979"/>
                <a:gd name="connsiteY93" fmla="*/ 2667351 h 4007653"/>
                <a:gd name="connsiteX94" fmla="*/ 159023 w 3945979"/>
                <a:gd name="connsiteY94" fmla="*/ 2989500 h 4007653"/>
                <a:gd name="connsiteX95" fmla="*/ 1502341 w 3945979"/>
                <a:gd name="connsiteY95" fmla="*/ 3148209 h 4007653"/>
                <a:gd name="connsiteX96" fmla="*/ 1509993 w 3945979"/>
                <a:gd name="connsiteY96" fmla="*/ 3148571 h 4007653"/>
                <a:gd name="connsiteX97" fmla="*/ 1506010 w 3945979"/>
                <a:gd name="connsiteY97" fmla="*/ 3183596 h 4007653"/>
                <a:gd name="connsiteX98" fmla="*/ 1499300 w 3945979"/>
                <a:gd name="connsiteY98" fmla="*/ 3183307 h 4007653"/>
                <a:gd name="connsiteX99" fmla="*/ 181665 w 3945979"/>
                <a:gd name="connsiteY99" fmla="*/ 3029956 h 4007653"/>
                <a:gd name="connsiteX100" fmla="*/ 182340 w 3945979"/>
                <a:gd name="connsiteY100" fmla="*/ 3031066 h 4007653"/>
                <a:gd name="connsiteX101" fmla="*/ 204258 w 3945979"/>
                <a:gd name="connsiteY101" fmla="*/ 3066767 h 4007653"/>
                <a:gd name="connsiteX102" fmla="*/ 1493627 w 3945979"/>
                <a:gd name="connsiteY102" fmla="*/ 3220769 h 4007653"/>
                <a:gd name="connsiteX103" fmla="*/ 1501231 w 3945979"/>
                <a:gd name="connsiteY103" fmla="*/ 3221179 h 4007653"/>
                <a:gd name="connsiteX104" fmla="*/ 1497176 w 3945979"/>
                <a:gd name="connsiteY104" fmla="*/ 3256204 h 4007653"/>
                <a:gd name="connsiteX105" fmla="*/ 1497200 w 3945979"/>
                <a:gd name="connsiteY105" fmla="*/ 3256228 h 4007653"/>
                <a:gd name="connsiteX106" fmla="*/ 1490465 w 3945979"/>
                <a:gd name="connsiteY106" fmla="*/ 3255866 h 4007653"/>
                <a:gd name="connsiteX107" fmla="*/ 213672 w 3945979"/>
                <a:gd name="connsiteY107" fmla="*/ 3104230 h 4007653"/>
                <a:gd name="connsiteX108" fmla="*/ 216375 w 3945979"/>
                <a:gd name="connsiteY108" fmla="*/ 3090109 h 4007653"/>
                <a:gd name="connsiteX109" fmla="*/ 1484503 w 3945979"/>
                <a:gd name="connsiteY109" fmla="*/ 3241190 h 4007653"/>
                <a:gd name="connsiteX110" fmla="*/ 1485252 w 3945979"/>
                <a:gd name="connsiteY110" fmla="*/ 3234721 h 4007653"/>
                <a:gd name="connsiteX111" fmla="*/ 198489 w 3945979"/>
                <a:gd name="connsiteY111" fmla="*/ 3080284 h 4007653"/>
                <a:gd name="connsiteX112" fmla="*/ 195472 w 3945979"/>
                <a:gd name="connsiteY112" fmla="*/ 3079705 h 4007653"/>
                <a:gd name="connsiteX113" fmla="*/ 193806 w 3945979"/>
                <a:gd name="connsiteY113" fmla="*/ 3077098 h 4007653"/>
                <a:gd name="connsiteX114" fmla="*/ 170078 w 3945979"/>
                <a:gd name="connsiteY114" fmla="*/ 3038525 h 4007653"/>
                <a:gd name="connsiteX115" fmla="*/ 152578 w 3945979"/>
                <a:gd name="connsiteY115" fmla="*/ 3009680 h 4007653"/>
                <a:gd name="connsiteX116" fmla="*/ 168533 w 3945979"/>
                <a:gd name="connsiteY116" fmla="*/ 3012794 h 4007653"/>
                <a:gd name="connsiteX117" fmla="*/ 1493265 w 3945979"/>
                <a:gd name="connsiteY117" fmla="*/ 3168654 h 4007653"/>
                <a:gd name="connsiteX118" fmla="*/ 1494038 w 3945979"/>
                <a:gd name="connsiteY118" fmla="*/ 3162186 h 4007653"/>
                <a:gd name="connsiteX119" fmla="*/ 153012 w 3945979"/>
                <a:gd name="connsiteY119" fmla="*/ 3002921 h 4007653"/>
                <a:gd name="connsiteX120" fmla="*/ 149754 w 3945979"/>
                <a:gd name="connsiteY120" fmla="*/ 3002294 h 4007653"/>
                <a:gd name="connsiteX121" fmla="*/ 148137 w 3945979"/>
                <a:gd name="connsiteY121" fmla="*/ 2999397 h 4007653"/>
                <a:gd name="connsiteX122" fmla="*/ 0 w 3945979"/>
                <a:gd name="connsiteY122" fmla="*/ 2672106 h 4007653"/>
                <a:gd name="connsiteX123" fmla="*/ 63508 w 3945979"/>
                <a:gd name="connsiteY123" fmla="*/ 2563677 h 4007653"/>
                <a:gd name="connsiteX124" fmla="*/ 66574 w 3945979"/>
                <a:gd name="connsiteY124" fmla="*/ 2573622 h 4007653"/>
                <a:gd name="connsiteX125" fmla="*/ 66574 w 3945979"/>
                <a:gd name="connsiteY125" fmla="*/ 2573598 h 4007653"/>
                <a:gd name="connsiteX126" fmla="*/ 156730 w 3945979"/>
                <a:gd name="connsiteY126" fmla="*/ 2594261 h 4007653"/>
                <a:gd name="connsiteX127" fmla="*/ 117795 w 3945979"/>
                <a:gd name="connsiteY127" fmla="*/ 2581685 h 4007653"/>
                <a:gd name="connsiteX128" fmla="*/ 109733 w 3945979"/>
                <a:gd name="connsiteY128" fmla="*/ 2579102 h 4007653"/>
                <a:gd name="connsiteX129" fmla="*/ 63508 w 3945979"/>
                <a:gd name="connsiteY129" fmla="*/ 2563677 h 4007653"/>
                <a:gd name="connsiteX130" fmla="*/ 40577 w 3945979"/>
                <a:gd name="connsiteY130" fmla="*/ 2539491 h 4007653"/>
                <a:gd name="connsiteX131" fmla="*/ 54867 w 3945979"/>
                <a:gd name="connsiteY131" fmla="*/ 2545091 h 4007653"/>
                <a:gd name="connsiteX132" fmla="*/ 114078 w 3945979"/>
                <a:gd name="connsiteY132" fmla="*/ 2565415 h 4007653"/>
                <a:gd name="connsiteX133" fmla="*/ 122237 w 3945979"/>
                <a:gd name="connsiteY133" fmla="*/ 2568022 h 4007653"/>
                <a:gd name="connsiteX134" fmla="*/ 349281 w 3945979"/>
                <a:gd name="connsiteY134" fmla="*/ 2634909 h 4007653"/>
                <a:gd name="connsiteX135" fmla="*/ 346071 w 3945979"/>
                <a:gd name="connsiteY135" fmla="*/ 2648886 h 4007653"/>
                <a:gd name="connsiteX136" fmla="*/ 59381 w 3945979"/>
                <a:gd name="connsiteY136" fmla="*/ 2586657 h 4007653"/>
                <a:gd name="connsiteX137" fmla="*/ 55470 w 3945979"/>
                <a:gd name="connsiteY137" fmla="*/ 2585764 h 4007653"/>
                <a:gd name="connsiteX138" fmla="*/ 54215 w 3945979"/>
                <a:gd name="connsiteY138" fmla="*/ 2581950 h 4007653"/>
                <a:gd name="connsiteX139" fmla="*/ 49774 w 3945979"/>
                <a:gd name="connsiteY139" fmla="*/ 2567805 h 4007653"/>
                <a:gd name="connsiteX140" fmla="*/ 45453 w 3945979"/>
                <a:gd name="connsiteY140" fmla="*/ 2554046 h 4007653"/>
                <a:gd name="connsiteX141" fmla="*/ 852902 w 3945979"/>
                <a:gd name="connsiteY141" fmla="*/ 1996838 h 4007653"/>
                <a:gd name="connsiteX142" fmla="*/ 816598 w 3945979"/>
                <a:gd name="connsiteY142" fmla="*/ 2111978 h 4007653"/>
                <a:gd name="connsiteX143" fmla="*/ 811215 w 3945979"/>
                <a:gd name="connsiteY143" fmla="*/ 2307377 h 4007653"/>
                <a:gd name="connsiteX144" fmla="*/ 811191 w 3945979"/>
                <a:gd name="connsiteY144" fmla="*/ 2307401 h 4007653"/>
                <a:gd name="connsiteX145" fmla="*/ 896785 w 3945979"/>
                <a:gd name="connsiteY145" fmla="*/ 2322222 h 4007653"/>
                <a:gd name="connsiteX146" fmla="*/ 858550 w 3945979"/>
                <a:gd name="connsiteY146" fmla="*/ 1931303 h 4007653"/>
                <a:gd name="connsiteX147" fmla="*/ 913610 w 3945979"/>
                <a:gd name="connsiteY147" fmla="*/ 2339578 h 4007653"/>
                <a:gd name="connsiteX148" fmla="*/ 913585 w 3945979"/>
                <a:gd name="connsiteY148" fmla="*/ 2339578 h 4007653"/>
                <a:gd name="connsiteX149" fmla="*/ 904003 w 3945979"/>
                <a:gd name="connsiteY149" fmla="*/ 2337984 h 4007653"/>
                <a:gd name="connsiteX150" fmla="*/ 802549 w 3945979"/>
                <a:gd name="connsiteY150" fmla="*/ 2320388 h 4007653"/>
                <a:gd name="connsiteX151" fmla="*/ 796539 w 3945979"/>
                <a:gd name="connsiteY151" fmla="*/ 2319277 h 4007653"/>
                <a:gd name="connsiteX152" fmla="*/ 802622 w 3945979"/>
                <a:gd name="connsiteY152" fmla="*/ 2108647 h 4007653"/>
                <a:gd name="connsiteX153" fmla="*/ 1446148 w 3945979"/>
                <a:gd name="connsiteY153" fmla="*/ 1599836 h 4007653"/>
                <a:gd name="connsiteX154" fmla="*/ 1090109 w 3945979"/>
                <a:gd name="connsiteY154" fmla="*/ 1689196 h 4007653"/>
                <a:gd name="connsiteX155" fmla="*/ 966328 w 3945979"/>
                <a:gd name="connsiteY155" fmla="*/ 2332771 h 4007653"/>
                <a:gd name="connsiteX156" fmla="*/ 966303 w 3945979"/>
                <a:gd name="connsiteY156" fmla="*/ 2332819 h 4007653"/>
                <a:gd name="connsiteX157" fmla="*/ 1620740 w 3945979"/>
                <a:gd name="connsiteY157" fmla="*/ 2390582 h 4007653"/>
                <a:gd name="connsiteX158" fmla="*/ 1685262 w 3945979"/>
                <a:gd name="connsiteY158" fmla="*/ 2287632 h 4007653"/>
                <a:gd name="connsiteX159" fmla="*/ 1713262 w 3945979"/>
                <a:gd name="connsiteY159" fmla="*/ 2224293 h 4007653"/>
                <a:gd name="connsiteX160" fmla="*/ 1703003 w 3945979"/>
                <a:gd name="connsiteY160" fmla="*/ 1778290 h 4007653"/>
                <a:gd name="connsiteX161" fmla="*/ 1693517 w 3945979"/>
                <a:gd name="connsiteY161" fmla="*/ 1710028 h 4007653"/>
                <a:gd name="connsiteX162" fmla="*/ 1573333 w 3945979"/>
                <a:gd name="connsiteY162" fmla="*/ 1789587 h 4007653"/>
                <a:gd name="connsiteX163" fmla="*/ 1485855 w 3945979"/>
                <a:gd name="connsiteY163" fmla="*/ 1609781 h 4007653"/>
                <a:gd name="connsiteX164" fmla="*/ 182485 w 3945979"/>
                <a:gd name="connsiteY164" fmla="*/ 1586439 h 4007653"/>
                <a:gd name="connsiteX165" fmla="*/ 137612 w 3945979"/>
                <a:gd name="connsiteY165" fmla="*/ 1989548 h 4007653"/>
                <a:gd name="connsiteX166" fmla="*/ 152168 w 3945979"/>
                <a:gd name="connsiteY166" fmla="*/ 2220431 h 4007653"/>
                <a:gd name="connsiteX167" fmla="*/ 152168 w 3945979"/>
                <a:gd name="connsiteY167" fmla="*/ 2220455 h 4007653"/>
                <a:gd name="connsiteX168" fmla="*/ 220841 w 3945979"/>
                <a:gd name="connsiteY168" fmla="*/ 2244617 h 4007653"/>
                <a:gd name="connsiteX169" fmla="*/ 238027 w 3945979"/>
                <a:gd name="connsiteY169" fmla="*/ 1626267 h 4007653"/>
                <a:gd name="connsiteX170" fmla="*/ 222386 w 3945979"/>
                <a:gd name="connsiteY170" fmla="*/ 1616877 h 4007653"/>
                <a:gd name="connsiteX171" fmla="*/ 182485 w 3945979"/>
                <a:gd name="connsiteY171" fmla="*/ 1586439 h 4007653"/>
                <a:gd name="connsiteX172" fmla="*/ 1446172 w 3945979"/>
                <a:gd name="connsiteY172" fmla="*/ 1585088 h 4007653"/>
                <a:gd name="connsiteX173" fmla="*/ 1495849 w 3945979"/>
                <a:gd name="connsiteY173" fmla="*/ 1597471 h 4007653"/>
                <a:gd name="connsiteX174" fmla="*/ 1579126 w 3945979"/>
                <a:gd name="connsiteY174" fmla="*/ 1768563 h 4007653"/>
                <a:gd name="connsiteX175" fmla="*/ 1704693 w 3945979"/>
                <a:gd name="connsiteY175" fmla="*/ 1685431 h 4007653"/>
                <a:gd name="connsiteX176" fmla="*/ 1717221 w 3945979"/>
                <a:gd name="connsiteY176" fmla="*/ 1776239 h 4007653"/>
                <a:gd name="connsiteX177" fmla="*/ 1726417 w 3945979"/>
                <a:gd name="connsiteY177" fmla="*/ 2230062 h 4007653"/>
                <a:gd name="connsiteX178" fmla="*/ 1697693 w 3945979"/>
                <a:gd name="connsiteY178" fmla="*/ 2294729 h 4007653"/>
                <a:gd name="connsiteX179" fmla="*/ 1631168 w 3945979"/>
                <a:gd name="connsiteY179" fmla="*/ 2401396 h 4007653"/>
                <a:gd name="connsiteX180" fmla="*/ 1628995 w 3945979"/>
                <a:gd name="connsiteY180" fmla="*/ 2405161 h 4007653"/>
                <a:gd name="connsiteX181" fmla="*/ 1628971 w 3945979"/>
                <a:gd name="connsiteY181" fmla="*/ 2405186 h 4007653"/>
                <a:gd name="connsiteX182" fmla="*/ 1624650 w 3945979"/>
                <a:gd name="connsiteY182" fmla="*/ 2405041 h 4007653"/>
                <a:gd name="connsiteX183" fmla="*/ 956793 w 3945979"/>
                <a:gd name="connsiteY183" fmla="*/ 2345902 h 4007653"/>
                <a:gd name="connsiteX184" fmla="*/ 949383 w 3945979"/>
                <a:gd name="connsiteY184" fmla="*/ 2344816 h 4007653"/>
                <a:gd name="connsiteX185" fmla="*/ 1077750 w 3945979"/>
                <a:gd name="connsiteY185" fmla="*/ 1677513 h 4007653"/>
                <a:gd name="connsiteX186" fmla="*/ 1082191 w 3945979"/>
                <a:gd name="connsiteY186" fmla="*/ 1676427 h 4007653"/>
                <a:gd name="connsiteX187" fmla="*/ 174230 w 3945979"/>
                <a:gd name="connsiteY187" fmla="*/ 1558318 h 4007653"/>
                <a:gd name="connsiteX188" fmla="*/ 183378 w 3945979"/>
                <a:gd name="connsiteY188" fmla="*/ 1567466 h 4007653"/>
                <a:gd name="connsiteX189" fmla="*/ 230062 w 3945979"/>
                <a:gd name="connsiteY189" fmla="*/ 1604760 h 4007653"/>
                <a:gd name="connsiteX190" fmla="*/ 248552 w 3945979"/>
                <a:gd name="connsiteY190" fmla="*/ 1615550 h 4007653"/>
                <a:gd name="connsiteX191" fmla="*/ 252655 w 3945979"/>
                <a:gd name="connsiteY191" fmla="*/ 1617602 h 4007653"/>
                <a:gd name="connsiteX192" fmla="*/ 252486 w 3945979"/>
                <a:gd name="connsiteY192" fmla="*/ 1622164 h 4007653"/>
                <a:gd name="connsiteX193" fmla="*/ 234696 w 3945979"/>
                <a:gd name="connsiteY193" fmla="*/ 2264025 h 4007653"/>
                <a:gd name="connsiteX194" fmla="*/ 225620 w 3945979"/>
                <a:gd name="connsiteY194" fmla="*/ 2261176 h 4007653"/>
                <a:gd name="connsiteX195" fmla="*/ 142947 w 3945979"/>
                <a:gd name="connsiteY195" fmla="*/ 2232283 h 4007653"/>
                <a:gd name="connsiteX196" fmla="*/ 139036 w 3945979"/>
                <a:gd name="connsiteY196" fmla="*/ 2230714 h 4007653"/>
                <a:gd name="connsiteX197" fmla="*/ 138481 w 3945979"/>
                <a:gd name="connsiteY197" fmla="*/ 2226562 h 4007653"/>
                <a:gd name="connsiteX198" fmla="*/ 123250 w 3945979"/>
                <a:gd name="connsiteY198" fmla="*/ 1989572 h 4007653"/>
                <a:gd name="connsiteX199" fmla="*/ 171333 w 3945979"/>
                <a:gd name="connsiteY199" fmla="*/ 1570942 h 4007653"/>
                <a:gd name="connsiteX200" fmla="*/ 1122816 w 3945979"/>
                <a:gd name="connsiteY200" fmla="*/ 1519794 h 4007653"/>
                <a:gd name="connsiteX201" fmla="*/ 1120281 w 3945979"/>
                <a:gd name="connsiteY201" fmla="*/ 1532925 h 4007653"/>
                <a:gd name="connsiteX202" fmla="*/ 1133099 w 3945979"/>
                <a:gd name="connsiteY202" fmla="*/ 1522473 h 4007653"/>
                <a:gd name="connsiteX203" fmla="*/ 1122840 w 3945979"/>
                <a:gd name="connsiteY203" fmla="*/ 1519794 h 4007653"/>
                <a:gd name="connsiteX204" fmla="*/ 1158323 w 3945979"/>
                <a:gd name="connsiteY204" fmla="*/ 1335933 h 4007653"/>
                <a:gd name="connsiteX205" fmla="*/ 1123685 w 3945979"/>
                <a:gd name="connsiteY205" fmla="*/ 1515135 h 4007653"/>
                <a:gd name="connsiteX206" fmla="*/ 1229410 w 3945979"/>
                <a:gd name="connsiteY206" fmla="*/ 1398402 h 4007653"/>
                <a:gd name="connsiteX207" fmla="*/ 1202158 w 3945979"/>
                <a:gd name="connsiteY207" fmla="*/ 1377861 h 4007653"/>
                <a:gd name="connsiteX208" fmla="*/ 1158323 w 3945979"/>
                <a:gd name="connsiteY208" fmla="*/ 1335933 h 4007653"/>
                <a:gd name="connsiteX209" fmla="*/ 1150044 w 3945979"/>
                <a:gd name="connsiteY209" fmla="*/ 1303153 h 4007653"/>
                <a:gd name="connsiteX210" fmla="*/ 1159772 w 3945979"/>
                <a:gd name="connsiteY210" fmla="*/ 1315270 h 4007653"/>
                <a:gd name="connsiteX211" fmla="*/ 1211259 w 3945979"/>
                <a:gd name="connsiteY211" fmla="*/ 1366733 h 4007653"/>
                <a:gd name="connsiteX212" fmla="*/ 1244304 w 3945979"/>
                <a:gd name="connsiteY212" fmla="*/ 1391113 h 4007653"/>
                <a:gd name="connsiteX213" fmla="*/ 1251232 w 3945979"/>
                <a:gd name="connsiteY213" fmla="*/ 1395723 h 4007653"/>
                <a:gd name="connsiteX214" fmla="*/ 1146640 w 3945979"/>
                <a:gd name="connsiteY214" fmla="*/ 1511201 h 4007653"/>
                <a:gd name="connsiteX215" fmla="*/ 1164020 w 3945979"/>
                <a:gd name="connsiteY215" fmla="*/ 1515739 h 4007653"/>
                <a:gd name="connsiteX216" fmla="*/ 1098654 w 3945979"/>
                <a:gd name="connsiteY216" fmla="*/ 1569108 h 4007653"/>
                <a:gd name="connsiteX217" fmla="*/ 2940645 w 3945979"/>
                <a:gd name="connsiteY217" fmla="*/ 559260 h 4007653"/>
                <a:gd name="connsiteX218" fmla="*/ 2940667 w 3945979"/>
                <a:gd name="connsiteY218" fmla="*/ 559276 h 4007653"/>
                <a:gd name="connsiteX219" fmla="*/ 2933113 w 3945979"/>
                <a:gd name="connsiteY219" fmla="*/ 606619 h 4007653"/>
                <a:gd name="connsiteX220" fmla="*/ 3003211 w 3945979"/>
                <a:gd name="connsiteY220" fmla="*/ 604350 h 4007653"/>
                <a:gd name="connsiteX221" fmla="*/ 2940667 w 3945979"/>
                <a:gd name="connsiteY221" fmla="*/ 559276 h 4007653"/>
                <a:gd name="connsiteX222" fmla="*/ 2940669 w 3945979"/>
                <a:gd name="connsiteY222" fmla="*/ 559260 h 4007653"/>
                <a:gd name="connsiteX223" fmla="*/ 2800087 w 3945979"/>
                <a:gd name="connsiteY223" fmla="*/ 471638 h 4007653"/>
                <a:gd name="connsiteX224" fmla="*/ 2810153 w 3945979"/>
                <a:gd name="connsiteY224" fmla="*/ 489017 h 4007653"/>
                <a:gd name="connsiteX225" fmla="*/ 2914189 w 3945979"/>
                <a:gd name="connsiteY225" fmla="*/ 541301 h 4007653"/>
                <a:gd name="connsiteX226" fmla="*/ 2800087 w 3945979"/>
                <a:gd name="connsiteY226" fmla="*/ 471638 h 4007653"/>
                <a:gd name="connsiteX227" fmla="*/ 2758304 w 3945979"/>
                <a:gd name="connsiteY227" fmla="*/ 432703 h 4007653"/>
                <a:gd name="connsiteX228" fmla="*/ 2782877 w 3945979"/>
                <a:gd name="connsiteY228" fmla="*/ 445882 h 4007653"/>
                <a:gd name="connsiteX229" fmla="*/ 3028025 w 3945979"/>
                <a:gd name="connsiteY229" fmla="*/ 605195 h 4007653"/>
                <a:gd name="connsiteX230" fmla="*/ 3043860 w 3945979"/>
                <a:gd name="connsiteY230" fmla="*/ 617409 h 4007653"/>
                <a:gd name="connsiteX231" fmla="*/ 2916241 w 3945979"/>
                <a:gd name="connsiteY231" fmla="*/ 621536 h 4007653"/>
                <a:gd name="connsiteX232" fmla="*/ 2916217 w 3945979"/>
                <a:gd name="connsiteY232" fmla="*/ 621512 h 4007653"/>
                <a:gd name="connsiteX233" fmla="*/ 2925558 w 3945979"/>
                <a:gd name="connsiteY233" fmla="*/ 563098 h 4007653"/>
                <a:gd name="connsiteX234" fmla="*/ 2799798 w 3945979"/>
                <a:gd name="connsiteY234" fmla="*/ 499855 h 4007653"/>
                <a:gd name="connsiteX235" fmla="*/ 2798736 w 3945979"/>
                <a:gd name="connsiteY235" fmla="*/ 497948 h 4007653"/>
                <a:gd name="connsiteX236" fmla="*/ 2773463 w 3945979"/>
                <a:gd name="connsiteY236" fmla="*/ 456093 h 4007653"/>
                <a:gd name="connsiteX237" fmla="*/ 1955200 w 3945979"/>
                <a:gd name="connsiteY237" fmla="*/ 238462 h 4007653"/>
                <a:gd name="connsiteX238" fmla="*/ 2078667 w 3945979"/>
                <a:gd name="connsiteY238" fmla="*/ 243290 h 4007653"/>
                <a:gd name="connsiteX239" fmla="*/ 2107464 w 3945979"/>
                <a:gd name="connsiteY239" fmla="*/ 245534 h 4007653"/>
                <a:gd name="connsiteX240" fmla="*/ 2080960 w 3945979"/>
                <a:gd name="connsiteY240" fmla="*/ 257024 h 4007653"/>
                <a:gd name="connsiteX241" fmla="*/ 1999252 w 3945979"/>
                <a:gd name="connsiteY241" fmla="*/ 302573 h 4007653"/>
                <a:gd name="connsiteX242" fmla="*/ 1798639 w 3945979"/>
                <a:gd name="connsiteY242" fmla="*/ 590205 h 4007653"/>
                <a:gd name="connsiteX243" fmla="*/ 1797625 w 3945979"/>
                <a:gd name="connsiteY243" fmla="*/ 592498 h 4007653"/>
                <a:gd name="connsiteX244" fmla="*/ 1780415 w 3945979"/>
                <a:gd name="connsiteY244" fmla="*/ 621416 h 4007653"/>
                <a:gd name="connsiteX245" fmla="*/ 1778991 w 3945979"/>
                <a:gd name="connsiteY245" fmla="*/ 624095 h 4007653"/>
                <a:gd name="connsiteX246" fmla="*/ 1661823 w 3945979"/>
                <a:gd name="connsiteY246" fmla="*/ 657189 h 4007653"/>
                <a:gd name="connsiteX247" fmla="*/ 1661823 w 3945979"/>
                <a:gd name="connsiteY247" fmla="*/ 657213 h 4007653"/>
                <a:gd name="connsiteX248" fmla="*/ 1658830 w 3945979"/>
                <a:gd name="connsiteY248" fmla="*/ 654147 h 4007653"/>
                <a:gd name="connsiteX249" fmla="*/ 1494400 w 3945979"/>
                <a:gd name="connsiteY249" fmla="*/ 400164 h 4007653"/>
                <a:gd name="connsiteX250" fmla="*/ 1508039 w 3945979"/>
                <a:gd name="connsiteY250" fmla="*/ 395723 h 4007653"/>
                <a:gd name="connsiteX251" fmla="*/ 1666313 w 3945979"/>
                <a:gd name="connsiteY251" fmla="*/ 641040 h 4007653"/>
                <a:gd name="connsiteX252" fmla="*/ 1769263 w 3945979"/>
                <a:gd name="connsiteY252" fmla="*/ 611978 h 4007653"/>
                <a:gd name="connsiteX253" fmla="*/ 1785001 w 3945979"/>
                <a:gd name="connsiteY253" fmla="*/ 585595 h 4007653"/>
                <a:gd name="connsiteX254" fmla="*/ 1991093 w 3945979"/>
                <a:gd name="connsiteY254" fmla="*/ 290794 h 4007653"/>
                <a:gd name="connsiteX255" fmla="*/ 2049943 w 3945979"/>
                <a:gd name="connsiteY255" fmla="*/ 255648 h 4007653"/>
                <a:gd name="connsiteX256" fmla="*/ 1565029 w 3945979"/>
                <a:gd name="connsiteY256" fmla="*/ 296490 h 4007653"/>
                <a:gd name="connsiteX257" fmla="*/ 1561891 w 3945979"/>
                <a:gd name="connsiteY257" fmla="*/ 282490 h 4007653"/>
                <a:gd name="connsiteX258" fmla="*/ 1955200 w 3945979"/>
                <a:gd name="connsiteY258" fmla="*/ 238462 h 4007653"/>
                <a:gd name="connsiteX259" fmla="*/ 1955248 w 3945979"/>
                <a:gd name="connsiteY259" fmla="*/ 14435 h 4007653"/>
                <a:gd name="connsiteX260" fmla="*/ 1262239 w 3945979"/>
                <a:gd name="connsiteY260" fmla="*/ 139447 h 4007653"/>
                <a:gd name="connsiteX261" fmla="*/ 1202376 w 3945979"/>
                <a:gd name="connsiteY261" fmla="*/ 345926 h 4007653"/>
                <a:gd name="connsiteX262" fmla="*/ 1205272 w 3945979"/>
                <a:gd name="connsiteY262" fmla="*/ 348195 h 4007653"/>
                <a:gd name="connsiteX263" fmla="*/ 1293377 w 3945979"/>
                <a:gd name="connsiteY263" fmla="*/ 524959 h 4007653"/>
                <a:gd name="connsiteX264" fmla="*/ 1311625 w 3945979"/>
                <a:gd name="connsiteY264" fmla="*/ 541180 h 4007653"/>
                <a:gd name="connsiteX265" fmla="*/ 1315584 w 3945979"/>
                <a:gd name="connsiteY265" fmla="*/ 544390 h 4007653"/>
                <a:gd name="connsiteX266" fmla="*/ 1361930 w 3945979"/>
                <a:gd name="connsiteY266" fmla="*/ 615478 h 4007653"/>
                <a:gd name="connsiteX267" fmla="*/ 1384040 w 3945979"/>
                <a:gd name="connsiteY267" fmla="*/ 673844 h 4007653"/>
                <a:gd name="connsiteX268" fmla="*/ 1527808 w 3945979"/>
                <a:gd name="connsiteY268" fmla="*/ 841798 h 4007653"/>
                <a:gd name="connsiteX269" fmla="*/ 1645796 w 3945979"/>
                <a:gd name="connsiteY269" fmla="*/ 966521 h 4007653"/>
                <a:gd name="connsiteX270" fmla="*/ 1647220 w 3945979"/>
                <a:gd name="connsiteY270" fmla="*/ 966521 h 4007653"/>
                <a:gd name="connsiteX271" fmla="*/ 1646182 w 3945979"/>
                <a:gd name="connsiteY271" fmla="*/ 957541 h 4007653"/>
                <a:gd name="connsiteX272" fmla="*/ 1739621 w 3945979"/>
                <a:gd name="connsiteY272" fmla="*/ 976224 h 4007653"/>
                <a:gd name="connsiteX273" fmla="*/ 1790698 w 3945979"/>
                <a:gd name="connsiteY273" fmla="*/ 984890 h 4007653"/>
                <a:gd name="connsiteX274" fmla="*/ 1791518 w 3945979"/>
                <a:gd name="connsiteY274" fmla="*/ 987279 h 4007653"/>
                <a:gd name="connsiteX275" fmla="*/ 1804770 w 3945979"/>
                <a:gd name="connsiteY275" fmla="*/ 990707 h 4007653"/>
                <a:gd name="connsiteX276" fmla="*/ 2014966 w 3945979"/>
                <a:gd name="connsiteY276" fmla="*/ 1007845 h 4007653"/>
                <a:gd name="connsiteX277" fmla="*/ 1916627 w 3945979"/>
                <a:gd name="connsiteY277" fmla="*/ 875978 h 4007653"/>
                <a:gd name="connsiteX278" fmla="*/ 1978735 w 3945979"/>
                <a:gd name="connsiteY278" fmla="*/ 825649 h 4007653"/>
                <a:gd name="connsiteX279" fmla="*/ 2008883 w 3945979"/>
                <a:gd name="connsiteY279" fmla="*/ 692479 h 4007653"/>
                <a:gd name="connsiteX280" fmla="*/ 2125906 w 3945979"/>
                <a:gd name="connsiteY280" fmla="*/ 487714 h 4007653"/>
                <a:gd name="connsiteX281" fmla="*/ 2257314 w 3945979"/>
                <a:gd name="connsiteY281" fmla="*/ 436348 h 4007653"/>
                <a:gd name="connsiteX282" fmla="*/ 2400768 w 3945979"/>
                <a:gd name="connsiteY282" fmla="*/ 444458 h 4007653"/>
                <a:gd name="connsiteX283" fmla="*/ 2623395 w 3945979"/>
                <a:gd name="connsiteY283" fmla="*/ 653809 h 4007653"/>
                <a:gd name="connsiteX284" fmla="*/ 2627161 w 3945979"/>
                <a:gd name="connsiteY284" fmla="*/ 663971 h 4007653"/>
                <a:gd name="connsiteX285" fmla="*/ 2677779 w 3945979"/>
                <a:gd name="connsiteY285" fmla="*/ 689703 h 4007653"/>
                <a:gd name="connsiteX286" fmla="*/ 2643068 w 3945979"/>
                <a:gd name="connsiteY286" fmla="*/ 984793 h 4007653"/>
                <a:gd name="connsiteX287" fmla="*/ 2628392 w 3945979"/>
                <a:gd name="connsiteY287" fmla="*/ 1015569 h 4007653"/>
                <a:gd name="connsiteX288" fmla="*/ 2651299 w 3945979"/>
                <a:gd name="connsiteY288" fmla="*/ 1079029 h 4007653"/>
                <a:gd name="connsiteX289" fmla="*/ 2924230 w 3945979"/>
                <a:gd name="connsiteY289" fmla="*/ 1391620 h 4007653"/>
                <a:gd name="connsiteX290" fmla="*/ 2999542 w 3945979"/>
                <a:gd name="connsiteY290" fmla="*/ 1710245 h 4007653"/>
                <a:gd name="connsiteX291" fmla="*/ 3022135 w 3945979"/>
                <a:gd name="connsiteY291" fmla="*/ 1861133 h 4007653"/>
                <a:gd name="connsiteX292" fmla="*/ 3000193 w 3945979"/>
                <a:gd name="connsiteY292" fmla="*/ 1852757 h 4007653"/>
                <a:gd name="connsiteX293" fmla="*/ 2966159 w 3945979"/>
                <a:gd name="connsiteY293" fmla="*/ 2127595 h 4007653"/>
                <a:gd name="connsiteX294" fmla="*/ 2926813 w 3945979"/>
                <a:gd name="connsiteY294" fmla="*/ 2188834 h 4007653"/>
                <a:gd name="connsiteX295" fmla="*/ 2911316 w 3945979"/>
                <a:gd name="connsiteY295" fmla="*/ 2210076 h 4007653"/>
                <a:gd name="connsiteX296" fmla="*/ 2882671 w 3945979"/>
                <a:gd name="connsiteY296" fmla="*/ 2250176 h 4007653"/>
                <a:gd name="connsiteX297" fmla="*/ 2859959 w 3945979"/>
                <a:gd name="connsiteY297" fmla="*/ 2291049 h 4007653"/>
                <a:gd name="connsiteX298" fmla="*/ 2859950 w 3945979"/>
                <a:gd name="connsiteY298" fmla="*/ 2291036 h 4007653"/>
                <a:gd name="connsiteX299" fmla="*/ 2859926 w 3945979"/>
                <a:gd name="connsiteY299" fmla="*/ 2291108 h 4007653"/>
                <a:gd name="connsiteX300" fmla="*/ 2859959 w 3945979"/>
                <a:gd name="connsiteY300" fmla="*/ 2291049 h 4007653"/>
                <a:gd name="connsiteX301" fmla="*/ 2884503 w 3945979"/>
                <a:gd name="connsiteY301" fmla="*/ 2327266 h 4007653"/>
                <a:gd name="connsiteX302" fmla="*/ 2886285 w 3945979"/>
                <a:gd name="connsiteY302" fmla="*/ 2472266 h 4007653"/>
                <a:gd name="connsiteX303" fmla="*/ 2841074 w 3945979"/>
                <a:gd name="connsiteY303" fmla="*/ 2556219 h 4007653"/>
                <a:gd name="connsiteX304" fmla="*/ 3277687 w 3945979"/>
                <a:gd name="connsiteY304" fmla="*/ 2478879 h 4007653"/>
                <a:gd name="connsiteX305" fmla="*/ 3333398 w 3945979"/>
                <a:gd name="connsiteY305" fmla="*/ 1522546 h 4007653"/>
                <a:gd name="connsiteX306" fmla="*/ 3294174 w 3945979"/>
                <a:gd name="connsiteY306" fmla="*/ 1533263 h 4007653"/>
                <a:gd name="connsiteX307" fmla="*/ 3268418 w 3945979"/>
                <a:gd name="connsiteY307" fmla="*/ 1536908 h 4007653"/>
                <a:gd name="connsiteX308" fmla="*/ 3182413 w 3945979"/>
                <a:gd name="connsiteY308" fmla="*/ 1484069 h 4007653"/>
                <a:gd name="connsiteX309" fmla="*/ 2944193 w 3945979"/>
                <a:gd name="connsiteY309" fmla="*/ 1014990 h 4007653"/>
                <a:gd name="connsiteX310" fmla="*/ 2944048 w 3945979"/>
                <a:gd name="connsiteY310" fmla="*/ 941199 h 4007653"/>
                <a:gd name="connsiteX311" fmla="*/ 2996114 w 3945979"/>
                <a:gd name="connsiteY311" fmla="*/ 888143 h 4007653"/>
                <a:gd name="connsiteX312" fmla="*/ 3312084 w 3945979"/>
                <a:gd name="connsiteY312" fmla="*/ 755769 h 4007653"/>
                <a:gd name="connsiteX313" fmla="*/ 3349523 w 3945979"/>
                <a:gd name="connsiteY313" fmla="*/ 748262 h 4007653"/>
                <a:gd name="connsiteX314" fmla="*/ 3436976 w 3945979"/>
                <a:gd name="connsiteY314" fmla="*/ 802284 h 4007653"/>
                <a:gd name="connsiteX315" fmla="*/ 3555881 w 3945979"/>
                <a:gd name="connsiteY315" fmla="*/ 1046346 h 4007653"/>
                <a:gd name="connsiteX316" fmla="*/ 3574443 w 3945979"/>
                <a:gd name="connsiteY316" fmla="*/ 1084412 h 4007653"/>
                <a:gd name="connsiteX317" fmla="*/ 3634909 w 3945979"/>
                <a:gd name="connsiteY317" fmla="*/ 1209882 h 4007653"/>
                <a:gd name="connsiteX318" fmla="*/ 3661679 w 3945979"/>
                <a:gd name="connsiteY318" fmla="*/ 1266463 h 4007653"/>
                <a:gd name="connsiteX319" fmla="*/ 3678455 w 3945979"/>
                <a:gd name="connsiteY319" fmla="*/ 1305953 h 4007653"/>
                <a:gd name="connsiteX320" fmla="*/ 3630758 w 3945979"/>
                <a:gd name="connsiteY320" fmla="*/ 1414309 h 4007653"/>
                <a:gd name="connsiteX321" fmla="*/ 3585740 w 3945979"/>
                <a:gd name="connsiteY321" fmla="*/ 1436469 h 4007653"/>
                <a:gd name="connsiteX322" fmla="*/ 3531622 w 3945979"/>
                <a:gd name="connsiteY322" fmla="*/ 1458096 h 4007653"/>
                <a:gd name="connsiteX323" fmla="*/ 3474969 w 3945979"/>
                <a:gd name="connsiteY323" fmla="*/ 2434972 h 4007653"/>
                <a:gd name="connsiteX324" fmla="*/ 3903761 w 3945979"/>
                <a:gd name="connsiteY324" fmla="*/ 2321305 h 4007653"/>
                <a:gd name="connsiteX325" fmla="*/ 3931641 w 3945979"/>
                <a:gd name="connsiteY325" fmla="*/ 1989597 h 4007653"/>
                <a:gd name="connsiteX326" fmla="*/ 1955248 w 3945979"/>
                <a:gd name="connsiteY326" fmla="*/ 14435 h 4007653"/>
                <a:gd name="connsiteX327" fmla="*/ 1955248 w 3945979"/>
                <a:gd name="connsiteY327" fmla="*/ 0 h 4007653"/>
                <a:gd name="connsiteX328" fmla="*/ 3945979 w 3945979"/>
                <a:gd name="connsiteY328" fmla="*/ 1989500 h 4007653"/>
                <a:gd name="connsiteX329" fmla="*/ 3917134 w 3945979"/>
                <a:gd name="connsiteY329" fmla="*/ 2328039 h 4007653"/>
                <a:gd name="connsiteX330" fmla="*/ 3916386 w 3945979"/>
                <a:gd name="connsiteY330" fmla="*/ 2332481 h 4007653"/>
                <a:gd name="connsiteX331" fmla="*/ 3912089 w 3945979"/>
                <a:gd name="connsiteY331" fmla="*/ 2333736 h 4007653"/>
                <a:gd name="connsiteX332" fmla="*/ 3468886 w 3945979"/>
                <a:gd name="connsiteY332" fmla="*/ 2451048 h 4007653"/>
                <a:gd name="connsiteX333" fmla="*/ 3459521 w 3945979"/>
                <a:gd name="connsiteY333" fmla="*/ 2453269 h 4007653"/>
                <a:gd name="connsiteX334" fmla="*/ 3460076 w 3945979"/>
                <a:gd name="connsiteY334" fmla="*/ 2443662 h 4007653"/>
                <a:gd name="connsiteX335" fmla="*/ 3517815 w 3945979"/>
                <a:gd name="connsiteY335" fmla="*/ 1447717 h 4007653"/>
                <a:gd name="connsiteX336" fmla="*/ 3522280 w 3945979"/>
                <a:gd name="connsiteY336" fmla="*/ 1446100 h 4007653"/>
                <a:gd name="connsiteX337" fmla="*/ 3579971 w 3945979"/>
                <a:gd name="connsiteY337" fmla="*/ 1423216 h 4007653"/>
                <a:gd name="connsiteX338" fmla="*/ 3623202 w 3945979"/>
                <a:gd name="connsiteY338" fmla="*/ 1402023 h 4007653"/>
                <a:gd name="connsiteX339" fmla="*/ 3664575 w 3945979"/>
                <a:gd name="connsiteY339" fmla="*/ 1309549 h 4007653"/>
                <a:gd name="connsiteX340" fmla="*/ 3649151 w 3945979"/>
                <a:gd name="connsiteY340" fmla="*/ 1273463 h 4007653"/>
                <a:gd name="connsiteX341" fmla="*/ 3621995 w 3945979"/>
                <a:gd name="connsiteY341" fmla="*/ 1216062 h 4007653"/>
                <a:gd name="connsiteX342" fmla="*/ 3561529 w 3945979"/>
                <a:gd name="connsiteY342" fmla="*/ 1090615 h 4007653"/>
                <a:gd name="connsiteX343" fmla="*/ 3542967 w 3945979"/>
                <a:gd name="connsiteY343" fmla="*/ 1052525 h 4007653"/>
                <a:gd name="connsiteX344" fmla="*/ 3424134 w 3945979"/>
                <a:gd name="connsiteY344" fmla="*/ 808560 h 4007653"/>
                <a:gd name="connsiteX345" fmla="*/ 3349547 w 3945979"/>
                <a:gd name="connsiteY345" fmla="*/ 762528 h 4007653"/>
                <a:gd name="connsiteX346" fmla="*/ 3317636 w 3945979"/>
                <a:gd name="connsiteY346" fmla="*/ 768925 h 4007653"/>
                <a:gd name="connsiteX347" fmla="*/ 3001666 w 3945979"/>
                <a:gd name="connsiteY347" fmla="*/ 901299 h 4007653"/>
                <a:gd name="connsiteX348" fmla="*/ 2957396 w 3945979"/>
                <a:gd name="connsiteY348" fmla="*/ 946510 h 4007653"/>
                <a:gd name="connsiteX349" fmla="*/ 2957614 w 3945979"/>
                <a:gd name="connsiteY349" fmla="*/ 1009873 h 4007653"/>
                <a:gd name="connsiteX350" fmla="*/ 2958627 w 3945979"/>
                <a:gd name="connsiteY350" fmla="*/ 1012818 h 4007653"/>
                <a:gd name="connsiteX351" fmla="*/ 3195182 w 3945979"/>
                <a:gd name="connsiteY351" fmla="*/ 1477479 h 4007653"/>
                <a:gd name="connsiteX352" fmla="*/ 3268442 w 3945979"/>
                <a:gd name="connsiteY352" fmla="*/ 1522497 h 4007653"/>
                <a:gd name="connsiteX353" fmla="*/ 3290504 w 3945979"/>
                <a:gd name="connsiteY353" fmla="*/ 1519335 h 4007653"/>
                <a:gd name="connsiteX354" fmla="*/ 3339119 w 3945979"/>
                <a:gd name="connsiteY354" fmla="*/ 1505794 h 4007653"/>
                <a:gd name="connsiteX355" fmla="*/ 3348943 w 3945979"/>
                <a:gd name="connsiteY355" fmla="*/ 1502849 h 4007653"/>
                <a:gd name="connsiteX356" fmla="*/ 3348364 w 3945979"/>
                <a:gd name="connsiteY356" fmla="*/ 1513083 h 4007653"/>
                <a:gd name="connsiteX357" fmla="*/ 3291398 w 3945979"/>
                <a:gd name="connsiteY357" fmla="*/ 2490611 h 4007653"/>
                <a:gd name="connsiteX358" fmla="*/ 3286039 w 3945979"/>
                <a:gd name="connsiteY358" fmla="*/ 2491770 h 4007653"/>
                <a:gd name="connsiteX359" fmla="*/ 2829995 w 3945979"/>
                <a:gd name="connsiteY359" fmla="*/ 2572343 h 4007653"/>
                <a:gd name="connsiteX360" fmla="*/ 2821788 w 3945979"/>
                <a:gd name="connsiteY360" fmla="*/ 2573550 h 4007653"/>
                <a:gd name="connsiteX361" fmla="*/ 2821739 w 3945979"/>
                <a:gd name="connsiteY361" fmla="*/ 2573598 h 4007653"/>
                <a:gd name="connsiteX362" fmla="*/ 2822584 w 3945979"/>
                <a:gd name="connsiteY362" fmla="*/ 2560298 h 4007653"/>
                <a:gd name="connsiteX363" fmla="*/ 2873637 w 3945979"/>
                <a:gd name="connsiteY363" fmla="*/ 2465410 h 4007653"/>
                <a:gd name="connsiteX364" fmla="*/ 2845757 w 3945979"/>
                <a:gd name="connsiteY364" fmla="*/ 2296443 h 4007653"/>
                <a:gd name="connsiteX365" fmla="*/ 2842257 w 3945979"/>
                <a:gd name="connsiteY365" fmla="*/ 2292315 h 4007653"/>
                <a:gd name="connsiteX366" fmla="*/ 2846891 w 3945979"/>
                <a:gd name="connsiteY366" fmla="*/ 2285411 h 4007653"/>
                <a:gd name="connsiteX367" fmla="*/ 2899778 w 3945979"/>
                <a:gd name="connsiteY367" fmla="*/ 2201483 h 4007653"/>
                <a:gd name="connsiteX368" fmla="*/ 2915203 w 3945979"/>
                <a:gd name="connsiteY368" fmla="*/ 2180362 h 4007653"/>
                <a:gd name="connsiteX369" fmla="*/ 2953293 w 3945979"/>
                <a:gd name="connsiteY369" fmla="*/ 2121223 h 4007653"/>
                <a:gd name="connsiteX370" fmla="*/ 2985276 w 3945979"/>
                <a:gd name="connsiteY370" fmla="*/ 1842474 h 4007653"/>
                <a:gd name="connsiteX371" fmla="*/ 2984649 w 3945979"/>
                <a:gd name="connsiteY371" fmla="*/ 1831395 h 4007653"/>
                <a:gd name="connsiteX372" fmla="*/ 3004297 w 3945979"/>
                <a:gd name="connsiteY372" fmla="*/ 1838926 h 4007653"/>
                <a:gd name="connsiteX373" fmla="*/ 2985373 w 3945979"/>
                <a:gd name="connsiteY373" fmla="*/ 1712345 h 4007653"/>
                <a:gd name="connsiteX374" fmla="*/ 2910665 w 3945979"/>
                <a:gd name="connsiteY374" fmla="*/ 1396230 h 4007653"/>
                <a:gd name="connsiteX375" fmla="*/ 2641523 w 3945979"/>
                <a:gd name="connsiteY375" fmla="*/ 1089771 h 4007653"/>
                <a:gd name="connsiteX376" fmla="*/ 2639447 w 3945979"/>
                <a:gd name="connsiteY376" fmla="*/ 1088467 h 4007653"/>
                <a:gd name="connsiteX377" fmla="*/ 2612871 w 3945979"/>
                <a:gd name="connsiteY377" fmla="*/ 1014773 h 4007653"/>
                <a:gd name="connsiteX378" fmla="*/ 2629599 w 3945979"/>
                <a:gd name="connsiteY378" fmla="*/ 979628 h 4007653"/>
                <a:gd name="connsiteX379" fmla="*/ 2662427 w 3945979"/>
                <a:gd name="connsiteY379" fmla="*/ 697910 h 4007653"/>
                <a:gd name="connsiteX380" fmla="*/ 2615695 w 3945979"/>
                <a:gd name="connsiteY380" fmla="*/ 674182 h 4007653"/>
                <a:gd name="connsiteX381" fmla="*/ 2609950 w 3945979"/>
                <a:gd name="connsiteY381" fmla="*/ 658806 h 4007653"/>
                <a:gd name="connsiteX382" fmla="*/ 2396954 w 3945979"/>
                <a:gd name="connsiteY382" fmla="*/ 458265 h 4007653"/>
                <a:gd name="connsiteX383" fmla="*/ 2259535 w 3945979"/>
                <a:gd name="connsiteY383" fmla="*/ 450493 h 4007653"/>
                <a:gd name="connsiteX384" fmla="*/ 2133992 w 3945979"/>
                <a:gd name="connsiteY384" fmla="*/ 499517 h 4007653"/>
                <a:gd name="connsiteX385" fmla="*/ 2023028 w 3945979"/>
                <a:gd name="connsiteY385" fmla="*/ 696510 h 4007653"/>
                <a:gd name="connsiteX386" fmla="*/ 2022859 w 3945979"/>
                <a:gd name="connsiteY386" fmla="*/ 699913 h 4007653"/>
                <a:gd name="connsiteX387" fmla="*/ 2020108 w 3945979"/>
                <a:gd name="connsiteY387" fmla="*/ 701941 h 4007653"/>
                <a:gd name="connsiteX388" fmla="*/ 1994231 w 3945979"/>
                <a:gd name="connsiteY388" fmla="*/ 824274 h 4007653"/>
                <a:gd name="connsiteX389" fmla="*/ 2000097 w 3945979"/>
                <a:gd name="connsiteY389" fmla="*/ 834919 h 4007653"/>
                <a:gd name="connsiteX390" fmla="*/ 1989887 w 3945979"/>
                <a:gd name="connsiteY390" fmla="*/ 834919 h 4007653"/>
                <a:gd name="connsiteX391" fmla="*/ 1936396 w 3945979"/>
                <a:gd name="connsiteY391" fmla="*/ 878392 h 4007653"/>
                <a:gd name="connsiteX392" fmla="*/ 2043884 w 3945979"/>
                <a:gd name="connsiteY392" fmla="*/ 1022449 h 4007653"/>
                <a:gd name="connsiteX393" fmla="*/ 2026215 w 3945979"/>
                <a:gd name="connsiteY393" fmla="*/ 1022256 h 4007653"/>
                <a:gd name="connsiteX394" fmla="*/ 1801246 w 3945979"/>
                <a:gd name="connsiteY394" fmla="*/ 1004562 h 4007653"/>
                <a:gd name="connsiteX395" fmla="*/ 1785098 w 3945979"/>
                <a:gd name="connsiteY395" fmla="*/ 1000700 h 4007653"/>
                <a:gd name="connsiteX396" fmla="*/ 1780729 w 3945979"/>
                <a:gd name="connsiteY396" fmla="*/ 1000073 h 4007653"/>
                <a:gd name="connsiteX397" fmla="*/ 1779908 w 3945979"/>
                <a:gd name="connsiteY397" fmla="*/ 997562 h 4007653"/>
                <a:gd name="connsiteX398" fmla="*/ 1737062 w 3945979"/>
                <a:gd name="connsiteY398" fmla="*/ 990321 h 4007653"/>
                <a:gd name="connsiteX399" fmla="*/ 1662692 w 3945979"/>
                <a:gd name="connsiteY399" fmla="*/ 975452 h 4007653"/>
                <a:gd name="connsiteX400" fmla="*/ 1663296 w 3945979"/>
                <a:gd name="connsiteY400" fmla="*/ 980810 h 4007653"/>
                <a:gd name="connsiteX401" fmla="*/ 1639158 w 3945979"/>
                <a:gd name="connsiteY401" fmla="*/ 980810 h 4007653"/>
                <a:gd name="connsiteX402" fmla="*/ 1636985 w 3945979"/>
                <a:gd name="connsiteY402" fmla="*/ 978252 h 4007653"/>
                <a:gd name="connsiteX403" fmla="*/ 1517790 w 3945979"/>
                <a:gd name="connsiteY403" fmla="*/ 851960 h 4007653"/>
                <a:gd name="connsiteX404" fmla="*/ 1367723 w 3945979"/>
                <a:gd name="connsiteY404" fmla="*/ 675558 h 4007653"/>
                <a:gd name="connsiteX405" fmla="*/ 1362968 w 3945979"/>
                <a:gd name="connsiteY405" fmla="*/ 668799 h 4007653"/>
                <a:gd name="connsiteX406" fmla="*/ 1366226 w 3945979"/>
                <a:gd name="connsiteY406" fmla="*/ 667158 h 4007653"/>
                <a:gd name="connsiteX407" fmla="*/ 1348557 w 3945979"/>
                <a:gd name="connsiteY407" fmla="*/ 620547 h 4007653"/>
                <a:gd name="connsiteX408" fmla="*/ 1305374 w 3945979"/>
                <a:gd name="connsiteY408" fmla="*/ 554384 h 4007653"/>
                <a:gd name="connsiteX409" fmla="*/ 1302308 w 3945979"/>
                <a:gd name="connsiteY409" fmla="*/ 552091 h 4007653"/>
                <a:gd name="connsiteX410" fmla="*/ 1282225 w 3945979"/>
                <a:gd name="connsiteY410" fmla="*/ 534349 h 4007653"/>
                <a:gd name="connsiteX411" fmla="*/ 1279860 w 3945979"/>
                <a:gd name="connsiteY411" fmla="*/ 532514 h 4007653"/>
                <a:gd name="connsiteX412" fmla="*/ 1279473 w 3945979"/>
                <a:gd name="connsiteY412" fmla="*/ 529570 h 4007653"/>
                <a:gd name="connsiteX413" fmla="*/ 1196510 w 3945979"/>
                <a:gd name="connsiteY413" fmla="*/ 359467 h 4007653"/>
                <a:gd name="connsiteX414" fmla="*/ 1193179 w 3945979"/>
                <a:gd name="connsiteY414" fmla="*/ 356836 h 4007653"/>
                <a:gd name="connsiteX415" fmla="*/ 1190114 w 3945979"/>
                <a:gd name="connsiteY415" fmla="*/ 354446 h 4007653"/>
                <a:gd name="connsiteX416" fmla="*/ 1185672 w 3945979"/>
                <a:gd name="connsiteY416" fmla="*/ 351501 h 4007653"/>
                <a:gd name="connsiteX417" fmla="*/ 1187193 w 3945979"/>
                <a:gd name="connsiteY417" fmla="*/ 346384 h 4007653"/>
                <a:gd name="connsiteX418" fmla="*/ 1249373 w 3945979"/>
                <a:gd name="connsiteY418" fmla="*/ 132012 h 4007653"/>
                <a:gd name="connsiteX419" fmla="*/ 1250363 w 3945979"/>
                <a:gd name="connsiteY419" fmla="*/ 128512 h 4007653"/>
                <a:gd name="connsiteX420" fmla="*/ 1253766 w 3945979"/>
                <a:gd name="connsiteY420" fmla="*/ 127233 h 4007653"/>
                <a:gd name="connsiteX421" fmla="*/ 1955248 w 3945979"/>
                <a:gd name="connsiteY421" fmla="*/ 0 h 40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945979" h="4007653">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4" name="Freeform: Shape 23">
              <a:extLst>
                <a:ext uri="{FF2B5EF4-FFF2-40B4-BE49-F238E27FC236}">
                  <a16:creationId xmlns:a16="http://schemas.microsoft.com/office/drawing/2014/main" id="{D979E296-318D-DAC2-C117-6C95564069ED}"/>
                </a:ext>
              </a:extLst>
            </p:cNvPr>
            <p:cNvSpPr/>
            <p:nvPr/>
          </p:nvSpPr>
          <p:spPr>
            <a:xfrm>
              <a:off x="8963806" y="3091067"/>
              <a:ext cx="23969" cy="31765"/>
            </a:xfrm>
            <a:custGeom>
              <a:avLst/>
              <a:gdLst>
                <a:gd name="connsiteX0" fmla="*/ 23969 w 23969"/>
                <a:gd name="connsiteY0" fmla="*/ 31766 h 31765"/>
                <a:gd name="connsiteX1" fmla="*/ 0 w 23969"/>
                <a:gd name="connsiteY1" fmla="*/ 31766 h 31765"/>
                <a:gd name="connsiteX2" fmla="*/ 0 w 23969"/>
                <a:gd name="connsiteY2" fmla="*/ 0 h 31765"/>
                <a:gd name="connsiteX3" fmla="*/ 23969 w 23969"/>
                <a:gd name="connsiteY3" fmla="*/ 31766 h 31765"/>
              </a:gdLst>
              <a:ahLst/>
              <a:cxnLst>
                <a:cxn ang="0">
                  <a:pos x="connsiteX0" y="connsiteY0"/>
                </a:cxn>
                <a:cxn ang="0">
                  <a:pos x="connsiteX1" y="connsiteY1"/>
                </a:cxn>
                <a:cxn ang="0">
                  <a:pos x="connsiteX2" y="connsiteY2"/>
                </a:cxn>
                <a:cxn ang="0">
                  <a:pos x="connsiteX3" y="connsiteY3"/>
                </a:cxn>
              </a:cxnLst>
              <a:rect l="l" t="t" r="r" b="b"/>
              <a:pathLst>
                <a:path w="23969" h="31765">
                  <a:moveTo>
                    <a:pt x="23969" y="31766"/>
                  </a:moveTo>
                  <a:lnTo>
                    <a:pt x="0" y="31766"/>
                  </a:lnTo>
                  <a:lnTo>
                    <a:pt x="0" y="0"/>
                  </a:lnTo>
                  <a:lnTo>
                    <a:pt x="23969" y="31766"/>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5" name="Freeform: Shape 24">
              <a:extLst>
                <a:ext uri="{FF2B5EF4-FFF2-40B4-BE49-F238E27FC236}">
                  <a16:creationId xmlns:a16="http://schemas.microsoft.com/office/drawing/2014/main" id="{9A8916A0-A1F0-FCD9-E3F1-BAA6B1F81B08}"/>
                </a:ext>
              </a:extLst>
            </p:cNvPr>
            <p:cNvSpPr/>
            <p:nvPr/>
          </p:nvSpPr>
          <p:spPr>
            <a:xfrm>
              <a:off x="6992989" y="2268074"/>
              <a:ext cx="3617168" cy="3381842"/>
            </a:xfrm>
            <a:custGeom>
              <a:avLst/>
              <a:gdLst>
                <a:gd name="connsiteX0" fmla="*/ 3617167 w 3617167"/>
                <a:gd name="connsiteY0" fmla="*/ 3161799 h 3381843"/>
                <a:gd name="connsiteX1" fmla="*/ 3605629 w 3617167"/>
                <a:gd name="connsiteY1" fmla="*/ 3175799 h 3381843"/>
                <a:gd name="connsiteX2" fmla="*/ 3411846 w 3617167"/>
                <a:gd name="connsiteY2" fmla="*/ 3379864 h 3381843"/>
                <a:gd name="connsiteX3" fmla="*/ 3409746 w 3617167"/>
                <a:gd name="connsiteY3" fmla="*/ 3381843 h 3381843"/>
                <a:gd name="connsiteX4" fmla="*/ 3406850 w 3617167"/>
                <a:gd name="connsiteY4" fmla="*/ 3381771 h 3381843"/>
                <a:gd name="connsiteX5" fmla="*/ 2808414 w 3617167"/>
                <a:gd name="connsiteY5" fmla="*/ 3369533 h 3381843"/>
                <a:gd name="connsiteX6" fmla="*/ 2781331 w 3617167"/>
                <a:gd name="connsiteY6" fmla="*/ 3369002 h 3381843"/>
                <a:gd name="connsiteX7" fmla="*/ 2781596 w 3617167"/>
                <a:gd name="connsiteY7" fmla="*/ 3354664 h 3381843"/>
                <a:gd name="connsiteX8" fmla="*/ 2808680 w 3617167"/>
                <a:gd name="connsiteY8" fmla="*/ 3355195 h 3381843"/>
                <a:gd name="connsiteX9" fmla="*/ 3404267 w 3617167"/>
                <a:gd name="connsiteY9" fmla="*/ 3367336 h 3381843"/>
                <a:gd name="connsiteX10" fmla="*/ 3582914 w 3617167"/>
                <a:gd name="connsiteY10" fmla="*/ 3180675 h 3381843"/>
                <a:gd name="connsiteX11" fmla="*/ 2818576 w 3617167"/>
                <a:gd name="connsiteY11" fmla="*/ 3251786 h 3381843"/>
                <a:gd name="connsiteX12" fmla="*/ 2817756 w 3617167"/>
                <a:gd name="connsiteY12" fmla="*/ 3237448 h 3381843"/>
                <a:gd name="connsiteX13" fmla="*/ 3599184 w 3617167"/>
                <a:gd name="connsiteY13" fmla="*/ 3164116 h 3381843"/>
                <a:gd name="connsiteX14" fmla="*/ 263710 w 3617167"/>
                <a:gd name="connsiteY14" fmla="*/ 2711645 h 3381843"/>
                <a:gd name="connsiteX15" fmla="*/ 326253 w 3617167"/>
                <a:gd name="connsiteY15" fmla="*/ 2838709 h 3381843"/>
                <a:gd name="connsiteX16" fmla="*/ 326277 w 3617167"/>
                <a:gd name="connsiteY16" fmla="*/ 2838709 h 3381843"/>
                <a:gd name="connsiteX17" fmla="*/ 1612436 w 3617167"/>
                <a:gd name="connsiteY17" fmla="*/ 2988342 h 3381843"/>
                <a:gd name="connsiteX18" fmla="*/ 1617408 w 3617167"/>
                <a:gd name="connsiteY18" fmla="*/ 2943759 h 3381843"/>
                <a:gd name="connsiteX19" fmla="*/ 1633364 w 3617167"/>
                <a:gd name="connsiteY19" fmla="*/ 2893937 h 3381843"/>
                <a:gd name="connsiteX20" fmla="*/ 263710 w 3617167"/>
                <a:gd name="connsiteY20" fmla="*/ 2711645 h 3381843"/>
                <a:gd name="connsiteX21" fmla="*/ 239041 w 3617167"/>
                <a:gd name="connsiteY21" fmla="*/ 2691538 h 3381843"/>
                <a:gd name="connsiteX22" fmla="*/ 252896 w 3617167"/>
                <a:gd name="connsiteY22" fmla="*/ 2694604 h 3381843"/>
                <a:gd name="connsiteX23" fmla="*/ 1646398 w 3617167"/>
                <a:gd name="connsiteY23" fmla="*/ 2880227 h 3381843"/>
                <a:gd name="connsiteX24" fmla="*/ 1659578 w 3617167"/>
                <a:gd name="connsiteY24" fmla="*/ 2880855 h 3381843"/>
                <a:gd name="connsiteX25" fmla="*/ 1651926 w 3617167"/>
                <a:gd name="connsiteY25" fmla="*/ 2891572 h 3381843"/>
                <a:gd name="connsiteX26" fmla="*/ 1631650 w 3617167"/>
                <a:gd name="connsiteY26" fmla="*/ 2945617 h 3381843"/>
                <a:gd name="connsiteX27" fmla="*/ 1626533 w 3617167"/>
                <a:gd name="connsiteY27" fmla="*/ 2991818 h 3381843"/>
                <a:gd name="connsiteX28" fmla="*/ 1625446 w 3617167"/>
                <a:gd name="connsiteY28" fmla="*/ 3003332 h 3381843"/>
                <a:gd name="connsiteX29" fmla="*/ 1625422 w 3617167"/>
                <a:gd name="connsiteY29" fmla="*/ 3003308 h 3381843"/>
                <a:gd name="connsiteX30" fmla="*/ 1618591 w 3617167"/>
                <a:gd name="connsiteY30" fmla="*/ 3003018 h 3381843"/>
                <a:gd name="connsiteX31" fmla="*/ 320194 w 3617167"/>
                <a:gd name="connsiteY31" fmla="*/ 2852202 h 3381843"/>
                <a:gd name="connsiteX32" fmla="*/ 316863 w 3617167"/>
                <a:gd name="connsiteY32" fmla="*/ 2851551 h 3381843"/>
                <a:gd name="connsiteX33" fmla="*/ 315270 w 3617167"/>
                <a:gd name="connsiteY33" fmla="*/ 2848558 h 3381843"/>
                <a:gd name="connsiteX34" fmla="*/ 244786 w 3617167"/>
                <a:gd name="connsiteY34" fmla="*/ 2704500 h 3381843"/>
                <a:gd name="connsiteX35" fmla="*/ 1841194 w 3617167"/>
                <a:gd name="connsiteY35" fmla="*/ 2486362 h 3381843"/>
                <a:gd name="connsiteX36" fmla="*/ 1841218 w 3617167"/>
                <a:gd name="connsiteY36" fmla="*/ 2486362 h 3381843"/>
                <a:gd name="connsiteX37" fmla="*/ 1841194 w 3617167"/>
                <a:gd name="connsiteY37" fmla="*/ 2486362 h 3381843"/>
                <a:gd name="connsiteX38" fmla="*/ 1254465 w 3617167"/>
                <a:gd name="connsiteY38" fmla="*/ 898716 h 3381843"/>
                <a:gd name="connsiteX39" fmla="*/ 1263758 w 3617167"/>
                <a:gd name="connsiteY39" fmla="*/ 916023 h 3381843"/>
                <a:gd name="connsiteX40" fmla="*/ 1314762 w 3617167"/>
                <a:gd name="connsiteY40" fmla="*/ 1009173 h 3381843"/>
                <a:gd name="connsiteX41" fmla="*/ 1427126 w 3617167"/>
                <a:gd name="connsiteY41" fmla="*/ 1164237 h 3381843"/>
                <a:gd name="connsiteX42" fmla="*/ 1612315 w 3617167"/>
                <a:gd name="connsiteY42" fmla="*/ 1267742 h 3381843"/>
                <a:gd name="connsiteX43" fmla="*/ 1621246 w 3617167"/>
                <a:gd name="connsiteY43" fmla="*/ 1271845 h 3381843"/>
                <a:gd name="connsiteX44" fmla="*/ 1558148 w 3617167"/>
                <a:gd name="connsiteY44" fmla="*/ 1341098 h 3381843"/>
                <a:gd name="connsiteX45" fmla="*/ 1722023 w 3617167"/>
                <a:gd name="connsiteY45" fmla="*/ 1381312 h 3381843"/>
                <a:gd name="connsiteX46" fmla="*/ 1758231 w 3617167"/>
                <a:gd name="connsiteY46" fmla="*/ 1455900 h 3381843"/>
                <a:gd name="connsiteX47" fmla="*/ 1828763 w 3617167"/>
                <a:gd name="connsiteY47" fmla="*/ 1409385 h 3381843"/>
                <a:gd name="connsiteX48" fmla="*/ 1836704 w 3617167"/>
                <a:gd name="connsiteY48" fmla="*/ 1421358 h 3381843"/>
                <a:gd name="connsiteX49" fmla="*/ 1752486 w 3617167"/>
                <a:gd name="connsiteY49" fmla="*/ 1476900 h 3381843"/>
                <a:gd name="connsiteX50" fmla="*/ 1712078 w 3617167"/>
                <a:gd name="connsiteY50" fmla="*/ 1393599 h 3381843"/>
                <a:gd name="connsiteX51" fmla="*/ 1531283 w 3617167"/>
                <a:gd name="connsiteY51" fmla="*/ 1349281 h 3381843"/>
                <a:gd name="connsiteX52" fmla="*/ 1597445 w 3617167"/>
                <a:gd name="connsiteY52" fmla="*/ 1276625 h 3381843"/>
                <a:gd name="connsiteX53" fmla="*/ 1418098 w 3617167"/>
                <a:gd name="connsiteY53" fmla="*/ 1175341 h 3381843"/>
                <a:gd name="connsiteX54" fmla="*/ 1302259 w 3617167"/>
                <a:gd name="connsiteY54" fmla="*/ 1016173 h 3381843"/>
                <a:gd name="connsiteX55" fmla="*/ 1260451 w 3617167"/>
                <a:gd name="connsiteY55" fmla="*/ 940041 h 3381843"/>
                <a:gd name="connsiteX56" fmla="*/ 1245703 w 3617167"/>
                <a:gd name="connsiteY56" fmla="*/ 1010331 h 3381843"/>
                <a:gd name="connsiteX57" fmla="*/ 1192405 w 3617167"/>
                <a:gd name="connsiteY57" fmla="*/ 1009559 h 3381843"/>
                <a:gd name="connsiteX58" fmla="*/ 1183305 w 3617167"/>
                <a:gd name="connsiteY58" fmla="*/ 1035797 h 3381843"/>
                <a:gd name="connsiteX59" fmla="*/ 1182195 w 3617167"/>
                <a:gd name="connsiteY59" fmla="*/ 1040118 h 3381843"/>
                <a:gd name="connsiteX60" fmla="*/ 1135077 w 3617167"/>
                <a:gd name="connsiteY60" fmla="*/ 1132205 h 3381843"/>
                <a:gd name="connsiteX61" fmla="*/ 1069566 w 3617167"/>
                <a:gd name="connsiteY61" fmla="*/ 1475041 h 3381843"/>
                <a:gd name="connsiteX62" fmla="*/ 1046803 w 3617167"/>
                <a:gd name="connsiteY62" fmla="*/ 1306653 h 3381843"/>
                <a:gd name="connsiteX63" fmla="*/ 943130 w 3617167"/>
                <a:gd name="connsiteY63" fmla="*/ 1509487 h 3381843"/>
                <a:gd name="connsiteX64" fmla="*/ 786207 w 3617167"/>
                <a:gd name="connsiteY64" fmla="*/ 1606136 h 3381843"/>
                <a:gd name="connsiteX65" fmla="*/ 784952 w 3617167"/>
                <a:gd name="connsiteY65" fmla="*/ 1606112 h 3381843"/>
                <a:gd name="connsiteX66" fmla="*/ 763758 w 3617167"/>
                <a:gd name="connsiteY66" fmla="*/ 2358478 h 3381843"/>
                <a:gd name="connsiteX67" fmla="*/ 1832287 w 3617167"/>
                <a:gd name="connsiteY67" fmla="*/ 2471855 h 3381843"/>
                <a:gd name="connsiteX68" fmla="*/ 1897629 w 3617167"/>
                <a:gd name="connsiteY68" fmla="*/ 2350198 h 3381843"/>
                <a:gd name="connsiteX69" fmla="*/ 1941899 w 3617167"/>
                <a:gd name="connsiteY69" fmla="*/ 2281863 h 3381843"/>
                <a:gd name="connsiteX70" fmla="*/ 1973785 w 3617167"/>
                <a:gd name="connsiteY70" fmla="*/ 2208290 h 3381843"/>
                <a:gd name="connsiteX71" fmla="*/ 1976609 w 3617167"/>
                <a:gd name="connsiteY71" fmla="*/ 1684417 h 3381843"/>
                <a:gd name="connsiteX72" fmla="*/ 1971685 w 3617167"/>
                <a:gd name="connsiteY72" fmla="*/ 1650020 h 3381843"/>
                <a:gd name="connsiteX73" fmla="*/ 1985879 w 3617167"/>
                <a:gd name="connsiteY73" fmla="*/ 1647992 h 3381843"/>
                <a:gd name="connsiteX74" fmla="*/ 1990779 w 3617167"/>
                <a:gd name="connsiteY74" fmla="*/ 1682365 h 3381843"/>
                <a:gd name="connsiteX75" fmla="*/ 1986916 w 3617167"/>
                <a:gd name="connsiteY75" fmla="*/ 2214083 h 3381843"/>
                <a:gd name="connsiteX76" fmla="*/ 1954209 w 3617167"/>
                <a:gd name="connsiteY76" fmla="*/ 2289008 h 3381843"/>
                <a:gd name="connsiteX77" fmla="*/ 1909939 w 3617167"/>
                <a:gd name="connsiteY77" fmla="*/ 2357536 h 3381843"/>
                <a:gd name="connsiteX78" fmla="*/ 1843221 w 3617167"/>
                <a:gd name="connsiteY78" fmla="*/ 2482235 h 3381843"/>
                <a:gd name="connsiteX79" fmla="*/ 1841194 w 3617167"/>
                <a:gd name="connsiteY79" fmla="*/ 2486362 h 3381843"/>
                <a:gd name="connsiteX80" fmla="*/ 1836656 w 3617167"/>
                <a:gd name="connsiteY80" fmla="*/ 2486290 h 3381843"/>
                <a:gd name="connsiteX81" fmla="*/ 754948 w 3617167"/>
                <a:gd name="connsiteY81" fmla="*/ 2371343 h 3381843"/>
                <a:gd name="connsiteX82" fmla="*/ 749058 w 3617167"/>
                <a:gd name="connsiteY82" fmla="*/ 2370112 h 3381843"/>
                <a:gd name="connsiteX83" fmla="*/ 749251 w 3617167"/>
                <a:gd name="connsiteY83" fmla="*/ 2364126 h 3381843"/>
                <a:gd name="connsiteX84" fmla="*/ 770976 w 3617167"/>
                <a:gd name="connsiteY84" fmla="*/ 1591291 h 3381843"/>
                <a:gd name="connsiteX85" fmla="*/ 778314 w 3617167"/>
                <a:gd name="connsiteY85" fmla="*/ 1591653 h 3381843"/>
                <a:gd name="connsiteX86" fmla="*/ 930312 w 3617167"/>
                <a:gd name="connsiteY86" fmla="*/ 1503114 h 3381843"/>
                <a:gd name="connsiteX87" fmla="*/ 1054842 w 3617167"/>
                <a:gd name="connsiteY87" fmla="*/ 1259390 h 3381843"/>
                <a:gd name="connsiteX88" fmla="*/ 1071980 w 3617167"/>
                <a:gd name="connsiteY88" fmla="*/ 1385971 h 3381843"/>
                <a:gd name="connsiteX89" fmla="*/ 1121825 w 3617167"/>
                <a:gd name="connsiteY89" fmla="*/ 1126654 h 3381843"/>
                <a:gd name="connsiteX90" fmla="*/ 1168895 w 3617167"/>
                <a:gd name="connsiteY90" fmla="*/ 1034952 h 3381843"/>
                <a:gd name="connsiteX91" fmla="*/ 1169981 w 3617167"/>
                <a:gd name="connsiteY91" fmla="*/ 1030680 h 3381843"/>
                <a:gd name="connsiteX92" fmla="*/ 1179395 w 3617167"/>
                <a:gd name="connsiteY92" fmla="*/ 1001255 h 3381843"/>
                <a:gd name="connsiteX93" fmla="*/ 1180312 w 3617167"/>
                <a:gd name="connsiteY93" fmla="*/ 995076 h 3381843"/>
                <a:gd name="connsiteX94" fmla="*/ 1234116 w 3617167"/>
                <a:gd name="connsiteY94" fmla="*/ 995897 h 3381843"/>
                <a:gd name="connsiteX95" fmla="*/ 1158588 w 3617167"/>
                <a:gd name="connsiteY95" fmla="*/ 51752 h 3381843"/>
                <a:gd name="connsiteX96" fmla="*/ 1164913 w 3617167"/>
                <a:gd name="connsiteY96" fmla="*/ 64618 h 3381843"/>
                <a:gd name="connsiteX97" fmla="*/ 14386 w 3617167"/>
                <a:gd name="connsiteY97" fmla="*/ 1909747 h 3381843"/>
                <a:gd name="connsiteX98" fmla="*/ 119653 w 3617167"/>
                <a:gd name="connsiteY98" fmla="*/ 2560804 h 3381843"/>
                <a:gd name="connsiteX99" fmla="*/ 1805035 w 3617167"/>
                <a:gd name="connsiteY99" fmla="*/ 2785314 h 3381843"/>
                <a:gd name="connsiteX100" fmla="*/ 1815173 w 3617167"/>
                <a:gd name="connsiteY100" fmla="*/ 2785580 h 3381843"/>
                <a:gd name="connsiteX101" fmla="*/ 1803563 w 3617167"/>
                <a:gd name="connsiteY101" fmla="*/ 2815777 h 3381843"/>
                <a:gd name="connsiteX102" fmla="*/ 1790166 w 3617167"/>
                <a:gd name="connsiteY102" fmla="*/ 2810635 h 3381843"/>
                <a:gd name="connsiteX103" fmla="*/ 1794487 w 3617167"/>
                <a:gd name="connsiteY103" fmla="*/ 2799363 h 3381843"/>
                <a:gd name="connsiteX104" fmla="*/ 112412 w 3617167"/>
                <a:gd name="connsiteY104" fmla="*/ 2573815 h 3381843"/>
                <a:gd name="connsiteX105" fmla="*/ 108574 w 3617167"/>
                <a:gd name="connsiteY105" fmla="*/ 2572873 h 3381843"/>
                <a:gd name="connsiteX106" fmla="*/ 107319 w 3617167"/>
                <a:gd name="connsiteY106" fmla="*/ 2569132 h 3381843"/>
                <a:gd name="connsiteX107" fmla="*/ 0 w 3617167"/>
                <a:gd name="connsiteY107" fmla="*/ 1909747 h 3381843"/>
                <a:gd name="connsiteX108" fmla="*/ 322004 w 3617167"/>
                <a:gd name="connsiteY108" fmla="*/ 801294 h 3381843"/>
                <a:gd name="connsiteX109" fmla="*/ 1158588 w 3617167"/>
                <a:gd name="connsiteY109" fmla="*/ 51752 h 3381843"/>
                <a:gd name="connsiteX110" fmla="*/ 2070579 w 3617167"/>
                <a:gd name="connsiteY110" fmla="*/ 14290 h 3381843"/>
                <a:gd name="connsiteX111" fmla="*/ 1442985 w 3617167"/>
                <a:gd name="connsiteY111" fmla="*/ 120305 h 3381843"/>
                <a:gd name="connsiteX112" fmla="*/ 1408974 w 3617167"/>
                <a:gd name="connsiteY112" fmla="*/ 239645 h 3381843"/>
                <a:gd name="connsiteX113" fmla="*/ 1415177 w 3617167"/>
                <a:gd name="connsiteY113" fmla="*/ 249324 h 3381843"/>
                <a:gd name="connsiteX114" fmla="*/ 1793496 w 3617167"/>
                <a:gd name="connsiteY114" fmla="*/ 802766 h 3381843"/>
                <a:gd name="connsiteX115" fmla="*/ 1869339 w 3617167"/>
                <a:gd name="connsiteY115" fmla="*/ 818215 h 3381843"/>
                <a:gd name="connsiteX116" fmla="*/ 1960509 w 3617167"/>
                <a:gd name="connsiteY116" fmla="*/ 832843 h 3381843"/>
                <a:gd name="connsiteX117" fmla="*/ 1942019 w 3617167"/>
                <a:gd name="connsiteY117" fmla="*/ 808873 h 3381843"/>
                <a:gd name="connsiteX118" fmla="*/ 1923650 w 3617167"/>
                <a:gd name="connsiteY118" fmla="*/ 782418 h 3381843"/>
                <a:gd name="connsiteX119" fmla="*/ 2003909 w 3617167"/>
                <a:gd name="connsiteY119" fmla="*/ 717003 h 3381843"/>
                <a:gd name="connsiteX120" fmla="*/ 2048662 w 3617167"/>
                <a:gd name="connsiteY120" fmla="*/ 574829 h 3381843"/>
                <a:gd name="connsiteX121" fmla="*/ 2196605 w 3617167"/>
                <a:gd name="connsiteY121" fmla="*/ 341677 h 3381843"/>
                <a:gd name="connsiteX122" fmla="*/ 2359828 w 3617167"/>
                <a:gd name="connsiteY122" fmla="*/ 277542 h 3381843"/>
                <a:gd name="connsiteX123" fmla="*/ 2537679 w 3617167"/>
                <a:gd name="connsiteY123" fmla="*/ 288114 h 3381843"/>
                <a:gd name="connsiteX124" fmla="*/ 2806217 w 3617167"/>
                <a:gd name="connsiteY124" fmla="*/ 526600 h 3381843"/>
                <a:gd name="connsiteX125" fmla="*/ 2881166 w 3617167"/>
                <a:gd name="connsiteY125" fmla="*/ 564449 h 3381843"/>
                <a:gd name="connsiteX126" fmla="*/ 2880346 w 3617167"/>
                <a:gd name="connsiteY126" fmla="*/ 569639 h 3381843"/>
                <a:gd name="connsiteX127" fmla="*/ 2893718 w 3617167"/>
                <a:gd name="connsiteY127" fmla="*/ 762190 h 3381843"/>
                <a:gd name="connsiteX128" fmla="*/ 2984792 w 3617167"/>
                <a:gd name="connsiteY128" fmla="*/ 776118 h 3381843"/>
                <a:gd name="connsiteX129" fmla="*/ 2917784 w 3617167"/>
                <a:gd name="connsiteY129" fmla="*/ 825456 h 3381843"/>
                <a:gd name="connsiteX130" fmla="*/ 2961354 w 3617167"/>
                <a:gd name="connsiteY130" fmla="*/ 942793 h 3381843"/>
                <a:gd name="connsiteX131" fmla="*/ 2853552 w 3617167"/>
                <a:gd name="connsiteY131" fmla="*/ 888409 h 3381843"/>
                <a:gd name="connsiteX132" fmla="*/ 2829969 w 3617167"/>
                <a:gd name="connsiteY132" fmla="*/ 939582 h 3381843"/>
                <a:gd name="connsiteX133" fmla="*/ 2832914 w 3617167"/>
                <a:gd name="connsiteY133" fmla="*/ 947403 h 3381843"/>
                <a:gd name="connsiteX134" fmla="*/ 3114632 w 3617167"/>
                <a:gd name="connsiteY134" fmla="*/ 1286232 h 3381843"/>
                <a:gd name="connsiteX135" fmla="*/ 3193129 w 3617167"/>
                <a:gd name="connsiteY135" fmla="*/ 1619243 h 3381843"/>
                <a:gd name="connsiteX136" fmla="*/ 3236482 w 3617167"/>
                <a:gd name="connsiteY136" fmla="*/ 1908372 h 3381843"/>
                <a:gd name="connsiteX137" fmla="*/ 3195109 w 3617167"/>
                <a:gd name="connsiteY137" fmla="*/ 1891523 h 3381843"/>
                <a:gd name="connsiteX138" fmla="*/ 3153398 w 3617167"/>
                <a:gd name="connsiteY138" fmla="*/ 2083543 h 3381843"/>
                <a:gd name="connsiteX139" fmla="*/ 3105556 w 3617167"/>
                <a:gd name="connsiteY139" fmla="*/ 2156827 h 3381843"/>
                <a:gd name="connsiteX140" fmla="*/ 3091049 w 3617167"/>
                <a:gd name="connsiteY140" fmla="*/ 2176548 h 3381843"/>
                <a:gd name="connsiteX141" fmla="*/ 3068335 w 3617167"/>
                <a:gd name="connsiteY141" fmla="*/ 2207735 h 3381843"/>
                <a:gd name="connsiteX142" fmla="*/ 3069831 w 3617167"/>
                <a:gd name="connsiteY142" fmla="*/ 2210510 h 3381843"/>
                <a:gd name="connsiteX143" fmla="*/ 3070507 w 3617167"/>
                <a:gd name="connsiteY143" fmla="*/ 2211765 h 3381843"/>
                <a:gd name="connsiteX144" fmla="*/ 3183136 w 3617167"/>
                <a:gd name="connsiteY144" fmla="*/ 2168800 h 3381843"/>
                <a:gd name="connsiteX145" fmla="*/ 3095586 w 3617167"/>
                <a:gd name="connsiteY145" fmla="*/ 2279160 h 3381843"/>
                <a:gd name="connsiteX146" fmla="*/ 3095563 w 3617167"/>
                <a:gd name="connsiteY146" fmla="*/ 2279160 h 3381843"/>
                <a:gd name="connsiteX147" fmla="*/ 3093849 w 3617167"/>
                <a:gd name="connsiteY147" fmla="*/ 2374433 h 3381843"/>
                <a:gd name="connsiteX148" fmla="*/ 3317224 w 3617167"/>
                <a:gd name="connsiteY148" fmla="*/ 2333591 h 3381843"/>
                <a:gd name="connsiteX149" fmla="*/ 3363545 w 3617167"/>
                <a:gd name="connsiteY149" fmla="*/ 1535097 h 3381843"/>
                <a:gd name="connsiteX150" fmla="*/ 3226682 w 3617167"/>
                <a:gd name="connsiteY150" fmla="*/ 1440137 h 3381843"/>
                <a:gd name="connsiteX151" fmla="*/ 2986361 w 3617167"/>
                <a:gd name="connsiteY151" fmla="*/ 966038 h 3381843"/>
                <a:gd name="connsiteX152" fmla="*/ 2985902 w 3617167"/>
                <a:gd name="connsiteY152" fmla="*/ 831129 h 3381843"/>
                <a:gd name="connsiteX153" fmla="*/ 3080331 w 3617167"/>
                <a:gd name="connsiteY153" fmla="*/ 734890 h 3381843"/>
                <a:gd name="connsiteX154" fmla="*/ 3396301 w 3617167"/>
                <a:gd name="connsiteY154" fmla="*/ 602539 h 3381843"/>
                <a:gd name="connsiteX155" fmla="*/ 3433570 w 3617167"/>
                <a:gd name="connsiteY155" fmla="*/ 591194 h 3381843"/>
                <a:gd name="connsiteX156" fmla="*/ 2070579 w 3617167"/>
                <a:gd name="connsiteY156" fmla="*/ 14290 h 3381843"/>
                <a:gd name="connsiteX157" fmla="*/ 2070652 w 3617167"/>
                <a:gd name="connsiteY157" fmla="*/ 0 h 3381843"/>
                <a:gd name="connsiteX158" fmla="*/ 3453822 w 3617167"/>
                <a:gd name="connsiteY158" fmla="*/ 591484 h 3381843"/>
                <a:gd name="connsiteX159" fmla="*/ 3464033 w 3617167"/>
                <a:gd name="connsiteY159" fmla="*/ 602153 h 3381843"/>
                <a:gd name="connsiteX160" fmla="*/ 3449309 w 3617167"/>
                <a:gd name="connsiteY160" fmla="*/ 603577 h 3381843"/>
                <a:gd name="connsiteX161" fmla="*/ 3402119 w 3617167"/>
                <a:gd name="connsiteY161" fmla="*/ 615743 h 3381843"/>
                <a:gd name="connsiteX162" fmla="*/ 3086028 w 3617167"/>
                <a:gd name="connsiteY162" fmla="*/ 748190 h 3381843"/>
                <a:gd name="connsiteX163" fmla="*/ 2999275 w 3617167"/>
                <a:gd name="connsiteY163" fmla="*/ 836584 h 3381843"/>
                <a:gd name="connsiteX164" fmla="*/ 2999661 w 3617167"/>
                <a:gd name="connsiteY164" fmla="*/ 960486 h 3381843"/>
                <a:gd name="connsiteX165" fmla="*/ 3002051 w 3617167"/>
                <a:gd name="connsiteY165" fmla="*/ 966038 h 3381843"/>
                <a:gd name="connsiteX166" fmla="*/ 3239620 w 3617167"/>
                <a:gd name="connsiteY166" fmla="*/ 1433668 h 3381843"/>
                <a:gd name="connsiteX167" fmla="*/ 3371752 w 3617167"/>
                <a:gd name="connsiteY167" fmla="*/ 1521459 h 3381843"/>
                <a:gd name="connsiteX168" fmla="*/ 3378849 w 3617167"/>
                <a:gd name="connsiteY168" fmla="*/ 1521942 h 3381843"/>
                <a:gd name="connsiteX169" fmla="*/ 3331055 w 3617167"/>
                <a:gd name="connsiteY169" fmla="*/ 2345540 h 3381843"/>
                <a:gd name="connsiteX170" fmla="*/ 3325624 w 3617167"/>
                <a:gd name="connsiteY170" fmla="*/ 2346602 h 3381843"/>
                <a:gd name="connsiteX171" fmla="*/ 3085207 w 3617167"/>
                <a:gd name="connsiteY171" fmla="*/ 2390485 h 3381843"/>
                <a:gd name="connsiteX172" fmla="*/ 3073717 w 3617167"/>
                <a:gd name="connsiteY172" fmla="*/ 2392392 h 3381843"/>
                <a:gd name="connsiteX173" fmla="*/ 3073549 w 3617167"/>
                <a:gd name="connsiteY173" fmla="*/ 2392392 h 3381843"/>
                <a:gd name="connsiteX174" fmla="*/ 3077000 w 3617167"/>
                <a:gd name="connsiteY174" fmla="*/ 2381264 h 3381843"/>
                <a:gd name="connsiteX175" fmla="*/ 3080838 w 3617167"/>
                <a:gd name="connsiteY175" fmla="*/ 2278822 h 3381843"/>
                <a:gd name="connsiteX176" fmla="*/ 3080138 w 3617167"/>
                <a:gd name="connsiteY176" fmla="*/ 2275515 h 3381843"/>
                <a:gd name="connsiteX177" fmla="*/ 3139397 w 3617167"/>
                <a:gd name="connsiteY177" fmla="*/ 2200903 h 3381843"/>
                <a:gd name="connsiteX178" fmla="*/ 3063555 w 3617167"/>
                <a:gd name="connsiteY178" fmla="*/ 2229797 h 3381843"/>
                <a:gd name="connsiteX179" fmla="*/ 3060683 w 3617167"/>
                <a:gd name="connsiteY179" fmla="*/ 2223931 h 3381843"/>
                <a:gd name="connsiteX180" fmla="*/ 3057231 w 3617167"/>
                <a:gd name="connsiteY180" fmla="*/ 2217414 h 3381843"/>
                <a:gd name="connsiteX181" fmla="*/ 3053514 w 3617167"/>
                <a:gd name="connsiteY181" fmla="*/ 2210366 h 3381843"/>
                <a:gd name="connsiteX182" fmla="*/ 3051631 w 3617167"/>
                <a:gd name="connsiteY182" fmla="*/ 2206552 h 3381843"/>
                <a:gd name="connsiteX183" fmla="*/ 3054069 w 3617167"/>
                <a:gd name="connsiteY183" fmla="*/ 2203052 h 3381843"/>
                <a:gd name="connsiteX184" fmla="*/ 3079486 w 3617167"/>
                <a:gd name="connsiteY184" fmla="*/ 2168051 h 3381843"/>
                <a:gd name="connsiteX185" fmla="*/ 3093945 w 3617167"/>
                <a:gd name="connsiteY185" fmla="*/ 2148330 h 3381843"/>
                <a:gd name="connsiteX186" fmla="*/ 3140532 w 3617167"/>
                <a:gd name="connsiteY186" fmla="*/ 2077195 h 3381843"/>
                <a:gd name="connsiteX187" fmla="*/ 3181253 w 3617167"/>
                <a:gd name="connsiteY187" fmla="*/ 1880781 h 3381843"/>
                <a:gd name="connsiteX188" fmla="*/ 3181688 w 3617167"/>
                <a:gd name="connsiteY188" fmla="*/ 1870595 h 3381843"/>
                <a:gd name="connsiteX189" fmla="*/ 3218571 w 3617167"/>
                <a:gd name="connsiteY189" fmla="*/ 1885585 h 3381843"/>
                <a:gd name="connsiteX190" fmla="*/ 3178960 w 3617167"/>
                <a:gd name="connsiteY190" fmla="*/ 1621368 h 3381843"/>
                <a:gd name="connsiteX191" fmla="*/ 3101066 w 3617167"/>
                <a:gd name="connsiteY191" fmla="*/ 1290963 h 3381843"/>
                <a:gd name="connsiteX192" fmla="*/ 2822945 w 3617167"/>
                <a:gd name="connsiteY192" fmla="*/ 958000 h 3381843"/>
                <a:gd name="connsiteX193" fmla="*/ 2821062 w 3617167"/>
                <a:gd name="connsiteY193" fmla="*/ 956744 h 3381843"/>
                <a:gd name="connsiteX194" fmla="*/ 2814448 w 3617167"/>
                <a:gd name="connsiteY194" fmla="*/ 939075 h 3381843"/>
                <a:gd name="connsiteX195" fmla="*/ 2846745 w 3617167"/>
                <a:gd name="connsiteY195" fmla="*/ 868978 h 3381843"/>
                <a:gd name="connsiteX196" fmla="*/ 2935236 w 3617167"/>
                <a:gd name="connsiteY196" fmla="*/ 913561 h 3381843"/>
                <a:gd name="connsiteX197" fmla="*/ 2900598 w 3617167"/>
                <a:gd name="connsiteY197" fmla="*/ 820363 h 3381843"/>
                <a:gd name="connsiteX198" fmla="*/ 2948464 w 3617167"/>
                <a:gd name="connsiteY198" fmla="*/ 785146 h 3381843"/>
                <a:gd name="connsiteX199" fmla="*/ 2883194 w 3617167"/>
                <a:gd name="connsiteY199" fmla="*/ 775152 h 3381843"/>
                <a:gd name="connsiteX200" fmla="*/ 2881722 w 3617167"/>
                <a:gd name="connsiteY200" fmla="*/ 771121 h 3381843"/>
                <a:gd name="connsiteX201" fmla="*/ 2865404 w 3617167"/>
                <a:gd name="connsiteY201" fmla="*/ 572584 h 3381843"/>
                <a:gd name="connsiteX202" fmla="*/ 2795089 w 3617167"/>
                <a:gd name="connsiteY202" fmla="*/ 537101 h 3381843"/>
                <a:gd name="connsiteX203" fmla="*/ 2794100 w 3617167"/>
                <a:gd name="connsiteY203" fmla="*/ 534663 h 3381843"/>
                <a:gd name="connsiteX204" fmla="*/ 2533913 w 3617167"/>
                <a:gd name="connsiteY204" fmla="*/ 301970 h 3381843"/>
                <a:gd name="connsiteX205" fmla="*/ 2362121 w 3617167"/>
                <a:gd name="connsiteY205" fmla="*/ 291759 h 3381843"/>
                <a:gd name="connsiteX206" fmla="*/ 2204764 w 3617167"/>
                <a:gd name="connsiteY206" fmla="*/ 353601 h 3381843"/>
                <a:gd name="connsiteX207" fmla="*/ 2062590 w 3617167"/>
                <a:gd name="connsiteY207" fmla="*/ 579149 h 3381843"/>
                <a:gd name="connsiteX208" fmla="*/ 2062252 w 3617167"/>
                <a:gd name="connsiteY208" fmla="*/ 581346 h 3381843"/>
                <a:gd name="connsiteX209" fmla="*/ 2060755 w 3617167"/>
                <a:gd name="connsiteY209" fmla="*/ 582988 h 3381843"/>
                <a:gd name="connsiteX210" fmla="*/ 2018730 w 3617167"/>
                <a:gd name="connsiteY210" fmla="*/ 719103 h 3381843"/>
                <a:gd name="connsiteX211" fmla="*/ 2019286 w 3617167"/>
                <a:gd name="connsiteY211" fmla="*/ 723086 h 3381843"/>
                <a:gd name="connsiteX212" fmla="*/ 1943105 w 3617167"/>
                <a:gd name="connsiteY212" fmla="*/ 785218 h 3381843"/>
                <a:gd name="connsiteX213" fmla="*/ 1953702 w 3617167"/>
                <a:gd name="connsiteY213" fmla="*/ 800497 h 3381843"/>
                <a:gd name="connsiteX214" fmla="*/ 1994037 w 3617167"/>
                <a:gd name="connsiteY214" fmla="*/ 852853 h 3381843"/>
                <a:gd name="connsiteX215" fmla="*/ 1866853 w 3617167"/>
                <a:gd name="connsiteY215" fmla="*/ 832408 h 3381843"/>
                <a:gd name="connsiteX216" fmla="*/ 1786086 w 3617167"/>
                <a:gd name="connsiteY216" fmla="*/ 815970 h 3381843"/>
                <a:gd name="connsiteX217" fmla="*/ 1784493 w 3617167"/>
                <a:gd name="connsiteY217" fmla="*/ 814184 h 3381843"/>
                <a:gd name="connsiteX218" fmla="*/ 1403181 w 3617167"/>
                <a:gd name="connsiteY218" fmla="*/ 257121 h 3381843"/>
                <a:gd name="connsiteX219" fmla="*/ 1395360 w 3617167"/>
                <a:gd name="connsiteY219" fmla="*/ 244955 h 3381843"/>
                <a:gd name="connsiteX220" fmla="*/ 1392270 w 3617167"/>
                <a:gd name="connsiteY220" fmla="*/ 241938 h 3381843"/>
                <a:gd name="connsiteX221" fmla="*/ 1394346 w 3617167"/>
                <a:gd name="connsiteY221" fmla="*/ 238848 h 3381843"/>
                <a:gd name="connsiteX222" fmla="*/ 1430240 w 3617167"/>
                <a:gd name="connsiteY222" fmla="*/ 112895 h 3381843"/>
                <a:gd name="connsiteX223" fmla="*/ 1431229 w 3617167"/>
                <a:gd name="connsiteY223" fmla="*/ 109298 h 3381843"/>
                <a:gd name="connsiteX224" fmla="*/ 1434753 w 3617167"/>
                <a:gd name="connsiteY224" fmla="*/ 108067 h 3381843"/>
                <a:gd name="connsiteX225" fmla="*/ 2070652 w 3617167"/>
                <a:gd name="connsiteY225" fmla="*/ 0 h 338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617167" h="3381843">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6" name="Freeform: Shape 25">
              <a:extLst>
                <a:ext uri="{FF2B5EF4-FFF2-40B4-BE49-F238E27FC236}">
                  <a16:creationId xmlns:a16="http://schemas.microsoft.com/office/drawing/2014/main" id="{0F47C14F-EDC9-A323-B2B8-CEFE42A8A1FB}"/>
                </a:ext>
              </a:extLst>
            </p:cNvPr>
            <p:cNvSpPr/>
            <p:nvPr/>
          </p:nvSpPr>
          <p:spPr>
            <a:xfrm>
              <a:off x="7995861" y="1322288"/>
              <a:ext cx="2027279" cy="5323954"/>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7" name="Freeform: Shape 26">
              <a:extLst>
                <a:ext uri="{FF2B5EF4-FFF2-40B4-BE49-F238E27FC236}">
                  <a16:creationId xmlns:a16="http://schemas.microsoft.com/office/drawing/2014/main" id="{FC5136F0-1A81-C859-2349-B1608A975454}"/>
                </a:ext>
              </a:extLst>
            </p:cNvPr>
            <p:cNvSpPr/>
            <p:nvPr/>
          </p:nvSpPr>
          <p:spPr>
            <a:xfrm>
              <a:off x="7115781" y="2108544"/>
              <a:ext cx="4017498" cy="4010307"/>
            </a:xfrm>
            <a:custGeom>
              <a:avLst/>
              <a:gdLst>
                <a:gd name="connsiteX0" fmla="*/ 1420897 w 4017498"/>
                <a:gd name="connsiteY0" fmla="*/ 3841195 h 4010308"/>
                <a:gd name="connsiteX1" fmla="*/ 1276646 w 4017498"/>
                <a:gd name="connsiteY1" fmla="*/ 3843030 h 4010308"/>
                <a:gd name="connsiteX2" fmla="*/ 1276622 w 4017498"/>
                <a:gd name="connsiteY2" fmla="*/ 3843030 h 4010308"/>
                <a:gd name="connsiteX3" fmla="*/ 1419086 w 4017498"/>
                <a:gd name="connsiteY3" fmla="*/ 3890679 h 4010308"/>
                <a:gd name="connsiteX4" fmla="*/ 1435766 w 4017498"/>
                <a:gd name="connsiteY4" fmla="*/ 3826640 h 4010308"/>
                <a:gd name="connsiteX5" fmla="*/ 1432748 w 4017498"/>
                <a:gd name="connsiteY5" fmla="*/ 3909603 h 4010308"/>
                <a:gd name="connsiteX6" fmla="*/ 1423938 w 4017498"/>
                <a:gd name="connsiteY6" fmla="*/ 3907020 h 4010308"/>
                <a:gd name="connsiteX7" fmla="*/ 1237325 w 4017498"/>
                <a:gd name="connsiteY7" fmla="*/ 3842957 h 4010308"/>
                <a:gd name="connsiteX8" fmla="*/ 1204497 w 4017498"/>
                <a:gd name="connsiteY8" fmla="*/ 3829561 h 4010308"/>
                <a:gd name="connsiteX9" fmla="*/ 2673624 w 4017498"/>
                <a:gd name="connsiteY9" fmla="*/ 3768733 h 4010308"/>
                <a:gd name="connsiteX10" fmla="*/ 2677390 w 4017498"/>
                <a:gd name="connsiteY10" fmla="*/ 3814234 h 4010308"/>
                <a:gd name="connsiteX11" fmla="*/ 2684317 w 4017498"/>
                <a:gd name="connsiteY11" fmla="*/ 3902556 h 4010308"/>
                <a:gd name="connsiteX12" fmla="*/ 2941728 w 4017498"/>
                <a:gd name="connsiteY12" fmla="*/ 3776554 h 4010308"/>
                <a:gd name="connsiteX13" fmla="*/ 2673624 w 4017498"/>
                <a:gd name="connsiteY13" fmla="*/ 3768733 h 4010308"/>
                <a:gd name="connsiteX14" fmla="*/ 1500939 w 4017498"/>
                <a:gd name="connsiteY14" fmla="*/ 3760573 h 4010308"/>
                <a:gd name="connsiteX15" fmla="*/ 941800 w 4017498"/>
                <a:gd name="connsiteY15" fmla="*/ 3770325 h 4010308"/>
                <a:gd name="connsiteX16" fmla="*/ 1495677 w 4017498"/>
                <a:gd name="connsiteY16" fmla="*/ 3992421 h 4010308"/>
                <a:gd name="connsiteX17" fmla="*/ 1501590 w 4017498"/>
                <a:gd name="connsiteY17" fmla="*/ 3760573 h 4010308"/>
                <a:gd name="connsiteX18" fmla="*/ 2658103 w 4017498"/>
                <a:gd name="connsiteY18" fmla="*/ 3754009 h 4010308"/>
                <a:gd name="connsiteX19" fmla="*/ 2666045 w 4017498"/>
                <a:gd name="connsiteY19" fmla="*/ 3754202 h 4010308"/>
                <a:gd name="connsiteX20" fmla="*/ 2966928 w 4017498"/>
                <a:gd name="connsiteY20" fmla="*/ 3763013 h 4010308"/>
                <a:gd name="connsiteX21" fmla="*/ 2991308 w 4017498"/>
                <a:gd name="connsiteY21" fmla="*/ 3763785 h 4010308"/>
                <a:gd name="connsiteX22" fmla="*/ 2970380 w 4017498"/>
                <a:gd name="connsiteY22" fmla="*/ 3776337 h 4010308"/>
                <a:gd name="connsiteX23" fmla="*/ 2680503 w 4017498"/>
                <a:gd name="connsiteY23" fmla="*/ 3919573 h 4010308"/>
                <a:gd name="connsiteX24" fmla="*/ 2671307 w 4017498"/>
                <a:gd name="connsiteY24" fmla="*/ 3923218 h 4010308"/>
                <a:gd name="connsiteX25" fmla="*/ 2671283 w 4017498"/>
                <a:gd name="connsiteY25" fmla="*/ 3923218 h 4010308"/>
                <a:gd name="connsiteX26" fmla="*/ 2670679 w 4017498"/>
                <a:gd name="connsiteY26" fmla="*/ 3913370 h 4010308"/>
                <a:gd name="connsiteX27" fmla="*/ 2663076 w 4017498"/>
                <a:gd name="connsiteY27" fmla="*/ 3815441 h 4010308"/>
                <a:gd name="connsiteX28" fmla="*/ 2658706 w 4017498"/>
                <a:gd name="connsiteY28" fmla="*/ 3761926 h 4010308"/>
                <a:gd name="connsiteX29" fmla="*/ 1500842 w 4017498"/>
                <a:gd name="connsiteY29" fmla="*/ 3746235 h 4010308"/>
                <a:gd name="connsiteX30" fmla="*/ 1516218 w 4017498"/>
                <a:gd name="connsiteY30" fmla="*/ 3746235 h 4010308"/>
                <a:gd name="connsiteX31" fmla="*/ 1516073 w 4017498"/>
                <a:gd name="connsiteY31" fmla="*/ 3753549 h 4010308"/>
                <a:gd name="connsiteX32" fmla="*/ 1509701 w 4017498"/>
                <a:gd name="connsiteY32" fmla="*/ 4001642 h 4010308"/>
                <a:gd name="connsiteX33" fmla="*/ 1509363 w 4017498"/>
                <a:gd name="connsiteY33" fmla="*/ 4010284 h 4010308"/>
                <a:gd name="connsiteX34" fmla="*/ 1509363 w 4017498"/>
                <a:gd name="connsiteY34" fmla="*/ 4010308 h 4010308"/>
                <a:gd name="connsiteX35" fmla="*/ 1500939 w 4017498"/>
                <a:gd name="connsiteY35" fmla="*/ 4008401 h 4010308"/>
                <a:gd name="connsiteX36" fmla="*/ 913148 w 4017498"/>
                <a:gd name="connsiteY36" fmla="*/ 3769891 h 4010308"/>
                <a:gd name="connsiteX37" fmla="*/ 892220 w 4017498"/>
                <a:gd name="connsiteY37" fmla="*/ 3757194 h 4010308"/>
                <a:gd name="connsiteX38" fmla="*/ 916696 w 4017498"/>
                <a:gd name="connsiteY38" fmla="*/ 3756590 h 4010308"/>
                <a:gd name="connsiteX39" fmla="*/ 1500842 w 4017498"/>
                <a:gd name="connsiteY39" fmla="*/ 3746235 h 4010308"/>
                <a:gd name="connsiteX40" fmla="*/ 1992008 w 4017498"/>
                <a:gd name="connsiteY40" fmla="*/ 3596433 h 4010308"/>
                <a:gd name="connsiteX41" fmla="*/ 1992973 w 4017498"/>
                <a:gd name="connsiteY41" fmla="*/ 3602781 h 4010308"/>
                <a:gd name="connsiteX42" fmla="*/ 1992998 w 4017498"/>
                <a:gd name="connsiteY42" fmla="*/ 3602781 h 4010308"/>
                <a:gd name="connsiteX43" fmla="*/ 2149341 w 4017498"/>
                <a:gd name="connsiteY43" fmla="*/ 3605002 h 4010308"/>
                <a:gd name="connsiteX44" fmla="*/ 2149824 w 4017498"/>
                <a:gd name="connsiteY44" fmla="*/ 3598605 h 4010308"/>
                <a:gd name="connsiteX45" fmla="*/ 1975280 w 4017498"/>
                <a:gd name="connsiteY45" fmla="*/ 3581805 h 4010308"/>
                <a:gd name="connsiteX46" fmla="*/ 2165321 w 4017498"/>
                <a:gd name="connsiteY46" fmla="*/ 3584460 h 4010308"/>
                <a:gd name="connsiteX47" fmla="*/ 2162641 w 4017498"/>
                <a:gd name="connsiteY47" fmla="*/ 3619533 h 4010308"/>
                <a:gd name="connsiteX48" fmla="*/ 2162641 w 4017498"/>
                <a:gd name="connsiteY48" fmla="*/ 3619557 h 4010308"/>
                <a:gd name="connsiteX49" fmla="*/ 1980663 w 4017498"/>
                <a:gd name="connsiteY49" fmla="*/ 3616950 h 4010308"/>
                <a:gd name="connsiteX50" fmla="*/ 3253111 w 4017498"/>
                <a:gd name="connsiteY50" fmla="*/ 3444651 h 4010308"/>
                <a:gd name="connsiteX51" fmla="*/ 3239449 w 4017498"/>
                <a:gd name="connsiteY51" fmla="*/ 3446124 h 4010308"/>
                <a:gd name="connsiteX52" fmla="*/ 3251229 w 4017498"/>
                <a:gd name="connsiteY52" fmla="*/ 3446341 h 4010308"/>
                <a:gd name="connsiteX53" fmla="*/ 3253111 w 4017498"/>
                <a:gd name="connsiteY53" fmla="*/ 3444651 h 4010308"/>
                <a:gd name="connsiteX54" fmla="*/ 2107099 w 4017498"/>
                <a:gd name="connsiteY54" fmla="*/ 3429710 h 4010308"/>
                <a:gd name="connsiteX55" fmla="*/ 2084313 w 4017498"/>
                <a:gd name="connsiteY55" fmla="*/ 3429855 h 4010308"/>
                <a:gd name="connsiteX56" fmla="*/ 2023267 w 4017498"/>
                <a:gd name="connsiteY56" fmla="*/ 3429807 h 4010308"/>
                <a:gd name="connsiteX57" fmla="*/ 2023919 w 4017498"/>
                <a:gd name="connsiteY57" fmla="*/ 3502270 h 4010308"/>
                <a:gd name="connsiteX58" fmla="*/ 2025174 w 4017498"/>
                <a:gd name="connsiteY58" fmla="*/ 3502270 h 4010308"/>
                <a:gd name="connsiteX59" fmla="*/ 2025222 w 4017498"/>
                <a:gd name="connsiteY59" fmla="*/ 3503187 h 4010308"/>
                <a:gd name="connsiteX60" fmla="*/ 2025222 w 4017498"/>
                <a:gd name="connsiteY60" fmla="*/ 3503163 h 4010308"/>
                <a:gd name="connsiteX61" fmla="*/ 2107968 w 4017498"/>
                <a:gd name="connsiteY61" fmla="*/ 3504539 h 4010308"/>
                <a:gd name="connsiteX62" fmla="*/ 2108741 w 4017498"/>
                <a:gd name="connsiteY62" fmla="*/ 3501401 h 4010308"/>
                <a:gd name="connsiteX63" fmla="*/ 2107703 w 4017498"/>
                <a:gd name="connsiteY63" fmla="*/ 3498166 h 4010308"/>
                <a:gd name="connsiteX64" fmla="*/ 2105892 w 4017498"/>
                <a:gd name="connsiteY64" fmla="*/ 3491649 h 4010308"/>
                <a:gd name="connsiteX65" fmla="*/ 2105723 w 4017498"/>
                <a:gd name="connsiteY65" fmla="*/ 3490394 h 4010308"/>
                <a:gd name="connsiteX66" fmla="*/ 2107099 w 4017498"/>
                <a:gd name="connsiteY66" fmla="*/ 3429710 h 4010308"/>
                <a:gd name="connsiteX67" fmla="*/ 3292505 w 4017498"/>
                <a:gd name="connsiteY67" fmla="*/ 3425896 h 4010308"/>
                <a:gd name="connsiteX68" fmla="*/ 3278167 w 4017498"/>
                <a:gd name="connsiteY68" fmla="*/ 3440282 h 4010308"/>
                <a:gd name="connsiteX69" fmla="*/ 3258663 w 4017498"/>
                <a:gd name="connsiteY69" fmla="*/ 3458941 h 4010308"/>
                <a:gd name="connsiteX70" fmla="*/ 3256587 w 4017498"/>
                <a:gd name="connsiteY70" fmla="*/ 3460776 h 4010308"/>
                <a:gd name="connsiteX71" fmla="*/ 3256539 w 4017498"/>
                <a:gd name="connsiteY71" fmla="*/ 3460800 h 4010308"/>
                <a:gd name="connsiteX72" fmla="*/ 3120496 w 4017498"/>
                <a:gd name="connsiteY72" fmla="*/ 3458338 h 4010308"/>
                <a:gd name="connsiteX73" fmla="*/ 3119989 w 4017498"/>
                <a:gd name="connsiteY73" fmla="*/ 3444024 h 4010308"/>
                <a:gd name="connsiteX74" fmla="*/ 3258977 w 4017498"/>
                <a:gd name="connsiteY74" fmla="*/ 3429565 h 4010308"/>
                <a:gd name="connsiteX75" fmla="*/ 2012864 w 4017498"/>
                <a:gd name="connsiteY75" fmla="*/ 3415179 h 4010308"/>
                <a:gd name="connsiteX76" fmla="*/ 2018150 w 4017498"/>
                <a:gd name="connsiteY76" fmla="*/ 3415324 h 4010308"/>
                <a:gd name="connsiteX77" fmla="*/ 2084216 w 4017498"/>
                <a:gd name="connsiteY77" fmla="*/ 3415493 h 4010308"/>
                <a:gd name="connsiteX78" fmla="*/ 2116924 w 4017498"/>
                <a:gd name="connsiteY78" fmla="*/ 3415324 h 4010308"/>
                <a:gd name="connsiteX79" fmla="*/ 2127110 w 4017498"/>
                <a:gd name="connsiteY79" fmla="*/ 3415324 h 4010308"/>
                <a:gd name="connsiteX80" fmla="*/ 2123682 w 4017498"/>
                <a:gd name="connsiteY80" fmla="*/ 3424906 h 4010308"/>
                <a:gd name="connsiteX81" fmla="*/ 2119917 w 4017498"/>
                <a:gd name="connsiteY81" fmla="*/ 3487666 h 4010308"/>
                <a:gd name="connsiteX82" fmla="*/ 2120158 w 4017498"/>
                <a:gd name="connsiteY82" fmla="*/ 3489476 h 4010308"/>
                <a:gd name="connsiteX83" fmla="*/ 2121365 w 4017498"/>
                <a:gd name="connsiteY83" fmla="*/ 3493628 h 4010308"/>
                <a:gd name="connsiteX84" fmla="*/ 2123176 w 4017498"/>
                <a:gd name="connsiteY84" fmla="*/ 3499976 h 4010308"/>
                <a:gd name="connsiteX85" fmla="*/ 2123513 w 4017498"/>
                <a:gd name="connsiteY85" fmla="*/ 3501570 h 4010308"/>
                <a:gd name="connsiteX86" fmla="*/ 2123127 w 4017498"/>
                <a:gd name="connsiteY86" fmla="*/ 3503139 h 4010308"/>
                <a:gd name="connsiteX87" fmla="*/ 2120810 w 4017498"/>
                <a:gd name="connsiteY87" fmla="*/ 3513204 h 4010308"/>
                <a:gd name="connsiteX88" fmla="*/ 2119627 w 4017498"/>
                <a:gd name="connsiteY88" fmla="*/ 3519094 h 4010308"/>
                <a:gd name="connsiteX89" fmla="*/ 2119579 w 4017498"/>
                <a:gd name="connsiteY89" fmla="*/ 3519094 h 4010308"/>
                <a:gd name="connsiteX90" fmla="*/ 2011608 w 4017498"/>
                <a:gd name="connsiteY90" fmla="*/ 3517284 h 4010308"/>
                <a:gd name="connsiteX91" fmla="*/ 2010957 w 4017498"/>
                <a:gd name="connsiteY91" fmla="*/ 3510766 h 4010308"/>
                <a:gd name="connsiteX92" fmla="*/ 2011174 w 4017498"/>
                <a:gd name="connsiteY92" fmla="*/ 3420224 h 4010308"/>
                <a:gd name="connsiteX93" fmla="*/ 401103 w 4017498"/>
                <a:gd name="connsiteY93" fmla="*/ 3299510 h 4010308"/>
                <a:gd name="connsiteX94" fmla="*/ 564737 w 4017498"/>
                <a:gd name="connsiteY94" fmla="*/ 3479943 h 4010308"/>
                <a:gd name="connsiteX95" fmla="*/ 1384979 w 4017498"/>
                <a:gd name="connsiteY95" fmla="*/ 3492423 h 4010308"/>
                <a:gd name="connsiteX96" fmla="*/ 1319251 w 4017498"/>
                <a:gd name="connsiteY96" fmla="*/ 3405525 h 4010308"/>
                <a:gd name="connsiteX97" fmla="*/ 401103 w 4017498"/>
                <a:gd name="connsiteY97" fmla="*/ 3299510 h 4010308"/>
                <a:gd name="connsiteX98" fmla="*/ 366803 w 4017498"/>
                <a:gd name="connsiteY98" fmla="*/ 3279185 h 4010308"/>
                <a:gd name="connsiteX99" fmla="*/ 385076 w 4017498"/>
                <a:gd name="connsiteY99" fmla="*/ 3282275 h 4010308"/>
                <a:gd name="connsiteX100" fmla="*/ 1323499 w 4017498"/>
                <a:gd name="connsiteY100" fmla="*/ 3391428 h 4010308"/>
                <a:gd name="connsiteX101" fmla="*/ 1326758 w 4017498"/>
                <a:gd name="connsiteY101" fmla="*/ 3391669 h 4010308"/>
                <a:gd name="connsiteX102" fmla="*/ 1414211 w 4017498"/>
                <a:gd name="connsiteY102" fmla="*/ 3507243 h 4010308"/>
                <a:gd name="connsiteX103" fmla="*/ 1399486 w 4017498"/>
                <a:gd name="connsiteY103" fmla="*/ 3507002 h 4010308"/>
                <a:gd name="connsiteX104" fmla="*/ 561744 w 4017498"/>
                <a:gd name="connsiteY104" fmla="*/ 3494257 h 4010308"/>
                <a:gd name="connsiteX105" fmla="*/ 558895 w 4017498"/>
                <a:gd name="connsiteY105" fmla="*/ 3494257 h 4010308"/>
                <a:gd name="connsiteX106" fmla="*/ 556844 w 4017498"/>
                <a:gd name="connsiteY106" fmla="*/ 3492254 h 4010308"/>
                <a:gd name="connsiteX107" fmla="*/ 378245 w 4017498"/>
                <a:gd name="connsiteY107" fmla="*/ 3293789 h 4010308"/>
                <a:gd name="connsiteX108" fmla="*/ 2175362 w 4017498"/>
                <a:gd name="connsiteY108" fmla="*/ 3249638 h 4010308"/>
                <a:gd name="connsiteX109" fmla="*/ 2085471 w 4017498"/>
                <a:gd name="connsiteY109" fmla="*/ 3251762 h 4010308"/>
                <a:gd name="connsiteX110" fmla="*/ 2085471 w 4017498"/>
                <a:gd name="connsiteY110" fmla="*/ 3251787 h 4010308"/>
                <a:gd name="connsiteX111" fmla="*/ 2080812 w 4017498"/>
                <a:gd name="connsiteY111" fmla="*/ 3258159 h 4010308"/>
                <a:gd name="connsiteX112" fmla="*/ 2174831 w 4017498"/>
                <a:gd name="connsiteY112" fmla="*/ 3256107 h 4010308"/>
                <a:gd name="connsiteX113" fmla="*/ 2190907 w 4017498"/>
                <a:gd name="connsiteY113" fmla="*/ 3234914 h 4010308"/>
                <a:gd name="connsiteX114" fmla="*/ 2188204 w 4017498"/>
                <a:gd name="connsiteY114" fmla="*/ 3269914 h 4010308"/>
                <a:gd name="connsiteX115" fmla="*/ 2181831 w 4017498"/>
                <a:gd name="connsiteY115" fmla="*/ 3270180 h 4010308"/>
                <a:gd name="connsiteX116" fmla="*/ 2066619 w 4017498"/>
                <a:gd name="connsiteY116" fmla="*/ 3272545 h 4010308"/>
                <a:gd name="connsiteX117" fmla="*/ 2052474 w 4017498"/>
                <a:gd name="connsiteY117" fmla="*/ 3272545 h 4010308"/>
                <a:gd name="connsiteX118" fmla="*/ 2078085 w 4017498"/>
                <a:gd name="connsiteY118" fmla="*/ 3237593 h 4010308"/>
                <a:gd name="connsiteX119" fmla="*/ 3420171 w 4017498"/>
                <a:gd name="connsiteY119" fmla="*/ 2980662 h 4010308"/>
                <a:gd name="connsiteX120" fmla="*/ 3420172 w 4017498"/>
                <a:gd name="connsiteY120" fmla="*/ 2980666 h 4010308"/>
                <a:gd name="connsiteX121" fmla="*/ 3420148 w 4017498"/>
                <a:gd name="connsiteY121" fmla="*/ 2980666 h 4010308"/>
                <a:gd name="connsiteX122" fmla="*/ 3665465 w 4017498"/>
                <a:gd name="connsiteY122" fmla="*/ 2906899 h 4010308"/>
                <a:gd name="connsiteX123" fmla="*/ 3658441 w 4017498"/>
                <a:gd name="connsiteY123" fmla="*/ 2920972 h 4010308"/>
                <a:gd name="connsiteX124" fmla="*/ 3653734 w 4017498"/>
                <a:gd name="connsiteY124" fmla="*/ 2929999 h 4010308"/>
                <a:gd name="connsiteX125" fmla="*/ 3648882 w 4017498"/>
                <a:gd name="connsiteY125" fmla="*/ 2939269 h 4010308"/>
                <a:gd name="connsiteX126" fmla="*/ 3647289 w 4017498"/>
                <a:gd name="connsiteY126" fmla="*/ 2942503 h 4010308"/>
                <a:gd name="connsiteX127" fmla="*/ 3643741 w 4017498"/>
                <a:gd name="connsiteY127" fmla="*/ 2943155 h 4010308"/>
                <a:gd name="connsiteX128" fmla="*/ 3420171 w 4017498"/>
                <a:gd name="connsiteY128" fmla="*/ 2980662 h 4010308"/>
                <a:gd name="connsiteX129" fmla="*/ 3417493 w 4017498"/>
                <a:gd name="connsiteY129" fmla="*/ 2966569 h 4010308"/>
                <a:gd name="connsiteX130" fmla="*/ 3650234 w 4017498"/>
                <a:gd name="connsiteY130" fmla="*/ 2910809 h 4010308"/>
                <a:gd name="connsiteX131" fmla="*/ 722168 w 4017498"/>
                <a:gd name="connsiteY131" fmla="*/ 2459376 h 4010308"/>
                <a:gd name="connsiteX132" fmla="*/ 722190 w 4017498"/>
                <a:gd name="connsiteY132" fmla="*/ 2459376 h 4010308"/>
                <a:gd name="connsiteX133" fmla="*/ 722166 w 4017498"/>
                <a:gd name="connsiteY133" fmla="*/ 2459425 h 4010308"/>
                <a:gd name="connsiteX134" fmla="*/ 1576676 w 4017498"/>
                <a:gd name="connsiteY134" fmla="*/ 2403544 h 4010308"/>
                <a:gd name="connsiteX135" fmla="*/ 1576685 w 4017498"/>
                <a:gd name="connsiteY135" fmla="*/ 2403544 h 4010308"/>
                <a:gd name="connsiteX136" fmla="*/ 1576661 w 4017498"/>
                <a:gd name="connsiteY136" fmla="*/ 2403568 h 4010308"/>
                <a:gd name="connsiteX137" fmla="*/ 3121075 w 4017498"/>
                <a:gd name="connsiteY137" fmla="*/ 2379213 h 4010308"/>
                <a:gd name="connsiteX138" fmla="*/ 3121074 w 4017498"/>
                <a:gd name="connsiteY138" fmla="*/ 2379239 h 4010308"/>
                <a:gd name="connsiteX139" fmla="*/ 3077457 w 4017498"/>
                <a:gd name="connsiteY139" fmla="*/ 2434369 h 4010308"/>
                <a:gd name="connsiteX140" fmla="*/ 3118565 w 4017498"/>
                <a:gd name="connsiteY140" fmla="*/ 2426862 h 4010308"/>
                <a:gd name="connsiteX141" fmla="*/ 3121074 w 4017498"/>
                <a:gd name="connsiteY141" fmla="*/ 2379239 h 4010308"/>
                <a:gd name="connsiteX142" fmla="*/ 3121075 w 4017498"/>
                <a:gd name="connsiteY142" fmla="*/ 2379237 h 4010308"/>
                <a:gd name="connsiteX143" fmla="*/ 3137755 w 4017498"/>
                <a:gd name="connsiteY143" fmla="*/ 2335016 h 4010308"/>
                <a:gd name="connsiteX144" fmla="*/ 3132275 w 4017498"/>
                <a:gd name="connsiteY144" fmla="*/ 2438980 h 4010308"/>
                <a:gd name="connsiteX145" fmla="*/ 3042481 w 4017498"/>
                <a:gd name="connsiteY145" fmla="*/ 2455394 h 4010308"/>
                <a:gd name="connsiteX146" fmla="*/ 3101753 w 4017498"/>
                <a:gd name="connsiteY146" fmla="*/ 2242769 h 4010308"/>
                <a:gd name="connsiteX147" fmla="*/ 3101740 w 4017498"/>
                <a:gd name="connsiteY147" fmla="*/ 2242808 h 4010308"/>
                <a:gd name="connsiteX148" fmla="*/ 3101716 w 4017498"/>
                <a:gd name="connsiteY148" fmla="*/ 2242784 h 4010308"/>
                <a:gd name="connsiteX149" fmla="*/ 3131455 w 4017498"/>
                <a:gd name="connsiteY149" fmla="*/ 2202136 h 4010308"/>
                <a:gd name="connsiteX150" fmla="*/ 3129306 w 4017498"/>
                <a:gd name="connsiteY150" fmla="*/ 2204066 h 4010308"/>
                <a:gd name="connsiteX151" fmla="*/ 3129330 w 4017498"/>
                <a:gd name="connsiteY151" fmla="*/ 2204066 h 4010308"/>
                <a:gd name="connsiteX152" fmla="*/ 3128558 w 4017498"/>
                <a:gd name="connsiteY152" fmla="*/ 2206432 h 4010308"/>
                <a:gd name="connsiteX153" fmla="*/ 3124961 w 4017498"/>
                <a:gd name="connsiteY153" fmla="*/ 2218067 h 4010308"/>
                <a:gd name="connsiteX154" fmla="*/ 3130513 w 4017498"/>
                <a:gd name="connsiteY154" fmla="*/ 2215846 h 4010308"/>
                <a:gd name="connsiteX155" fmla="*/ 3148086 w 4017498"/>
                <a:gd name="connsiteY155" fmla="*/ 2167666 h 4010308"/>
                <a:gd name="connsiteX156" fmla="*/ 3144248 w 4017498"/>
                <a:gd name="connsiteY156" fmla="*/ 2225767 h 4010308"/>
                <a:gd name="connsiteX157" fmla="*/ 3101753 w 4017498"/>
                <a:gd name="connsiteY157" fmla="*/ 2242769 h 4010308"/>
                <a:gd name="connsiteX158" fmla="*/ 3106664 w 4017498"/>
                <a:gd name="connsiteY158" fmla="*/ 2228108 h 4010308"/>
                <a:gd name="connsiteX159" fmla="*/ 3114872 w 4017498"/>
                <a:gd name="connsiteY159" fmla="*/ 2202160 h 4010308"/>
                <a:gd name="connsiteX160" fmla="*/ 3116730 w 4017498"/>
                <a:gd name="connsiteY160" fmla="*/ 2196053 h 4010308"/>
                <a:gd name="connsiteX161" fmla="*/ 1275922 w 4017498"/>
                <a:gd name="connsiteY161" fmla="*/ 2106764 h 4010308"/>
                <a:gd name="connsiteX162" fmla="*/ 1223898 w 4017498"/>
                <a:gd name="connsiteY162" fmla="*/ 2110726 h 4010308"/>
                <a:gd name="connsiteX163" fmla="*/ 1182342 w 4017498"/>
                <a:gd name="connsiteY163" fmla="*/ 2120799 h 4010308"/>
                <a:gd name="connsiteX164" fmla="*/ 1180190 w 4017498"/>
                <a:gd name="connsiteY164" fmla="*/ 2131481 h 4010308"/>
                <a:gd name="connsiteX165" fmla="*/ 1326999 w 4017498"/>
                <a:gd name="connsiteY165" fmla="*/ 2278194 h 4010308"/>
                <a:gd name="connsiteX166" fmla="*/ 1462254 w 4017498"/>
                <a:gd name="connsiteY166" fmla="*/ 2188530 h 4010308"/>
                <a:gd name="connsiteX167" fmla="*/ 1464721 w 4017498"/>
                <a:gd name="connsiteY167" fmla="*/ 2176351 h 4010308"/>
                <a:gd name="connsiteX168" fmla="*/ 1434829 w 4017498"/>
                <a:gd name="connsiteY168" fmla="*/ 2150430 h 4010308"/>
                <a:gd name="connsiteX169" fmla="*/ 1275922 w 4017498"/>
                <a:gd name="connsiteY169" fmla="*/ 2106764 h 4010308"/>
                <a:gd name="connsiteX170" fmla="*/ 1284709 w 4017498"/>
                <a:gd name="connsiteY170" fmla="*/ 2066864 h 4010308"/>
                <a:gd name="connsiteX171" fmla="*/ 1233180 w 4017498"/>
                <a:gd name="connsiteY171" fmla="*/ 2070786 h 4010308"/>
                <a:gd name="connsiteX172" fmla="*/ 1190292 w 4017498"/>
                <a:gd name="connsiteY172" fmla="*/ 2081322 h 4010308"/>
                <a:gd name="connsiteX173" fmla="*/ 1185450 w 4017498"/>
                <a:gd name="connsiteY173" fmla="*/ 2105364 h 4010308"/>
                <a:gd name="connsiteX174" fmla="*/ 1221581 w 4017498"/>
                <a:gd name="connsiteY174" fmla="*/ 2096596 h 4010308"/>
                <a:gd name="connsiteX175" fmla="*/ 1275946 w 4017498"/>
                <a:gd name="connsiteY175" fmla="*/ 2092450 h 4010308"/>
                <a:gd name="connsiteX176" fmla="*/ 1443472 w 4017498"/>
                <a:gd name="connsiteY176" fmla="*/ 2139019 h 4010308"/>
                <a:gd name="connsiteX177" fmla="*/ 1467961 w 4017498"/>
                <a:gd name="connsiteY177" fmla="*/ 2160350 h 4010308"/>
                <a:gd name="connsiteX178" fmla="*/ 1472929 w 4017498"/>
                <a:gd name="connsiteY178" fmla="*/ 2135820 h 4010308"/>
                <a:gd name="connsiteX179" fmla="*/ 1441356 w 4017498"/>
                <a:gd name="connsiteY179" fmla="*/ 2109217 h 4010308"/>
                <a:gd name="connsiteX180" fmla="*/ 1284709 w 4017498"/>
                <a:gd name="connsiteY180" fmla="*/ 2066864 h 4010308"/>
                <a:gd name="connsiteX181" fmla="*/ 1326999 w 4017498"/>
                <a:gd name="connsiteY181" fmla="*/ 1983948 h 4010308"/>
                <a:gd name="connsiteX182" fmla="*/ 1213754 w 4017498"/>
                <a:gd name="connsiteY182" fmla="*/ 2037692 h 4010308"/>
                <a:gd name="connsiteX183" fmla="*/ 1197325 w 4017498"/>
                <a:gd name="connsiteY183" fmla="*/ 2064876 h 4010308"/>
                <a:gd name="connsiteX184" fmla="*/ 1230802 w 4017498"/>
                <a:gd name="connsiteY184" fmla="*/ 2056635 h 4010308"/>
                <a:gd name="connsiteX185" fmla="*/ 1284685 w 4017498"/>
                <a:gd name="connsiteY185" fmla="*/ 2052526 h 4010308"/>
                <a:gd name="connsiteX186" fmla="*/ 1449777 w 4017498"/>
                <a:gd name="connsiteY186" fmla="*/ 2097669 h 4010308"/>
                <a:gd name="connsiteX187" fmla="*/ 1470520 w 4017498"/>
                <a:gd name="connsiteY187" fmla="*/ 2115209 h 4010308"/>
                <a:gd name="connsiteX188" fmla="*/ 1462254 w 4017498"/>
                <a:gd name="connsiteY188" fmla="*/ 2074305 h 4010308"/>
                <a:gd name="connsiteX189" fmla="*/ 1326999 w 4017498"/>
                <a:gd name="connsiteY189" fmla="*/ 1983948 h 4010308"/>
                <a:gd name="connsiteX190" fmla="*/ 1326999 w 4017498"/>
                <a:gd name="connsiteY190" fmla="*/ 1969634 h 4010308"/>
                <a:gd name="connsiteX191" fmla="*/ 1475485 w 4017498"/>
                <a:gd name="connsiteY191" fmla="*/ 2068565 h 4010308"/>
                <a:gd name="connsiteX192" fmla="*/ 1487837 w 4017498"/>
                <a:gd name="connsiteY192" fmla="*/ 2129852 h 4010308"/>
                <a:gd name="connsiteX193" fmla="*/ 1487881 w 4017498"/>
                <a:gd name="connsiteY193" fmla="*/ 2129889 h 4010308"/>
                <a:gd name="connsiteX194" fmla="*/ 1487850 w 4017498"/>
                <a:gd name="connsiteY194" fmla="*/ 2129917 h 4010308"/>
                <a:gd name="connsiteX195" fmla="*/ 1488170 w 4017498"/>
                <a:gd name="connsiteY195" fmla="*/ 2131505 h 4010308"/>
                <a:gd name="connsiteX196" fmla="*/ 1480192 w 4017498"/>
                <a:gd name="connsiteY196" fmla="*/ 2171003 h 4010308"/>
                <a:gd name="connsiteX197" fmla="*/ 1481652 w 4017498"/>
                <a:gd name="connsiteY197" fmla="*/ 2172275 h 4010308"/>
                <a:gd name="connsiteX198" fmla="*/ 1479572 w 4017498"/>
                <a:gd name="connsiteY198" fmla="*/ 2174069 h 4010308"/>
                <a:gd name="connsiteX199" fmla="*/ 1475482 w 4017498"/>
                <a:gd name="connsiteY199" fmla="*/ 2194317 h 4010308"/>
                <a:gd name="connsiteX200" fmla="*/ 1326999 w 4017498"/>
                <a:gd name="connsiteY200" fmla="*/ 2292556 h 4010308"/>
                <a:gd name="connsiteX201" fmla="*/ 1165804 w 4017498"/>
                <a:gd name="connsiteY201" fmla="*/ 2131505 h 4010308"/>
                <a:gd name="connsiteX202" fmla="*/ 1326999 w 4017498"/>
                <a:gd name="connsiteY202" fmla="*/ 1969634 h 4010308"/>
                <a:gd name="connsiteX203" fmla="*/ 1426810 w 4017498"/>
                <a:gd name="connsiteY203" fmla="*/ 1765063 h 4010308"/>
                <a:gd name="connsiteX204" fmla="*/ 1151272 w 4017498"/>
                <a:gd name="connsiteY204" fmla="*/ 1833519 h 4010308"/>
                <a:gd name="connsiteX205" fmla="*/ 1053029 w 4017498"/>
                <a:gd name="connsiteY205" fmla="*/ 2345395 h 4010308"/>
                <a:gd name="connsiteX206" fmla="*/ 1053005 w 4017498"/>
                <a:gd name="connsiteY206" fmla="*/ 2345419 h 4010308"/>
                <a:gd name="connsiteX207" fmla="*/ 1568816 w 4017498"/>
                <a:gd name="connsiteY207" fmla="*/ 2388868 h 4010308"/>
                <a:gd name="connsiteX208" fmla="*/ 1632468 w 4017498"/>
                <a:gd name="connsiteY208" fmla="*/ 1982307 h 4010308"/>
                <a:gd name="connsiteX209" fmla="*/ 1624623 w 4017498"/>
                <a:gd name="connsiteY209" fmla="*/ 1926041 h 4010308"/>
                <a:gd name="connsiteX210" fmla="*/ 1533960 w 4017498"/>
                <a:gd name="connsiteY210" fmla="*/ 1985662 h 4010308"/>
                <a:gd name="connsiteX211" fmla="*/ 3146565 w 4017498"/>
                <a:gd name="connsiteY211" fmla="*/ 1748336 h 4010308"/>
                <a:gd name="connsiteX212" fmla="*/ 3154941 w 4017498"/>
                <a:gd name="connsiteY212" fmla="*/ 1803758 h 4010308"/>
                <a:gd name="connsiteX213" fmla="*/ 3157837 w 4017498"/>
                <a:gd name="connsiteY213" fmla="*/ 1753381 h 4010308"/>
                <a:gd name="connsiteX214" fmla="*/ 3146565 w 4017498"/>
                <a:gd name="connsiteY214" fmla="*/ 1748336 h 4010308"/>
                <a:gd name="connsiteX215" fmla="*/ 1434607 w 4017498"/>
                <a:gd name="connsiteY215" fmla="*/ 1748335 h 4010308"/>
                <a:gd name="connsiteX216" fmla="*/ 1539705 w 4017498"/>
                <a:gd name="connsiteY216" fmla="*/ 1964735 h 4010308"/>
                <a:gd name="connsiteX217" fmla="*/ 1635775 w 4017498"/>
                <a:gd name="connsiteY217" fmla="*/ 1901565 h 4010308"/>
                <a:gd name="connsiteX218" fmla="*/ 1637272 w 4017498"/>
                <a:gd name="connsiteY218" fmla="*/ 1912862 h 4010308"/>
                <a:gd name="connsiteX219" fmla="*/ 1646637 w 4017498"/>
                <a:gd name="connsiteY219" fmla="*/ 1980304 h 4010308"/>
                <a:gd name="connsiteX220" fmla="*/ 1578857 w 4017498"/>
                <a:gd name="connsiteY220" fmla="*/ 2399947 h 4010308"/>
                <a:gd name="connsiteX221" fmla="*/ 1576676 w 4017498"/>
                <a:gd name="connsiteY221" fmla="*/ 2403544 h 4010308"/>
                <a:gd name="connsiteX222" fmla="*/ 1572461 w 4017498"/>
                <a:gd name="connsiteY222" fmla="*/ 2403375 h 4010308"/>
                <a:gd name="connsiteX223" fmla="*/ 1043591 w 4017498"/>
                <a:gd name="connsiteY223" fmla="*/ 2358671 h 4010308"/>
                <a:gd name="connsiteX224" fmla="*/ 1036036 w 4017498"/>
                <a:gd name="connsiteY224" fmla="*/ 2357657 h 4010308"/>
                <a:gd name="connsiteX225" fmla="*/ 1138865 w 4017498"/>
                <a:gd name="connsiteY225" fmla="*/ 1821836 h 4010308"/>
                <a:gd name="connsiteX226" fmla="*/ 3128099 w 4017498"/>
                <a:gd name="connsiteY226" fmla="*/ 1720722 h 4010308"/>
                <a:gd name="connsiteX227" fmla="*/ 3141254 w 4017498"/>
                <a:gd name="connsiteY227" fmla="*/ 1729098 h 4010308"/>
                <a:gd name="connsiteX228" fmla="*/ 3168072 w 4017498"/>
                <a:gd name="connsiteY228" fmla="*/ 1742085 h 4010308"/>
                <a:gd name="connsiteX229" fmla="*/ 3172779 w 4017498"/>
                <a:gd name="connsiteY229" fmla="*/ 1744064 h 4010308"/>
                <a:gd name="connsiteX230" fmla="*/ 3161337 w 4017498"/>
                <a:gd name="connsiteY230" fmla="*/ 1940839 h 4010308"/>
                <a:gd name="connsiteX231" fmla="*/ 671910 w 4017498"/>
                <a:gd name="connsiteY231" fmla="*/ 1460028 h 4010308"/>
                <a:gd name="connsiteX232" fmla="*/ 669882 w 4017498"/>
                <a:gd name="connsiteY232" fmla="*/ 1461235 h 4010308"/>
                <a:gd name="connsiteX233" fmla="*/ 668699 w 4017498"/>
                <a:gd name="connsiteY233" fmla="*/ 1467221 h 4010308"/>
                <a:gd name="connsiteX234" fmla="*/ 669858 w 4017498"/>
                <a:gd name="connsiteY234" fmla="*/ 1472387 h 4010308"/>
                <a:gd name="connsiteX235" fmla="*/ 669858 w 4017498"/>
                <a:gd name="connsiteY235" fmla="*/ 1472411 h 4010308"/>
                <a:gd name="connsiteX236" fmla="*/ 672054 w 4017498"/>
                <a:gd name="connsiteY236" fmla="*/ 1473618 h 4010308"/>
                <a:gd name="connsiteX237" fmla="*/ 674347 w 4017498"/>
                <a:gd name="connsiteY237" fmla="*/ 1472652 h 4010308"/>
                <a:gd name="connsiteX238" fmla="*/ 675917 w 4017498"/>
                <a:gd name="connsiteY238" fmla="*/ 1467221 h 4010308"/>
                <a:gd name="connsiteX239" fmla="*/ 674323 w 4017498"/>
                <a:gd name="connsiteY239" fmla="*/ 1460993 h 4010308"/>
                <a:gd name="connsiteX240" fmla="*/ 671910 w 4017498"/>
                <a:gd name="connsiteY240" fmla="*/ 1460028 h 4010308"/>
                <a:gd name="connsiteX241" fmla="*/ 612880 w 4017498"/>
                <a:gd name="connsiteY241" fmla="*/ 1457655 h 4010308"/>
                <a:gd name="connsiteX242" fmla="*/ 612891 w 4017498"/>
                <a:gd name="connsiteY242" fmla="*/ 1457661 h 4010308"/>
                <a:gd name="connsiteX243" fmla="*/ 612867 w 4017498"/>
                <a:gd name="connsiteY243" fmla="*/ 1457661 h 4010308"/>
                <a:gd name="connsiteX244" fmla="*/ 1351137 w 4017498"/>
                <a:gd name="connsiteY244" fmla="*/ 1453655 h 4010308"/>
                <a:gd name="connsiteX245" fmla="*/ 1361830 w 4017498"/>
                <a:gd name="connsiteY245" fmla="*/ 1463238 h 4010308"/>
                <a:gd name="connsiteX246" fmla="*/ 1287677 w 4017498"/>
                <a:gd name="connsiteY246" fmla="*/ 1546008 h 4010308"/>
                <a:gd name="connsiteX247" fmla="*/ 1333347 w 4017498"/>
                <a:gd name="connsiteY247" fmla="*/ 1556943 h 4010308"/>
                <a:gd name="connsiteX248" fmla="*/ 1237494 w 4017498"/>
                <a:gd name="connsiteY248" fmla="*/ 1633340 h 4010308"/>
                <a:gd name="connsiteX249" fmla="*/ 1438638 w 4017498"/>
                <a:gd name="connsiteY249" fmla="*/ 1583422 h 4010308"/>
                <a:gd name="connsiteX250" fmla="*/ 1544195 w 4017498"/>
                <a:gd name="connsiteY250" fmla="*/ 1609371 h 4010308"/>
                <a:gd name="connsiteX251" fmla="*/ 1603526 w 4017498"/>
                <a:gd name="connsiteY251" fmla="*/ 1731800 h 4010308"/>
                <a:gd name="connsiteX252" fmla="*/ 1723663 w 4017498"/>
                <a:gd name="connsiteY252" fmla="*/ 1652554 h 4010308"/>
                <a:gd name="connsiteX253" fmla="*/ 1726607 w 4017498"/>
                <a:gd name="connsiteY253" fmla="*/ 1653158 h 4010308"/>
                <a:gd name="connsiteX254" fmla="*/ 1759122 w 4017498"/>
                <a:gd name="connsiteY254" fmla="*/ 1661292 h 4010308"/>
                <a:gd name="connsiteX255" fmla="*/ 1763563 w 4017498"/>
                <a:gd name="connsiteY255" fmla="*/ 1662668 h 4010308"/>
                <a:gd name="connsiteX256" fmla="*/ 1764167 w 4017498"/>
                <a:gd name="connsiteY256" fmla="*/ 1667255 h 4010308"/>
                <a:gd name="connsiteX257" fmla="*/ 1784515 w 4017498"/>
                <a:gd name="connsiteY257" fmla="*/ 1815319 h 4010308"/>
                <a:gd name="connsiteX258" fmla="*/ 1784877 w 4017498"/>
                <a:gd name="connsiteY258" fmla="*/ 1817853 h 4010308"/>
                <a:gd name="connsiteX259" fmla="*/ 1790598 w 4017498"/>
                <a:gd name="connsiteY259" fmla="*/ 1859347 h 4010308"/>
                <a:gd name="connsiteX260" fmla="*/ 1791539 w 4017498"/>
                <a:gd name="connsiteY260" fmla="*/ 2341702 h 4010308"/>
                <a:gd name="connsiteX261" fmla="*/ 1759629 w 4017498"/>
                <a:gd name="connsiteY261" fmla="*/ 2414237 h 4010308"/>
                <a:gd name="connsiteX262" fmla="*/ 1670027 w 4017498"/>
                <a:gd name="connsiteY262" fmla="*/ 2561433 h 4010308"/>
                <a:gd name="connsiteX263" fmla="*/ 1670052 w 4017498"/>
                <a:gd name="connsiteY263" fmla="*/ 2561457 h 4010308"/>
                <a:gd name="connsiteX264" fmla="*/ 1657355 w 4017498"/>
                <a:gd name="connsiteY264" fmla="*/ 2554722 h 4010308"/>
                <a:gd name="connsiteX265" fmla="*/ 1747222 w 4017498"/>
                <a:gd name="connsiteY265" fmla="*/ 2407213 h 4010308"/>
                <a:gd name="connsiteX266" fmla="*/ 1778408 w 4017498"/>
                <a:gd name="connsiteY266" fmla="*/ 2335909 h 4010308"/>
                <a:gd name="connsiteX267" fmla="*/ 1776381 w 4017498"/>
                <a:gd name="connsiteY267" fmla="*/ 1861374 h 4010308"/>
                <a:gd name="connsiteX268" fmla="*/ 1770684 w 4017498"/>
                <a:gd name="connsiteY268" fmla="*/ 1819857 h 4010308"/>
                <a:gd name="connsiteX269" fmla="*/ 1770298 w 4017498"/>
                <a:gd name="connsiteY269" fmla="*/ 1817370 h 4010308"/>
                <a:gd name="connsiteX270" fmla="*/ 1750504 w 4017498"/>
                <a:gd name="connsiteY270" fmla="*/ 1673748 h 4010308"/>
                <a:gd name="connsiteX271" fmla="*/ 1726559 w 4017498"/>
                <a:gd name="connsiteY271" fmla="*/ 1667882 h 4010308"/>
                <a:gd name="connsiteX272" fmla="*/ 1597757 w 4017498"/>
                <a:gd name="connsiteY272" fmla="*/ 1752849 h 4010308"/>
                <a:gd name="connsiteX273" fmla="*/ 1534201 w 4017498"/>
                <a:gd name="connsiteY273" fmla="*/ 1621730 h 4010308"/>
                <a:gd name="connsiteX274" fmla="*/ 1438711 w 4017498"/>
                <a:gd name="connsiteY274" fmla="*/ 1598243 h 4010308"/>
                <a:gd name="connsiteX275" fmla="*/ 1177100 w 4017498"/>
                <a:gd name="connsiteY275" fmla="*/ 1663151 h 4010308"/>
                <a:gd name="connsiteX276" fmla="*/ 1301460 w 4017498"/>
                <a:gd name="connsiteY276" fmla="*/ 1564088 h 4010308"/>
                <a:gd name="connsiteX277" fmla="*/ 1260956 w 4017498"/>
                <a:gd name="connsiteY277" fmla="*/ 1554336 h 4010308"/>
                <a:gd name="connsiteX278" fmla="*/ 379571 w 4017498"/>
                <a:gd name="connsiteY278" fmla="*/ 1451651 h 4010308"/>
                <a:gd name="connsiteX279" fmla="*/ 366440 w 4017498"/>
                <a:gd name="connsiteY279" fmla="*/ 1480183 h 4010308"/>
                <a:gd name="connsiteX280" fmla="*/ 491935 w 4017498"/>
                <a:gd name="connsiteY280" fmla="*/ 1520711 h 4010308"/>
                <a:gd name="connsiteX281" fmla="*/ 501421 w 4017498"/>
                <a:gd name="connsiteY281" fmla="*/ 1523752 h 4010308"/>
                <a:gd name="connsiteX282" fmla="*/ 580450 w 4017498"/>
                <a:gd name="connsiteY282" fmla="*/ 1546732 h 4010308"/>
                <a:gd name="connsiteX283" fmla="*/ 653782 w 4017498"/>
                <a:gd name="connsiteY283" fmla="*/ 1567974 h 4010308"/>
                <a:gd name="connsiteX284" fmla="*/ 661072 w 4017498"/>
                <a:gd name="connsiteY284" fmla="*/ 1553467 h 4010308"/>
                <a:gd name="connsiteX285" fmla="*/ 388720 w 4017498"/>
                <a:gd name="connsiteY285" fmla="*/ 1458869 h 4010308"/>
                <a:gd name="connsiteX286" fmla="*/ 379571 w 4017498"/>
                <a:gd name="connsiteY286" fmla="*/ 1451651 h 4010308"/>
                <a:gd name="connsiteX287" fmla="*/ 671910 w 4017498"/>
                <a:gd name="connsiteY287" fmla="*/ 1445714 h 4010308"/>
                <a:gd name="connsiteX288" fmla="*/ 683930 w 4017498"/>
                <a:gd name="connsiteY288" fmla="*/ 1450155 h 4010308"/>
                <a:gd name="connsiteX289" fmla="*/ 685499 w 4017498"/>
                <a:gd name="connsiteY289" fmla="*/ 1451193 h 4010308"/>
                <a:gd name="connsiteX290" fmla="*/ 686344 w 4017498"/>
                <a:gd name="connsiteY290" fmla="*/ 1452907 h 4010308"/>
                <a:gd name="connsiteX291" fmla="*/ 690279 w 4017498"/>
                <a:gd name="connsiteY291" fmla="*/ 1467245 h 4010308"/>
                <a:gd name="connsiteX292" fmla="*/ 686368 w 4017498"/>
                <a:gd name="connsiteY292" fmla="*/ 1480739 h 4010308"/>
                <a:gd name="connsiteX293" fmla="*/ 685524 w 4017498"/>
                <a:gd name="connsiteY293" fmla="*/ 1482452 h 4010308"/>
                <a:gd name="connsiteX294" fmla="*/ 683882 w 4017498"/>
                <a:gd name="connsiteY294" fmla="*/ 1483611 h 4010308"/>
                <a:gd name="connsiteX295" fmla="*/ 671934 w 4017498"/>
                <a:gd name="connsiteY295" fmla="*/ 1487956 h 4010308"/>
                <a:gd name="connsiteX296" fmla="*/ 671910 w 4017498"/>
                <a:gd name="connsiteY296" fmla="*/ 1487956 h 4010308"/>
                <a:gd name="connsiteX297" fmla="*/ 660782 w 4017498"/>
                <a:gd name="connsiteY297" fmla="*/ 1483587 h 4010308"/>
                <a:gd name="connsiteX298" fmla="*/ 658996 w 4017498"/>
                <a:gd name="connsiteY298" fmla="*/ 1481921 h 4010308"/>
                <a:gd name="connsiteX299" fmla="*/ 654361 w 4017498"/>
                <a:gd name="connsiteY299" fmla="*/ 1467245 h 4010308"/>
                <a:gd name="connsiteX300" fmla="*/ 658996 w 4017498"/>
                <a:gd name="connsiteY300" fmla="*/ 1451797 h 4010308"/>
                <a:gd name="connsiteX301" fmla="*/ 660709 w 4017498"/>
                <a:gd name="connsiteY301" fmla="*/ 1450155 h 4010308"/>
                <a:gd name="connsiteX302" fmla="*/ 671910 w 4017498"/>
                <a:gd name="connsiteY302" fmla="*/ 1445714 h 4010308"/>
                <a:gd name="connsiteX303" fmla="*/ 534671 w 4017498"/>
                <a:gd name="connsiteY303" fmla="*/ 1432963 h 4010308"/>
                <a:gd name="connsiteX304" fmla="*/ 534684 w 4017498"/>
                <a:gd name="connsiteY304" fmla="*/ 1432968 h 4010308"/>
                <a:gd name="connsiteX305" fmla="*/ 534659 w 4017498"/>
                <a:gd name="connsiteY305" fmla="*/ 1432968 h 4010308"/>
                <a:gd name="connsiteX306" fmla="*/ 612891 w 4017498"/>
                <a:gd name="connsiteY306" fmla="*/ 1429758 h 4010308"/>
                <a:gd name="connsiteX307" fmla="*/ 612481 w 4017498"/>
                <a:gd name="connsiteY307" fmla="*/ 1430361 h 4010308"/>
                <a:gd name="connsiteX308" fmla="*/ 610767 w 4017498"/>
                <a:gd name="connsiteY308" fmla="*/ 1430892 h 4010308"/>
                <a:gd name="connsiteX309" fmla="*/ 608909 w 4017498"/>
                <a:gd name="connsiteY309" fmla="*/ 1436154 h 4010308"/>
                <a:gd name="connsiteX310" fmla="*/ 610767 w 4017498"/>
                <a:gd name="connsiteY310" fmla="*/ 1441441 h 4010308"/>
                <a:gd name="connsiteX311" fmla="*/ 612795 w 4017498"/>
                <a:gd name="connsiteY311" fmla="*/ 1443275 h 4010308"/>
                <a:gd name="connsiteX312" fmla="*/ 615016 w 4017498"/>
                <a:gd name="connsiteY312" fmla="*/ 1441441 h 4010308"/>
                <a:gd name="connsiteX313" fmla="*/ 616874 w 4017498"/>
                <a:gd name="connsiteY313" fmla="*/ 1436154 h 4010308"/>
                <a:gd name="connsiteX314" fmla="*/ 615016 w 4017498"/>
                <a:gd name="connsiteY314" fmla="*/ 1430892 h 4010308"/>
                <a:gd name="connsiteX315" fmla="*/ 612916 w 4017498"/>
                <a:gd name="connsiteY315" fmla="*/ 1429782 h 4010308"/>
                <a:gd name="connsiteX316" fmla="*/ 612665 w 4017498"/>
                <a:gd name="connsiteY316" fmla="*/ 1415848 h 4010308"/>
                <a:gd name="connsiteX317" fmla="*/ 626023 w 4017498"/>
                <a:gd name="connsiteY317" fmla="*/ 1421816 h 4010308"/>
                <a:gd name="connsiteX318" fmla="*/ 631212 w 4017498"/>
                <a:gd name="connsiteY318" fmla="*/ 1436130 h 4010308"/>
                <a:gd name="connsiteX319" fmla="*/ 625105 w 4017498"/>
                <a:gd name="connsiteY319" fmla="*/ 1451579 h 4010308"/>
                <a:gd name="connsiteX320" fmla="*/ 612880 w 4017498"/>
                <a:gd name="connsiteY320" fmla="*/ 1457655 h 4010308"/>
                <a:gd name="connsiteX321" fmla="*/ 599760 w 4017498"/>
                <a:gd name="connsiteY321" fmla="*/ 1450492 h 4010308"/>
                <a:gd name="connsiteX322" fmla="*/ 594498 w 4017498"/>
                <a:gd name="connsiteY322" fmla="*/ 1436130 h 4010308"/>
                <a:gd name="connsiteX323" fmla="*/ 600629 w 4017498"/>
                <a:gd name="connsiteY323" fmla="*/ 1420706 h 4010308"/>
                <a:gd name="connsiteX324" fmla="*/ 612665 w 4017498"/>
                <a:gd name="connsiteY324" fmla="*/ 1415848 h 4010308"/>
                <a:gd name="connsiteX325" fmla="*/ 3741260 w 4017498"/>
                <a:gd name="connsiteY325" fmla="*/ 1409168 h 4010308"/>
                <a:gd name="connsiteX326" fmla="*/ 3750529 w 4017498"/>
                <a:gd name="connsiteY326" fmla="*/ 1435310 h 4010308"/>
                <a:gd name="connsiteX327" fmla="*/ 3858644 w 4017498"/>
                <a:gd name="connsiteY327" fmla="*/ 2069253 h 4010308"/>
                <a:gd name="connsiteX328" fmla="*/ 3838609 w 4017498"/>
                <a:gd name="connsiteY328" fmla="*/ 2345419 h 4010308"/>
                <a:gd name="connsiteX329" fmla="*/ 3824440 w 4017498"/>
                <a:gd name="connsiteY329" fmla="*/ 2343295 h 4010308"/>
                <a:gd name="connsiteX330" fmla="*/ 3844306 w 4017498"/>
                <a:gd name="connsiteY330" fmla="*/ 2069253 h 4010308"/>
                <a:gd name="connsiteX331" fmla="*/ 3744929 w 4017498"/>
                <a:gd name="connsiteY331" fmla="*/ 1462876 h 4010308"/>
                <a:gd name="connsiteX332" fmla="*/ 3665441 w 4017498"/>
                <a:gd name="connsiteY332" fmla="*/ 1560974 h 4010308"/>
                <a:gd name="connsiteX333" fmla="*/ 3610189 w 4017498"/>
                <a:gd name="connsiteY333" fmla="*/ 1589433 h 4010308"/>
                <a:gd name="connsiteX334" fmla="*/ 3601330 w 4017498"/>
                <a:gd name="connsiteY334" fmla="*/ 1592981 h 4010308"/>
                <a:gd name="connsiteX335" fmla="*/ 3600679 w 4017498"/>
                <a:gd name="connsiteY335" fmla="*/ 1593271 h 4010308"/>
                <a:gd name="connsiteX336" fmla="*/ 3552281 w 4017498"/>
                <a:gd name="connsiteY336" fmla="*/ 2422131 h 4010308"/>
                <a:gd name="connsiteX337" fmla="*/ 3552281 w 4017498"/>
                <a:gd name="connsiteY337" fmla="*/ 2422179 h 4010308"/>
                <a:gd name="connsiteX338" fmla="*/ 3537943 w 4017498"/>
                <a:gd name="connsiteY338" fmla="*/ 2421358 h 4010308"/>
                <a:gd name="connsiteX339" fmla="*/ 3586895 w 4017498"/>
                <a:gd name="connsiteY339" fmla="*/ 1583470 h 4010308"/>
                <a:gd name="connsiteX340" fmla="*/ 3595537 w 4017498"/>
                <a:gd name="connsiteY340" fmla="*/ 1579874 h 4010308"/>
                <a:gd name="connsiteX341" fmla="*/ 3605096 w 4017498"/>
                <a:gd name="connsiteY341" fmla="*/ 1576036 h 4010308"/>
                <a:gd name="connsiteX342" fmla="*/ 3657814 w 4017498"/>
                <a:gd name="connsiteY342" fmla="*/ 1548832 h 4010308"/>
                <a:gd name="connsiteX343" fmla="*/ 3736698 w 4017498"/>
                <a:gd name="connsiteY343" fmla="*/ 1436541 h 4010308"/>
                <a:gd name="connsiteX344" fmla="*/ 534732 w 4017498"/>
                <a:gd name="connsiteY344" fmla="*/ 1405113 h 4010308"/>
                <a:gd name="connsiteX345" fmla="*/ 532535 w 4017498"/>
                <a:gd name="connsiteY345" fmla="*/ 1406947 h 4010308"/>
                <a:gd name="connsiteX346" fmla="*/ 531497 w 4017498"/>
                <a:gd name="connsiteY346" fmla="*/ 1412233 h 4010308"/>
                <a:gd name="connsiteX347" fmla="*/ 532608 w 4017498"/>
                <a:gd name="connsiteY347" fmla="*/ 1417375 h 4010308"/>
                <a:gd name="connsiteX348" fmla="*/ 532632 w 4017498"/>
                <a:gd name="connsiteY348" fmla="*/ 1417375 h 4010308"/>
                <a:gd name="connsiteX349" fmla="*/ 534853 w 4017498"/>
                <a:gd name="connsiteY349" fmla="*/ 1418630 h 4010308"/>
                <a:gd name="connsiteX350" fmla="*/ 536760 w 4017498"/>
                <a:gd name="connsiteY350" fmla="*/ 1417544 h 4010308"/>
                <a:gd name="connsiteX351" fmla="*/ 538666 w 4017498"/>
                <a:gd name="connsiteY351" fmla="*/ 1412233 h 4010308"/>
                <a:gd name="connsiteX352" fmla="*/ 536784 w 4017498"/>
                <a:gd name="connsiteY352" fmla="*/ 1406947 h 4010308"/>
                <a:gd name="connsiteX353" fmla="*/ 536639 w 4017498"/>
                <a:gd name="connsiteY353" fmla="*/ 1390735 h 4010308"/>
                <a:gd name="connsiteX354" fmla="*/ 547815 w 4017498"/>
                <a:gd name="connsiteY354" fmla="*/ 1397871 h 4010308"/>
                <a:gd name="connsiteX355" fmla="*/ 553005 w 4017498"/>
                <a:gd name="connsiteY355" fmla="*/ 1412209 h 4010308"/>
                <a:gd name="connsiteX356" fmla="*/ 547573 w 4017498"/>
                <a:gd name="connsiteY356" fmla="*/ 1426885 h 4010308"/>
                <a:gd name="connsiteX357" fmla="*/ 534671 w 4017498"/>
                <a:gd name="connsiteY357" fmla="*/ 1432963 h 4010308"/>
                <a:gd name="connsiteX358" fmla="*/ 523652 w 4017498"/>
                <a:gd name="connsiteY358" fmla="*/ 1428672 h 4010308"/>
                <a:gd name="connsiteX359" fmla="*/ 521770 w 4017498"/>
                <a:gd name="connsiteY359" fmla="*/ 1426885 h 4010308"/>
                <a:gd name="connsiteX360" fmla="*/ 517111 w 4017498"/>
                <a:gd name="connsiteY360" fmla="*/ 1412209 h 4010308"/>
                <a:gd name="connsiteX361" fmla="*/ 522421 w 4017498"/>
                <a:gd name="connsiteY361" fmla="*/ 1396761 h 4010308"/>
                <a:gd name="connsiteX362" fmla="*/ 536639 w 4017498"/>
                <a:gd name="connsiteY362" fmla="*/ 1390735 h 4010308"/>
                <a:gd name="connsiteX363" fmla="*/ 3252049 w 4017498"/>
                <a:gd name="connsiteY363" fmla="*/ 1390678 h 4010308"/>
                <a:gd name="connsiteX364" fmla="*/ 3250166 w 4017498"/>
                <a:gd name="connsiteY364" fmla="*/ 1391861 h 4010308"/>
                <a:gd name="connsiteX365" fmla="*/ 3248331 w 4017498"/>
                <a:gd name="connsiteY365" fmla="*/ 1397896 h 4010308"/>
                <a:gd name="connsiteX366" fmla="*/ 3250866 w 4017498"/>
                <a:gd name="connsiteY366" fmla="*/ 1403930 h 4010308"/>
                <a:gd name="connsiteX367" fmla="*/ 3252145 w 4017498"/>
                <a:gd name="connsiteY367" fmla="*/ 1404268 h 4010308"/>
                <a:gd name="connsiteX368" fmla="*/ 3254366 w 4017498"/>
                <a:gd name="connsiteY368" fmla="*/ 1403013 h 4010308"/>
                <a:gd name="connsiteX369" fmla="*/ 3255524 w 4017498"/>
                <a:gd name="connsiteY369" fmla="*/ 1397896 h 4010308"/>
                <a:gd name="connsiteX370" fmla="*/ 3254366 w 4017498"/>
                <a:gd name="connsiteY370" fmla="*/ 1391958 h 4010308"/>
                <a:gd name="connsiteX371" fmla="*/ 3252049 w 4017498"/>
                <a:gd name="connsiteY371" fmla="*/ 1390678 h 4010308"/>
                <a:gd name="connsiteX372" fmla="*/ 713258 w 4017498"/>
                <a:gd name="connsiteY372" fmla="*/ 1386720 h 4010308"/>
                <a:gd name="connsiteX373" fmla="*/ 711279 w 4017498"/>
                <a:gd name="connsiteY373" fmla="*/ 1388603 h 4010308"/>
                <a:gd name="connsiteX374" fmla="*/ 709420 w 4017498"/>
                <a:gd name="connsiteY374" fmla="*/ 1393889 h 4010308"/>
                <a:gd name="connsiteX375" fmla="*/ 711279 w 4017498"/>
                <a:gd name="connsiteY375" fmla="*/ 1399151 h 4010308"/>
                <a:gd name="connsiteX376" fmla="*/ 713403 w 4017498"/>
                <a:gd name="connsiteY376" fmla="*/ 1400286 h 4010308"/>
                <a:gd name="connsiteX377" fmla="*/ 714875 w 4017498"/>
                <a:gd name="connsiteY377" fmla="*/ 1399996 h 4010308"/>
                <a:gd name="connsiteX378" fmla="*/ 717362 w 4017498"/>
                <a:gd name="connsiteY378" fmla="*/ 1393913 h 4010308"/>
                <a:gd name="connsiteX379" fmla="*/ 715503 w 4017498"/>
                <a:gd name="connsiteY379" fmla="*/ 1388627 h 4010308"/>
                <a:gd name="connsiteX380" fmla="*/ 713234 w 4017498"/>
                <a:gd name="connsiteY380" fmla="*/ 1386744 h 4010308"/>
                <a:gd name="connsiteX381" fmla="*/ 3544653 w 4017498"/>
                <a:gd name="connsiteY381" fmla="*/ 1382206 h 4010308"/>
                <a:gd name="connsiteX382" fmla="*/ 3535094 w 4017498"/>
                <a:gd name="connsiteY382" fmla="*/ 1389616 h 4010308"/>
                <a:gd name="connsiteX383" fmla="*/ 3263128 w 4017498"/>
                <a:gd name="connsiteY383" fmla="*/ 1484094 h 4010308"/>
                <a:gd name="connsiteX384" fmla="*/ 3263152 w 4017498"/>
                <a:gd name="connsiteY384" fmla="*/ 1484118 h 4010308"/>
                <a:gd name="connsiteX385" fmla="*/ 3270394 w 4017498"/>
                <a:gd name="connsiteY385" fmla="*/ 1498552 h 4010308"/>
                <a:gd name="connsiteX386" fmla="*/ 3278552 w 4017498"/>
                <a:gd name="connsiteY386" fmla="*/ 1496211 h 4010308"/>
                <a:gd name="connsiteX387" fmla="*/ 3557760 w 4017498"/>
                <a:gd name="connsiteY387" fmla="*/ 1410882 h 4010308"/>
                <a:gd name="connsiteX388" fmla="*/ 3544653 w 4017498"/>
                <a:gd name="connsiteY388" fmla="*/ 1382206 h 4010308"/>
                <a:gd name="connsiteX389" fmla="*/ 3252368 w 4017498"/>
                <a:gd name="connsiteY389" fmla="*/ 1376914 h 4010308"/>
                <a:gd name="connsiteX390" fmla="*/ 3263393 w 4017498"/>
                <a:gd name="connsiteY390" fmla="*/ 1380758 h 4010308"/>
                <a:gd name="connsiteX391" fmla="*/ 3265180 w 4017498"/>
                <a:gd name="connsiteY391" fmla="*/ 1382399 h 4010308"/>
                <a:gd name="connsiteX392" fmla="*/ 3269838 w 4017498"/>
                <a:gd name="connsiteY392" fmla="*/ 1397920 h 4010308"/>
                <a:gd name="connsiteX393" fmla="*/ 3265180 w 4017498"/>
                <a:gd name="connsiteY393" fmla="*/ 1412620 h 4010308"/>
                <a:gd name="connsiteX394" fmla="*/ 3263418 w 4017498"/>
                <a:gd name="connsiteY394" fmla="*/ 1414237 h 4010308"/>
                <a:gd name="connsiteX395" fmla="*/ 3252290 w 4017498"/>
                <a:gd name="connsiteY395" fmla="*/ 1418655 h 4010308"/>
                <a:gd name="connsiteX396" fmla="*/ 3252314 w 4017498"/>
                <a:gd name="connsiteY396" fmla="*/ 1418606 h 4010308"/>
                <a:gd name="connsiteX397" fmla="*/ 3240076 w 4017498"/>
                <a:gd name="connsiteY397" fmla="*/ 1413344 h 4010308"/>
                <a:gd name="connsiteX398" fmla="*/ 3233969 w 4017498"/>
                <a:gd name="connsiteY398" fmla="*/ 1397896 h 4010308"/>
                <a:gd name="connsiteX399" fmla="*/ 3239352 w 4017498"/>
                <a:gd name="connsiteY399" fmla="*/ 1382447 h 4010308"/>
                <a:gd name="connsiteX400" fmla="*/ 3252368 w 4017498"/>
                <a:gd name="connsiteY400" fmla="*/ 1376914 h 4010308"/>
                <a:gd name="connsiteX401" fmla="*/ 713451 w 4017498"/>
                <a:gd name="connsiteY401" fmla="*/ 1372406 h 4010308"/>
                <a:gd name="connsiteX402" fmla="*/ 726583 w 4017498"/>
                <a:gd name="connsiteY402" fmla="*/ 1379551 h 4010308"/>
                <a:gd name="connsiteX403" fmla="*/ 731772 w 4017498"/>
                <a:gd name="connsiteY403" fmla="*/ 1393913 h 4010308"/>
                <a:gd name="connsiteX404" fmla="*/ 725665 w 4017498"/>
                <a:gd name="connsiteY404" fmla="*/ 1409338 h 4010308"/>
                <a:gd name="connsiteX405" fmla="*/ 713427 w 4017498"/>
                <a:gd name="connsiteY405" fmla="*/ 1414624 h 4010308"/>
                <a:gd name="connsiteX406" fmla="*/ 713427 w 4017498"/>
                <a:gd name="connsiteY406" fmla="*/ 1414600 h 4010308"/>
                <a:gd name="connsiteX407" fmla="*/ 700248 w 4017498"/>
                <a:gd name="connsiteY407" fmla="*/ 1408203 h 4010308"/>
                <a:gd name="connsiteX408" fmla="*/ 695058 w 4017498"/>
                <a:gd name="connsiteY408" fmla="*/ 1393889 h 4010308"/>
                <a:gd name="connsiteX409" fmla="*/ 701189 w 4017498"/>
                <a:gd name="connsiteY409" fmla="*/ 1378441 h 4010308"/>
                <a:gd name="connsiteX410" fmla="*/ 713451 w 4017498"/>
                <a:gd name="connsiteY410" fmla="*/ 1372406 h 4010308"/>
                <a:gd name="connsiteX411" fmla="*/ 460168 w 4017498"/>
                <a:gd name="connsiteY411" fmla="*/ 1369919 h 4010308"/>
                <a:gd name="connsiteX412" fmla="*/ 457586 w 4017498"/>
                <a:gd name="connsiteY412" fmla="*/ 1371826 h 4010308"/>
                <a:gd name="connsiteX413" fmla="*/ 456499 w 4017498"/>
                <a:gd name="connsiteY413" fmla="*/ 1377112 h 4010308"/>
                <a:gd name="connsiteX414" fmla="*/ 457875 w 4017498"/>
                <a:gd name="connsiteY414" fmla="*/ 1382374 h 4010308"/>
                <a:gd name="connsiteX415" fmla="*/ 457851 w 4017498"/>
                <a:gd name="connsiteY415" fmla="*/ 1382374 h 4010308"/>
                <a:gd name="connsiteX416" fmla="*/ 460313 w 4017498"/>
                <a:gd name="connsiteY416" fmla="*/ 1383485 h 4010308"/>
                <a:gd name="connsiteX417" fmla="*/ 462534 w 4017498"/>
                <a:gd name="connsiteY417" fmla="*/ 1382254 h 4010308"/>
                <a:gd name="connsiteX418" fmla="*/ 463668 w 4017498"/>
                <a:gd name="connsiteY418" fmla="*/ 1377112 h 4010308"/>
                <a:gd name="connsiteX419" fmla="*/ 462630 w 4017498"/>
                <a:gd name="connsiteY419" fmla="*/ 1371826 h 4010308"/>
                <a:gd name="connsiteX420" fmla="*/ 460168 w 4017498"/>
                <a:gd name="connsiteY420" fmla="*/ 1369919 h 4010308"/>
                <a:gd name="connsiteX421" fmla="*/ 3389528 w 4017498"/>
                <a:gd name="connsiteY421" fmla="*/ 1363566 h 4010308"/>
                <a:gd name="connsiteX422" fmla="*/ 3389540 w 4017498"/>
                <a:gd name="connsiteY422" fmla="*/ 1363571 h 4010308"/>
                <a:gd name="connsiteX423" fmla="*/ 3389516 w 4017498"/>
                <a:gd name="connsiteY423" fmla="*/ 1363571 h 4010308"/>
                <a:gd name="connsiteX424" fmla="*/ 3308363 w 4017498"/>
                <a:gd name="connsiteY424" fmla="*/ 1362268 h 4010308"/>
                <a:gd name="connsiteX425" fmla="*/ 3308387 w 4017498"/>
                <a:gd name="connsiteY425" fmla="*/ 1362268 h 4010308"/>
                <a:gd name="connsiteX426" fmla="*/ 3308363 w 4017498"/>
                <a:gd name="connsiteY426" fmla="*/ 1362273 h 4010308"/>
                <a:gd name="connsiteX427" fmla="*/ 3311356 w 4017498"/>
                <a:gd name="connsiteY427" fmla="*/ 1360409 h 4010308"/>
                <a:gd name="connsiteX428" fmla="*/ 3308267 w 4017498"/>
                <a:gd name="connsiteY428" fmla="*/ 1362292 h 4010308"/>
                <a:gd name="connsiteX429" fmla="*/ 3308363 w 4017498"/>
                <a:gd name="connsiteY429" fmla="*/ 1362273 h 4010308"/>
                <a:gd name="connsiteX430" fmla="*/ 3308122 w 4017498"/>
                <a:gd name="connsiteY430" fmla="*/ 1366782 h 4010308"/>
                <a:gd name="connsiteX431" fmla="*/ 3309256 w 4017498"/>
                <a:gd name="connsiteY431" fmla="*/ 1372116 h 4010308"/>
                <a:gd name="connsiteX432" fmla="*/ 3311550 w 4017498"/>
                <a:gd name="connsiteY432" fmla="*/ 1373951 h 4010308"/>
                <a:gd name="connsiteX433" fmla="*/ 3312515 w 4017498"/>
                <a:gd name="connsiteY433" fmla="*/ 1373202 h 4010308"/>
                <a:gd name="connsiteX434" fmla="*/ 3315339 w 4017498"/>
                <a:gd name="connsiteY434" fmla="*/ 1366782 h 4010308"/>
                <a:gd name="connsiteX435" fmla="*/ 3313408 w 4017498"/>
                <a:gd name="connsiteY435" fmla="*/ 1361447 h 4010308"/>
                <a:gd name="connsiteX436" fmla="*/ 3311356 w 4017498"/>
                <a:gd name="connsiteY436" fmla="*/ 1360409 h 4010308"/>
                <a:gd name="connsiteX437" fmla="*/ 653564 w 4017498"/>
                <a:gd name="connsiteY437" fmla="*/ 1356378 h 4010308"/>
                <a:gd name="connsiteX438" fmla="*/ 651971 w 4017498"/>
                <a:gd name="connsiteY438" fmla="*/ 1357319 h 4010308"/>
                <a:gd name="connsiteX439" fmla="*/ 650378 w 4017498"/>
                <a:gd name="connsiteY439" fmla="*/ 1362799 h 4010308"/>
                <a:gd name="connsiteX440" fmla="*/ 651971 w 4017498"/>
                <a:gd name="connsiteY440" fmla="*/ 1369026 h 4010308"/>
                <a:gd name="connsiteX441" fmla="*/ 653733 w 4017498"/>
                <a:gd name="connsiteY441" fmla="*/ 1369968 h 4010308"/>
                <a:gd name="connsiteX442" fmla="*/ 655978 w 4017498"/>
                <a:gd name="connsiteY442" fmla="*/ 1369002 h 4010308"/>
                <a:gd name="connsiteX443" fmla="*/ 657571 w 4017498"/>
                <a:gd name="connsiteY443" fmla="*/ 1362799 h 4010308"/>
                <a:gd name="connsiteX444" fmla="*/ 656002 w 4017498"/>
                <a:gd name="connsiteY444" fmla="*/ 1357343 h 4010308"/>
                <a:gd name="connsiteX445" fmla="*/ 653564 w 4017498"/>
                <a:gd name="connsiteY445" fmla="*/ 1356378 h 4010308"/>
                <a:gd name="connsiteX446" fmla="*/ 457975 w 4017498"/>
                <a:gd name="connsiteY446" fmla="*/ 1356103 h 4010308"/>
                <a:gd name="connsiteX447" fmla="*/ 472744 w 4017498"/>
                <a:gd name="connsiteY447" fmla="*/ 1361688 h 4010308"/>
                <a:gd name="connsiteX448" fmla="*/ 478055 w 4017498"/>
                <a:gd name="connsiteY448" fmla="*/ 1377161 h 4010308"/>
                <a:gd name="connsiteX449" fmla="*/ 473396 w 4017498"/>
                <a:gd name="connsiteY449" fmla="*/ 1391837 h 4010308"/>
                <a:gd name="connsiteX450" fmla="*/ 471682 w 4017498"/>
                <a:gd name="connsiteY450" fmla="*/ 1393454 h 4010308"/>
                <a:gd name="connsiteX451" fmla="*/ 460482 w 4017498"/>
                <a:gd name="connsiteY451" fmla="*/ 1397919 h 4010308"/>
                <a:gd name="connsiteX452" fmla="*/ 460482 w 4017498"/>
                <a:gd name="connsiteY452" fmla="*/ 1397871 h 4010308"/>
                <a:gd name="connsiteX453" fmla="*/ 448485 w 4017498"/>
                <a:gd name="connsiteY453" fmla="*/ 1393406 h 4010308"/>
                <a:gd name="connsiteX454" fmla="*/ 446578 w 4017498"/>
                <a:gd name="connsiteY454" fmla="*/ 1391523 h 4010308"/>
                <a:gd name="connsiteX455" fmla="*/ 442137 w 4017498"/>
                <a:gd name="connsiteY455" fmla="*/ 1377136 h 4010308"/>
                <a:gd name="connsiteX456" fmla="*/ 446554 w 4017498"/>
                <a:gd name="connsiteY456" fmla="*/ 1362774 h 4010308"/>
                <a:gd name="connsiteX457" fmla="*/ 457975 w 4017498"/>
                <a:gd name="connsiteY457" fmla="*/ 1356103 h 4010308"/>
                <a:gd name="connsiteX458" fmla="*/ 3311356 w 4017498"/>
                <a:gd name="connsiteY458" fmla="*/ 1346071 h 4010308"/>
                <a:gd name="connsiteX459" fmla="*/ 3323595 w 4017498"/>
                <a:gd name="connsiteY459" fmla="*/ 1351357 h 4010308"/>
                <a:gd name="connsiteX460" fmla="*/ 3329702 w 4017498"/>
                <a:gd name="connsiteY460" fmla="*/ 1366782 h 4010308"/>
                <a:gd name="connsiteX461" fmla="*/ 3323667 w 4017498"/>
                <a:gd name="connsiteY461" fmla="*/ 1382182 h 4010308"/>
                <a:gd name="connsiteX462" fmla="*/ 3311381 w 4017498"/>
                <a:gd name="connsiteY462" fmla="*/ 1388313 h 4010308"/>
                <a:gd name="connsiteX463" fmla="*/ 3311356 w 4017498"/>
                <a:gd name="connsiteY463" fmla="*/ 1388313 h 4010308"/>
                <a:gd name="connsiteX464" fmla="*/ 3299094 w 4017498"/>
                <a:gd name="connsiteY464" fmla="*/ 1382206 h 4010308"/>
                <a:gd name="connsiteX465" fmla="*/ 3293784 w 4017498"/>
                <a:gd name="connsiteY465" fmla="*/ 1366782 h 4010308"/>
                <a:gd name="connsiteX466" fmla="*/ 3299046 w 4017498"/>
                <a:gd name="connsiteY466" fmla="*/ 1351381 h 4010308"/>
                <a:gd name="connsiteX467" fmla="*/ 3311356 w 4017498"/>
                <a:gd name="connsiteY467" fmla="*/ 1346071 h 4010308"/>
                <a:gd name="connsiteX468" fmla="*/ 3210785 w 4017498"/>
                <a:gd name="connsiteY468" fmla="*/ 1345220 h 4010308"/>
                <a:gd name="connsiteX469" fmla="*/ 3210796 w 4017498"/>
                <a:gd name="connsiteY469" fmla="*/ 1345226 h 4010308"/>
                <a:gd name="connsiteX470" fmla="*/ 3210772 w 4017498"/>
                <a:gd name="connsiteY470" fmla="*/ 1345226 h 4010308"/>
                <a:gd name="connsiteX471" fmla="*/ 653564 w 4017498"/>
                <a:gd name="connsiteY471" fmla="*/ 1342088 h 4010308"/>
                <a:gd name="connsiteX472" fmla="*/ 665513 w 4017498"/>
                <a:gd name="connsiteY472" fmla="*/ 1346433 h 4010308"/>
                <a:gd name="connsiteX473" fmla="*/ 667130 w 4017498"/>
                <a:gd name="connsiteY473" fmla="*/ 1347495 h 4010308"/>
                <a:gd name="connsiteX474" fmla="*/ 667951 w 4017498"/>
                <a:gd name="connsiteY474" fmla="*/ 1349209 h 4010308"/>
                <a:gd name="connsiteX475" fmla="*/ 671958 w 4017498"/>
                <a:gd name="connsiteY475" fmla="*/ 1362799 h 4010308"/>
                <a:gd name="connsiteX476" fmla="*/ 668047 w 4017498"/>
                <a:gd name="connsiteY476" fmla="*/ 1377064 h 4010308"/>
                <a:gd name="connsiteX477" fmla="*/ 667203 w 4017498"/>
                <a:gd name="connsiteY477" fmla="*/ 1378778 h 4010308"/>
                <a:gd name="connsiteX478" fmla="*/ 665537 w 4017498"/>
                <a:gd name="connsiteY478" fmla="*/ 1379961 h 4010308"/>
                <a:gd name="connsiteX479" fmla="*/ 653589 w 4017498"/>
                <a:gd name="connsiteY479" fmla="*/ 1384306 h 4010308"/>
                <a:gd name="connsiteX480" fmla="*/ 653564 w 4017498"/>
                <a:gd name="connsiteY480" fmla="*/ 1384306 h 4010308"/>
                <a:gd name="connsiteX481" fmla="*/ 642437 w 4017498"/>
                <a:gd name="connsiteY481" fmla="*/ 1379961 h 4010308"/>
                <a:gd name="connsiteX482" fmla="*/ 640819 w 4017498"/>
                <a:gd name="connsiteY482" fmla="*/ 1378875 h 4010308"/>
                <a:gd name="connsiteX483" fmla="*/ 639950 w 4017498"/>
                <a:gd name="connsiteY483" fmla="*/ 1377161 h 4010308"/>
                <a:gd name="connsiteX484" fmla="*/ 636040 w 4017498"/>
                <a:gd name="connsiteY484" fmla="*/ 1362823 h 4010308"/>
                <a:gd name="connsiteX485" fmla="*/ 639950 w 4017498"/>
                <a:gd name="connsiteY485" fmla="*/ 1349305 h 4010308"/>
                <a:gd name="connsiteX486" fmla="*/ 640795 w 4017498"/>
                <a:gd name="connsiteY486" fmla="*/ 1347592 h 4010308"/>
                <a:gd name="connsiteX487" fmla="*/ 642437 w 4017498"/>
                <a:gd name="connsiteY487" fmla="*/ 1346433 h 4010308"/>
                <a:gd name="connsiteX488" fmla="*/ 653564 w 4017498"/>
                <a:gd name="connsiteY488" fmla="*/ 1342088 h 4010308"/>
                <a:gd name="connsiteX489" fmla="*/ 3389371 w 4017498"/>
                <a:gd name="connsiteY489" fmla="*/ 1335643 h 4010308"/>
                <a:gd name="connsiteX490" fmla="*/ 3389395 w 4017498"/>
                <a:gd name="connsiteY490" fmla="*/ 1335667 h 4010308"/>
                <a:gd name="connsiteX491" fmla="*/ 3387416 w 4017498"/>
                <a:gd name="connsiteY491" fmla="*/ 1337550 h 4010308"/>
                <a:gd name="connsiteX492" fmla="*/ 3385533 w 4017498"/>
                <a:gd name="connsiteY492" fmla="*/ 1342836 h 4010308"/>
                <a:gd name="connsiteX493" fmla="*/ 3387416 w 4017498"/>
                <a:gd name="connsiteY493" fmla="*/ 1348171 h 4010308"/>
                <a:gd name="connsiteX494" fmla="*/ 3389444 w 4017498"/>
                <a:gd name="connsiteY494" fmla="*/ 1349233 h 4010308"/>
                <a:gd name="connsiteX495" fmla="*/ 3391688 w 4017498"/>
                <a:gd name="connsiteY495" fmla="*/ 1348098 h 4010308"/>
                <a:gd name="connsiteX496" fmla="*/ 3392726 w 4017498"/>
                <a:gd name="connsiteY496" fmla="*/ 1342812 h 4010308"/>
                <a:gd name="connsiteX497" fmla="*/ 3391592 w 4017498"/>
                <a:gd name="connsiteY497" fmla="*/ 1337502 h 4010308"/>
                <a:gd name="connsiteX498" fmla="*/ 576008 w 4017498"/>
                <a:gd name="connsiteY498" fmla="*/ 1331660 h 4010308"/>
                <a:gd name="connsiteX499" fmla="*/ 574101 w 4017498"/>
                <a:gd name="connsiteY499" fmla="*/ 1333543 h 4010308"/>
                <a:gd name="connsiteX500" fmla="*/ 572194 w 4017498"/>
                <a:gd name="connsiteY500" fmla="*/ 1338853 h 4010308"/>
                <a:gd name="connsiteX501" fmla="*/ 574101 w 4017498"/>
                <a:gd name="connsiteY501" fmla="*/ 1344164 h 4010308"/>
                <a:gd name="connsiteX502" fmla="*/ 576177 w 4017498"/>
                <a:gd name="connsiteY502" fmla="*/ 1345226 h 4010308"/>
                <a:gd name="connsiteX503" fmla="*/ 577673 w 4017498"/>
                <a:gd name="connsiteY503" fmla="*/ 1344936 h 4010308"/>
                <a:gd name="connsiteX504" fmla="*/ 580160 w 4017498"/>
                <a:gd name="connsiteY504" fmla="*/ 1338853 h 4010308"/>
                <a:gd name="connsiteX505" fmla="*/ 578253 w 4017498"/>
                <a:gd name="connsiteY505" fmla="*/ 1333543 h 4010308"/>
                <a:gd name="connsiteX506" fmla="*/ 3389540 w 4017498"/>
                <a:gd name="connsiteY506" fmla="*/ 1321329 h 4010308"/>
                <a:gd name="connsiteX507" fmla="*/ 3402696 w 4017498"/>
                <a:gd name="connsiteY507" fmla="*/ 1328498 h 4010308"/>
                <a:gd name="connsiteX508" fmla="*/ 3407064 w 4017498"/>
                <a:gd name="connsiteY508" fmla="*/ 1342836 h 4010308"/>
                <a:gd name="connsiteX509" fmla="*/ 3401802 w 4017498"/>
                <a:gd name="connsiteY509" fmla="*/ 1358261 h 4010308"/>
                <a:gd name="connsiteX510" fmla="*/ 3389528 w 4017498"/>
                <a:gd name="connsiteY510" fmla="*/ 1363566 h 4010308"/>
                <a:gd name="connsiteX511" fmla="*/ 3377302 w 4017498"/>
                <a:gd name="connsiteY511" fmla="*/ 1358285 h 4010308"/>
                <a:gd name="connsiteX512" fmla="*/ 3371195 w 4017498"/>
                <a:gd name="connsiteY512" fmla="*/ 1342836 h 4010308"/>
                <a:gd name="connsiteX513" fmla="*/ 3377302 w 4017498"/>
                <a:gd name="connsiteY513" fmla="*/ 1327436 h 4010308"/>
                <a:gd name="connsiteX514" fmla="*/ 3389540 w 4017498"/>
                <a:gd name="connsiteY514" fmla="*/ 1321329 h 4010308"/>
                <a:gd name="connsiteX515" fmla="*/ 576201 w 4017498"/>
                <a:gd name="connsiteY515" fmla="*/ 1317322 h 4010308"/>
                <a:gd name="connsiteX516" fmla="*/ 589332 w 4017498"/>
                <a:gd name="connsiteY516" fmla="*/ 1324491 h 4010308"/>
                <a:gd name="connsiteX517" fmla="*/ 594546 w 4017498"/>
                <a:gd name="connsiteY517" fmla="*/ 1338853 h 4010308"/>
                <a:gd name="connsiteX518" fmla="*/ 588439 w 4017498"/>
                <a:gd name="connsiteY518" fmla="*/ 1354278 h 4010308"/>
                <a:gd name="connsiteX519" fmla="*/ 576177 w 4017498"/>
                <a:gd name="connsiteY519" fmla="*/ 1359564 h 4010308"/>
                <a:gd name="connsiteX520" fmla="*/ 563022 w 4017498"/>
                <a:gd name="connsiteY520" fmla="*/ 1353191 h 4010308"/>
                <a:gd name="connsiteX521" fmla="*/ 557856 w 4017498"/>
                <a:gd name="connsiteY521" fmla="*/ 1338853 h 4010308"/>
                <a:gd name="connsiteX522" fmla="*/ 563939 w 4017498"/>
                <a:gd name="connsiteY522" fmla="*/ 1323429 h 4010308"/>
                <a:gd name="connsiteX523" fmla="*/ 576201 w 4017498"/>
                <a:gd name="connsiteY523" fmla="*/ 1317322 h 4010308"/>
                <a:gd name="connsiteX524" fmla="*/ 3210796 w 4017498"/>
                <a:gd name="connsiteY524" fmla="*/ 1317298 h 4010308"/>
                <a:gd name="connsiteX525" fmla="*/ 3210796 w 4017498"/>
                <a:gd name="connsiteY525" fmla="*/ 1317322 h 4010308"/>
                <a:gd name="connsiteX526" fmla="*/ 3208696 w 4017498"/>
                <a:gd name="connsiteY526" fmla="*/ 1319205 h 4010308"/>
                <a:gd name="connsiteX527" fmla="*/ 3206837 w 4017498"/>
                <a:gd name="connsiteY527" fmla="*/ 1324491 h 4010308"/>
                <a:gd name="connsiteX528" fmla="*/ 3208744 w 4017498"/>
                <a:gd name="connsiteY528" fmla="*/ 1329850 h 4010308"/>
                <a:gd name="connsiteX529" fmla="*/ 3210796 w 4017498"/>
                <a:gd name="connsiteY529" fmla="*/ 1330888 h 4010308"/>
                <a:gd name="connsiteX530" fmla="*/ 3212244 w 4017498"/>
                <a:gd name="connsiteY530" fmla="*/ 1330719 h 4010308"/>
                <a:gd name="connsiteX531" fmla="*/ 3214803 w 4017498"/>
                <a:gd name="connsiteY531" fmla="*/ 1324467 h 4010308"/>
                <a:gd name="connsiteX532" fmla="*/ 3212920 w 4017498"/>
                <a:gd name="connsiteY532" fmla="*/ 1319181 h 4010308"/>
                <a:gd name="connsiteX533" fmla="*/ 736552 w 4017498"/>
                <a:gd name="connsiteY533" fmla="*/ 1312543 h 4010308"/>
                <a:gd name="connsiteX534" fmla="*/ 736142 w 4017498"/>
                <a:gd name="connsiteY534" fmla="*/ 1313146 h 4010308"/>
                <a:gd name="connsiteX535" fmla="*/ 734452 w 4017498"/>
                <a:gd name="connsiteY535" fmla="*/ 1313678 h 4010308"/>
                <a:gd name="connsiteX536" fmla="*/ 732594 w 4017498"/>
                <a:gd name="connsiteY536" fmla="*/ 1318940 h 4010308"/>
                <a:gd name="connsiteX537" fmla="*/ 734452 w 4017498"/>
                <a:gd name="connsiteY537" fmla="*/ 1324274 h 4010308"/>
                <a:gd name="connsiteX538" fmla="*/ 736480 w 4017498"/>
                <a:gd name="connsiteY538" fmla="*/ 1326061 h 4010308"/>
                <a:gd name="connsiteX539" fmla="*/ 737904 w 4017498"/>
                <a:gd name="connsiteY539" fmla="*/ 1325023 h 4010308"/>
                <a:gd name="connsiteX540" fmla="*/ 739763 w 4017498"/>
                <a:gd name="connsiteY540" fmla="*/ 1318940 h 4010308"/>
                <a:gd name="connsiteX541" fmla="*/ 738676 w 4017498"/>
                <a:gd name="connsiteY541" fmla="*/ 1313678 h 4010308"/>
                <a:gd name="connsiteX542" fmla="*/ 736576 w 4017498"/>
                <a:gd name="connsiteY542" fmla="*/ 1312567 h 4010308"/>
                <a:gd name="connsiteX543" fmla="*/ 3210796 w 4017498"/>
                <a:gd name="connsiteY543" fmla="*/ 1302984 h 4010308"/>
                <a:gd name="connsiteX544" fmla="*/ 3223976 w 4017498"/>
                <a:gd name="connsiteY544" fmla="*/ 1310201 h 4010308"/>
                <a:gd name="connsiteX545" fmla="*/ 3229141 w 4017498"/>
                <a:gd name="connsiteY545" fmla="*/ 1324491 h 4010308"/>
                <a:gd name="connsiteX546" fmla="*/ 3223082 w 4017498"/>
                <a:gd name="connsiteY546" fmla="*/ 1339916 h 4010308"/>
                <a:gd name="connsiteX547" fmla="*/ 3210785 w 4017498"/>
                <a:gd name="connsiteY547" fmla="*/ 1345220 h 4010308"/>
                <a:gd name="connsiteX548" fmla="*/ 3197689 w 4017498"/>
                <a:gd name="connsiteY548" fmla="*/ 1338902 h 4010308"/>
                <a:gd name="connsiteX549" fmla="*/ 3192427 w 4017498"/>
                <a:gd name="connsiteY549" fmla="*/ 1324491 h 4010308"/>
                <a:gd name="connsiteX550" fmla="*/ 3198558 w 4017498"/>
                <a:gd name="connsiteY550" fmla="*/ 1309091 h 4010308"/>
                <a:gd name="connsiteX551" fmla="*/ 3210796 w 4017498"/>
                <a:gd name="connsiteY551" fmla="*/ 1302984 h 4010308"/>
                <a:gd name="connsiteX552" fmla="*/ 3463789 w 4017498"/>
                <a:gd name="connsiteY552" fmla="*/ 1300594 h 4010308"/>
                <a:gd name="connsiteX553" fmla="*/ 3461592 w 4017498"/>
                <a:gd name="connsiteY553" fmla="*/ 1302477 h 4010308"/>
                <a:gd name="connsiteX554" fmla="*/ 3460530 w 4017498"/>
                <a:gd name="connsiteY554" fmla="*/ 1307763 h 4010308"/>
                <a:gd name="connsiteX555" fmla="*/ 3461906 w 4017498"/>
                <a:gd name="connsiteY555" fmla="*/ 1313074 h 4010308"/>
                <a:gd name="connsiteX556" fmla="*/ 3463885 w 4017498"/>
                <a:gd name="connsiteY556" fmla="*/ 1314160 h 4010308"/>
                <a:gd name="connsiteX557" fmla="*/ 3466372 w 4017498"/>
                <a:gd name="connsiteY557" fmla="*/ 1313074 h 4010308"/>
                <a:gd name="connsiteX558" fmla="*/ 3467747 w 4017498"/>
                <a:gd name="connsiteY558" fmla="*/ 1307763 h 4010308"/>
                <a:gd name="connsiteX559" fmla="*/ 3465768 w 4017498"/>
                <a:gd name="connsiteY559" fmla="*/ 1301439 h 4010308"/>
                <a:gd name="connsiteX560" fmla="*/ 3463789 w 4017498"/>
                <a:gd name="connsiteY560" fmla="*/ 1300594 h 4010308"/>
                <a:gd name="connsiteX561" fmla="*/ 734884 w 4017498"/>
                <a:gd name="connsiteY561" fmla="*/ 1298398 h 4010308"/>
                <a:gd name="connsiteX562" fmla="*/ 748839 w 4017498"/>
                <a:gd name="connsiteY562" fmla="*/ 1303515 h 4010308"/>
                <a:gd name="connsiteX563" fmla="*/ 754101 w 4017498"/>
                <a:gd name="connsiteY563" fmla="*/ 1318916 h 4010308"/>
                <a:gd name="connsiteX564" fmla="*/ 748839 w 4017498"/>
                <a:gd name="connsiteY564" fmla="*/ 1334364 h 4010308"/>
                <a:gd name="connsiteX565" fmla="*/ 736552 w 4017498"/>
                <a:gd name="connsiteY565" fmla="*/ 1340447 h 4010308"/>
                <a:gd name="connsiteX566" fmla="*/ 723445 w 4017498"/>
                <a:gd name="connsiteY566" fmla="*/ 1333350 h 4010308"/>
                <a:gd name="connsiteX567" fmla="*/ 718183 w 4017498"/>
                <a:gd name="connsiteY567" fmla="*/ 1318916 h 4010308"/>
                <a:gd name="connsiteX568" fmla="*/ 724314 w 4017498"/>
                <a:gd name="connsiteY568" fmla="*/ 1303491 h 4010308"/>
                <a:gd name="connsiteX569" fmla="*/ 734884 w 4017498"/>
                <a:gd name="connsiteY569" fmla="*/ 1298398 h 4010308"/>
                <a:gd name="connsiteX570" fmla="*/ 501204 w 4017498"/>
                <a:gd name="connsiteY570" fmla="*/ 1296636 h 4010308"/>
                <a:gd name="connsiteX571" fmla="*/ 499080 w 4017498"/>
                <a:gd name="connsiteY571" fmla="*/ 1298470 h 4010308"/>
                <a:gd name="connsiteX572" fmla="*/ 497993 w 4017498"/>
                <a:gd name="connsiteY572" fmla="*/ 1303780 h 4010308"/>
                <a:gd name="connsiteX573" fmla="*/ 499080 w 4017498"/>
                <a:gd name="connsiteY573" fmla="*/ 1309091 h 4010308"/>
                <a:gd name="connsiteX574" fmla="*/ 501180 w 4017498"/>
                <a:gd name="connsiteY574" fmla="*/ 1310153 h 4010308"/>
                <a:gd name="connsiteX575" fmla="*/ 502628 w 4017498"/>
                <a:gd name="connsiteY575" fmla="*/ 1309984 h 4010308"/>
                <a:gd name="connsiteX576" fmla="*/ 505162 w 4017498"/>
                <a:gd name="connsiteY576" fmla="*/ 1303780 h 4010308"/>
                <a:gd name="connsiteX577" fmla="*/ 503280 w 4017498"/>
                <a:gd name="connsiteY577" fmla="*/ 1298470 h 4010308"/>
                <a:gd name="connsiteX578" fmla="*/ 3270370 w 4017498"/>
                <a:gd name="connsiteY578" fmla="*/ 1287004 h 4010308"/>
                <a:gd name="connsiteX579" fmla="*/ 3270382 w 4017498"/>
                <a:gd name="connsiteY579" fmla="*/ 1287011 h 4010308"/>
                <a:gd name="connsiteX580" fmla="*/ 3268535 w 4017498"/>
                <a:gd name="connsiteY580" fmla="*/ 1288090 h 4010308"/>
                <a:gd name="connsiteX581" fmla="*/ 3266652 w 4017498"/>
                <a:gd name="connsiteY581" fmla="*/ 1293401 h 4010308"/>
                <a:gd name="connsiteX582" fmla="*/ 3269187 w 4017498"/>
                <a:gd name="connsiteY582" fmla="*/ 1300232 h 4010308"/>
                <a:gd name="connsiteX583" fmla="*/ 3270490 w 4017498"/>
                <a:gd name="connsiteY583" fmla="*/ 1300570 h 4010308"/>
                <a:gd name="connsiteX584" fmla="*/ 3272711 w 4017498"/>
                <a:gd name="connsiteY584" fmla="*/ 1299339 h 4010308"/>
                <a:gd name="connsiteX585" fmla="*/ 3273821 w 4017498"/>
                <a:gd name="connsiteY585" fmla="*/ 1293401 h 4010308"/>
                <a:gd name="connsiteX586" fmla="*/ 3272663 w 4017498"/>
                <a:gd name="connsiteY586" fmla="*/ 1288259 h 4010308"/>
                <a:gd name="connsiteX587" fmla="*/ 3270382 w 4017498"/>
                <a:gd name="connsiteY587" fmla="*/ 1287011 h 4010308"/>
                <a:gd name="connsiteX588" fmla="*/ 3270394 w 4017498"/>
                <a:gd name="connsiteY588" fmla="*/ 1287004 h 4010308"/>
                <a:gd name="connsiteX589" fmla="*/ 3463740 w 4017498"/>
                <a:gd name="connsiteY589" fmla="*/ 1286256 h 4010308"/>
                <a:gd name="connsiteX590" fmla="*/ 3476823 w 4017498"/>
                <a:gd name="connsiteY590" fmla="*/ 1292387 h 4010308"/>
                <a:gd name="connsiteX591" fmla="*/ 3482086 w 4017498"/>
                <a:gd name="connsiteY591" fmla="*/ 1307763 h 4010308"/>
                <a:gd name="connsiteX592" fmla="*/ 3477668 w 4017498"/>
                <a:gd name="connsiteY592" fmla="*/ 1322150 h 4010308"/>
                <a:gd name="connsiteX593" fmla="*/ 3475665 w 4017498"/>
                <a:gd name="connsiteY593" fmla="*/ 1324129 h 4010308"/>
                <a:gd name="connsiteX594" fmla="*/ 3463740 w 4017498"/>
                <a:gd name="connsiteY594" fmla="*/ 1328498 h 4010308"/>
                <a:gd name="connsiteX595" fmla="*/ 3452685 w 4017498"/>
                <a:gd name="connsiteY595" fmla="*/ 1324201 h 4010308"/>
                <a:gd name="connsiteX596" fmla="*/ 3450561 w 4017498"/>
                <a:gd name="connsiteY596" fmla="*/ 1322101 h 4010308"/>
                <a:gd name="connsiteX597" fmla="*/ 3446216 w 4017498"/>
                <a:gd name="connsiteY597" fmla="*/ 1307763 h 4010308"/>
                <a:gd name="connsiteX598" fmla="*/ 3450585 w 4017498"/>
                <a:gd name="connsiteY598" fmla="*/ 1293449 h 4010308"/>
                <a:gd name="connsiteX599" fmla="*/ 3463740 w 4017498"/>
                <a:gd name="connsiteY599" fmla="*/ 1286256 h 4010308"/>
                <a:gd name="connsiteX600" fmla="*/ 503099 w 4017498"/>
                <a:gd name="connsiteY600" fmla="*/ 1282258 h 4010308"/>
                <a:gd name="connsiteX601" fmla="*/ 514335 w 4017498"/>
                <a:gd name="connsiteY601" fmla="*/ 1289418 h 4010308"/>
                <a:gd name="connsiteX602" fmla="*/ 519525 w 4017498"/>
                <a:gd name="connsiteY602" fmla="*/ 1303756 h 4010308"/>
                <a:gd name="connsiteX603" fmla="*/ 513442 w 4017498"/>
                <a:gd name="connsiteY603" fmla="*/ 1319181 h 4010308"/>
                <a:gd name="connsiteX604" fmla="*/ 501155 w 4017498"/>
                <a:gd name="connsiteY604" fmla="*/ 1324467 h 4010308"/>
                <a:gd name="connsiteX605" fmla="*/ 501180 w 4017498"/>
                <a:gd name="connsiteY605" fmla="*/ 1324491 h 4010308"/>
                <a:gd name="connsiteX606" fmla="*/ 488941 w 4017498"/>
                <a:gd name="connsiteY606" fmla="*/ 1319229 h 4010308"/>
                <a:gd name="connsiteX607" fmla="*/ 483631 w 4017498"/>
                <a:gd name="connsiteY607" fmla="*/ 1303756 h 4010308"/>
                <a:gd name="connsiteX608" fmla="*/ 488893 w 4017498"/>
                <a:gd name="connsiteY608" fmla="*/ 1288332 h 4010308"/>
                <a:gd name="connsiteX609" fmla="*/ 503099 w 4017498"/>
                <a:gd name="connsiteY609" fmla="*/ 1282258 h 4010308"/>
                <a:gd name="connsiteX610" fmla="*/ 676713 w 4017498"/>
                <a:gd name="connsiteY610" fmla="*/ 1281428 h 4010308"/>
                <a:gd name="connsiteX611" fmla="*/ 674637 w 4017498"/>
                <a:gd name="connsiteY611" fmla="*/ 1283311 h 4010308"/>
                <a:gd name="connsiteX612" fmla="*/ 672730 w 4017498"/>
                <a:gd name="connsiteY612" fmla="*/ 1288621 h 4010308"/>
                <a:gd name="connsiteX613" fmla="*/ 674637 w 4017498"/>
                <a:gd name="connsiteY613" fmla="*/ 1293932 h 4010308"/>
                <a:gd name="connsiteX614" fmla="*/ 676713 w 4017498"/>
                <a:gd name="connsiteY614" fmla="*/ 1294994 h 4010308"/>
                <a:gd name="connsiteX615" fmla="*/ 678185 w 4017498"/>
                <a:gd name="connsiteY615" fmla="*/ 1294825 h 4010308"/>
                <a:gd name="connsiteX616" fmla="*/ 680696 w 4017498"/>
                <a:gd name="connsiteY616" fmla="*/ 1288621 h 4010308"/>
                <a:gd name="connsiteX617" fmla="*/ 678789 w 4017498"/>
                <a:gd name="connsiteY617" fmla="*/ 1283311 h 4010308"/>
                <a:gd name="connsiteX618" fmla="*/ 3270635 w 4017498"/>
                <a:gd name="connsiteY618" fmla="*/ 1272666 h 4010308"/>
                <a:gd name="connsiteX619" fmla="*/ 3281594 w 4017498"/>
                <a:gd name="connsiteY619" fmla="*/ 1276914 h 4010308"/>
                <a:gd name="connsiteX620" fmla="*/ 3283597 w 4017498"/>
                <a:gd name="connsiteY620" fmla="*/ 1278773 h 4010308"/>
                <a:gd name="connsiteX621" fmla="*/ 3288184 w 4017498"/>
                <a:gd name="connsiteY621" fmla="*/ 1293401 h 4010308"/>
                <a:gd name="connsiteX622" fmla="*/ 3283597 w 4017498"/>
                <a:gd name="connsiteY622" fmla="*/ 1308849 h 4010308"/>
                <a:gd name="connsiteX623" fmla="*/ 3281787 w 4017498"/>
                <a:gd name="connsiteY623" fmla="*/ 1310539 h 4010308"/>
                <a:gd name="connsiteX624" fmla="*/ 3270659 w 4017498"/>
                <a:gd name="connsiteY624" fmla="*/ 1314884 h 4010308"/>
                <a:gd name="connsiteX625" fmla="*/ 3270635 w 4017498"/>
                <a:gd name="connsiteY625" fmla="*/ 1314908 h 4010308"/>
                <a:gd name="connsiteX626" fmla="*/ 3258397 w 4017498"/>
                <a:gd name="connsiteY626" fmla="*/ 1309622 h 4010308"/>
                <a:gd name="connsiteX627" fmla="*/ 3252290 w 4017498"/>
                <a:gd name="connsiteY627" fmla="*/ 1293401 h 4010308"/>
                <a:gd name="connsiteX628" fmla="*/ 3256707 w 4017498"/>
                <a:gd name="connsiteY628" fmla="*/ 1279835 h 4010308"/>
                <a:gd name="connsiteX629" fmla="*/ 3258397 w 4017498"/>
                <a:gd name="connsiteY629" fmla="*/ 1277976 h 4010308"/>
                <a:gd name="connsiteX630" fmla="*/ 3270635 w 4017498"/>
                <a:gd name="connsiteY630" fmla="*/ 1272666 h 4010308"/>
                <a:gd name="connsiteX631" fmla="*/ 676737 w 4017498"/>
                <a:gd name="connsiteY631" fmla="*/ 1267090 h 4010308"/>
                <a:gd name="connsiteX632" fmla="*/ 689868 w 4017498"/>
                <a:gd name="connsiteY632" fmla="*/ 1274259 h 4010308"/>
                <a:gd name="connsiteX633" fmla="*/ 695106 w 4017498"/>
                <a:gd name="connsiteY633" fmla="*/ 1288621 h 4010308"/>
                <a:gd name="connsiteX634" fmla="*/ 688999 w 4017498"/>
                <a:gd name="connsiteY634" fmla="*/ 1304046 h 4010308"/>
                <a:gd name="connsiteX635" fmla="*/ 676737 w 4017498"/>
                <a:gd name="connsiteY635" fmla="*/ 1309332 h 4010308"/>
                <a:gd name="connsiteX636" fmla="*/ 676713 w 4017498"/>
                <a:gd name="connsiteY636" fmla="*/ 1309332 h 4010308"/>
                <a:gd name="connsiteX637" fmla="*/ 663558 w 4017498"/>
                <a:gd name="connsiteY637" fmla="*/ 1302959 h 4010308"/>
                <a:gd name="connsiteX638" fmla="*/ 658392 w 4017498"/>
                <a:gd name="connsiteY638" fmla="*/ 1288621 h 4010308"/>
                <a:gd name="connsiteX639" fmla="*/ 664475 w 4017498"/>
                <a:gd name="connsiteY639" fmla="*/ 1273197 h 4010308"/>
                <a:gd name="connsiteX640" fmla="*/ 676737 w 4017498"/>
                <a:gd name="connsiteY640" fmla="*/ 1267090 h 4010308"/>
                <a:gd name="connsiteX641" fmla="*/ 3348046 w 4017498"/>
                <a:gd name="connsiteY641" fmla="*/ 1262311 h 4010308"/>
                <a:gd name="connsiteX642" fmla="*/ 3345922 w 4017498"/>
                <a:gd name="connsiteY642" fmla="*/ 1264194 h 4010308"/>
                <a:gd name="connsiteX643" fmla="*/ 3344063 w 4017498"/>
                <a:gd name="connsiteY643" fmla="*/ 1269504 h 4010308"/>
                <a:gd name="connsiteX644" fmla="*/ 3345922 w 4017498"/>
                <a:gd name="connsiteY644" fmla="*/ 1274791 h 4010308"/>
                <a:gd name="connsiteX645" fmla="*/ 3348046 w 4017498"/>
                <a:gd name="connsiteY645" fmla="*/ 1275877 h 4010308"/>
                <a:gd name="connsiteX646" fmla="*/ 3349470 w 4017498"/>
                <a:gd name="connsiteY646" fmla="*/ 1275708 h 4010308"/>
                <a:gd name="connsiteX647" fmla="*/ 3352053 w 4017498"/>
                <a:gd name="connsiteY647" fmla="*/ 1269504 h 4010308"/>
                <a:gd name="connsiteX648" fmla="*/ 3350194 w 4017498"/>
                <a:gd name="connsiteY648" fmla="*/ 1264242 h 4010308"/>
                <a:gd name="connsiteX649" fmla="*/ 3348070 w 4017498"/>
                <a:gd name="connsiteY649" fmla="*/ 1262311 h 4010308"/>
                <a:gd name="connsiteX650" fmla="*/ 599326 w 4017498"/>
                <a:gd name="connsiteY650" fmla="*/ 1257507 h 4010308"/>
                <a:gd name="connsiteX651" fmla="*/ 598940 w 4017498"/>
                <a:gd name="connsiteY651" fmla="*/ 1258086 h 4010308"/>
                <a:gd name="connsiteX652" fmla="*/ 597178 w 4017498"/>
                <a:gd name="connsiteY652" fmla="*/ 1258618 h 4010308"/>
                <a:gd name="connsiteX653" fmla="*/ 595319 w 4017498"/>
                <a:gd name="connsiteY653" fmla="*/ 1263928 h 4010308"/>
                <a:gd name="connsiteX654" fmla="*/ 597178 w 4017498"/>
                <a:gd name="connsiteY654" fmla="*/ 1269214 h 4010308"/>
                <a:gd name="connsiteX655" fmla="*/ 599205 w 4017498"/>
                <a:gd name="connsiteY655" fmla="*/ 1271025 h 4010308"/>
                <a:gd name="connsiteX656" fmla="*/ 601402 w 4017498"/>
                <a:gd name="connsiteY656" fmla="*/ 1269214 h 4010308"/>
                <a:gd name="connsiteX657" fmla="*/ 602488 w 4017498"/>
                <a:gd name="connsiteY657" fmla="*/ 1263928 h 4010308"/>
                <a:gd name="connsiteX658" fmla="*/ 601426 w 4017498"/>
                <a:gd name="connsiteY658" fmla="*/ 1258642 h 4010308"/>
                <a:gd name="connsiteX659" fmla="*/ 599326 w 4017498"/>
                <a:gd name="connsiteY659" fmla="*/ 1257507 h 4010308"/>
                <a:gd name="connsiteX660" fmla="*/ 3423033 w 4017498"/>
                <a:gd name="connsiteY660" fmla="*/ 1255112 h 4010308"/>
                <a:gd name="connsiteX661" fmla="*/ 3423044 w 4017498"/>
                <a:gd name="connsiteY661" fmla="*/ 1255118 h 4010308"/>
                <a:gd name="connsiteX662" fmla="*/ 3423020 w 4017498"/>
                <a:gd name="connsiteY662" fmla="*/ 1255118 h 4010308"/>
                <a:gd name="connsiteX663" fmla="*/ 3348070 w 4017498"/>
                <a:gd name="connsiteY663" fmla="*/ 1247973 h 4010308"/>
                <a:gd name="connsiteX664" fmla="*/ 3361201 w 4017498"/>
                <a:gd name="connsiteY664" fmla="*/ 1255166 h 4010308"/>
                <a:gd name="connsiteX665" fmla="*/ 3366391 w 4017498"/>
                <a:gd name="connsiteY665" fmla="*/ 1269504 h 4010308"/>
                <a:gd name="connsiteX666" fmla="*/ 3360260 w 4017498"/>
                <a:gd name="connsiteY666" fmla="*/ 1284953 h 4010308"/>
                <a:gd name="connsiteX667" fmla="*/ 3348046 w 4017498"/>
                <a:gd name="connsiteY667" fmla="*/ 1290215 h 4010308"/>
                <a:gd name="connsiteX668" fmla="*/ 3334890 w 4017498"/>
                <a:gd name="connsiteY668" fmla="*/ 1283843 h 4010308"/>
                <a:gd name="connsiteX669" fmla="*/ 3329725 w 4017498"/>
                <a:gd name="connsiteY669" fmla="*/ 1269504 h 4010308"/>
                <a:gd name="connsiteX670" fmla="*/ 3335808 w 4017498"/>
                <a:gd name="connsiteY670" fmla="*/ 1254080 h 4010308"/>
                <a:gd name="connsiteX671" fmla="*/ 3348070 w 4017498"/>
                <a:gd name="connsiteY671" fmla="*/ 1247973 h 4010308"/>
                <a:gd name="connsiteX672" fmla="*/ 597619 w 4017498"/>
                <a:gd name="connsiteY672" fmla="*/ 1243335 h 4010308"/>
                <a:gd name="connsiteX673" fmla="*/ 611588 w 4017498"/>
                <a:gd name="connsiteY673" fmla="*/ 1248455 h 4010308"/>
                <a:gd name="connsiteX674" fmla="*/ 616923 w 4017498"/>
                <a:gd name="connsiteY674" fmla="*/ 1263904 h 4010308"/>
                <a:gd name="connsiteX675" fmla="*/ 611588 w 4017498"/>
                <a:gd name="connsiteY675" fmla="*/ 1279328 h 4010308"/>
                <a:gd name="connsiteX676" fmla="*/ 599350 w 4017498"/>
                <a:gd name="connsiteY676" fmla="*/ 1285411 h 4010308"/>
                <a:gd name="connsiteX677" fmla="*/ 599326 w 4017498"/>
                <a:gd name="connsiteY677" fmla="*/ 1285411 h 4010308"/>
                <a:gd name="connsiteX678" fmla="*/ 586147 w 4017498"/>
                <a:gd name="connsiteY678" fmla="*/ 1278218 h 4010308"/>
                <a:gd name="connsiteX679" fmla="*/ 580981 w 4017498"/>
                <a:gd name="connsiteY679" fmla="*/ 1263904 h 4010308"/>
                <a:gd name="connsiteX680" fmla="*/ 587088 w 4017498"/>
                <a:gd name="connsiteY680" fmla="*/ 1248479 h 4010308"/>
                <a:gd name="connsiteX681" fmla="*/ 597619 w 4017498"/>
                <a:gd name="connsiteY681" fmla="*/ 1243335 h 4010308"/>
                <a:gd name="connsiteX682" fmla="*/ 3187671 w 4017498"/>
                <a:gd name="connsiteY682" fmla="*/ 1243170 h 4010308"/>
                <a:gd name="connsiteX683" fmla="*/ 3185547 w 4017498"/>
                <a:gd name="connsiteY683" fmla="*/ 1244280 h 4010308"/>
                <a:gd name="connsiteX684" fmla="*/ 3184509 w 4017498"/>
                <a:gd name="connsiteY684" fmla="*/ 1249542 h 4010308"/>
                <a:gd name="connsiteX685" fmla="*/ 3185596 w 4017498"/>
                <a:gd name="connsiteY685" fmla="*/ 1254877 h 4010308"/>
                <a:gd name="connsiteX686" fmla="*/ 3187889 w 4017498"/>
                <a:gd name="connsiteY686" fmla="*/ 1256711 h 4010308"/>
                <a:gd name="connsiteX687" fmla="*/ 3190520 w 4017498"/>
                <a:gd name="connsiteY687" fmla="*/ 1254877 h 4010308"/>
                <a:gd name="connsiteX688" fmla="*/ 3191654 w 4017498"/>
                <a:gd name="connsiteY688" fmla="*/ 1249542 h 4010308"/>
                <a:gd name="connsiteX689" fmla="*/ 3189651 w 4017498"/>
                <a:gd name="connsiteY689" fmla="*/ 1243170 h 4010308"/>
                <a:gd name="connsiteX690" fmla="*/ 774835 w 4017498"/>
                <a:gd name="connsiteY690" fmla="*/ 1240755 h 4010308"/>
                <a:gd name="connsiteX691" fmla="*/ 771939 w 4017498"/>
                <a:gd name="connsiteY691" fmla="*/ 1241866 h 4010308"/>
                <a:gd name="connsiteX692" fmla="*/ 770876 w 4017498"/>
                <a:gd name="connsiteY692" fmla="*/ 1247152 h 4010308"/>
                <a:gd name="connsiteX693" fmla="*/ 772856 w 4017498"/>
                <a:gd name="connsiteY693" fmla="*/ 1253524 h 4010308"/>
                <a:gd name="connsiteX694" fmla="*/ 774642 w 4017498"/>
                <a:gd name="connsiteY694" fmla="*/ 1254321 h 4010308"/>
                <a:gd name="connsiteX695" fmla="*/ 776959 w 4017498"/>
                <a:gd name="connsiteY695" fmla="*/ 1252438 h 4010308"/>
                <a:gd name="connsiteX696" fmla="*/ 778070 w 4017498"/>
                <a:gd name="connsiteY696" fmla="*/ 1247152 h 4010308"/>
                <a:gd name="connsiteX697" fmla="*/ 776090 w 4017498"/>
                <a:gd name="connsiteY697" fmla="*/ 1240779 h 4010308"/>
                <a:gd name="connsiteX698" fmla="*/ 774835 w 4017498"/>
                <a:gd name="connsiteY698" fmla="*/ 1240755 h 4010308"/>
                <a:gd name="connsiteX699" fmla="*/ 1114461 w 4017498"/>
                <a:gd name="connsiteY699" fmla="*/ 1235011 h 4010308"/>
                <a:gd name="connsiteX700" fmla="*/ 1138865 w 4017498"/>
                <a:gd name="connsiteY700" fmla="*/ 1236218 h 4010308"/>
                <a:gd name="connsiteX701" fmla="*/ 1140844 w 4017498"/>
                <a:gd name="connsiteY701" fmla="*/ 1239501 h 4010308"/>
                <a:gd name="connsiteX702" fmla="*/ 1254173 w 4017498"/>
                <a:gd name="connsiteY702" fmla="*/ 1385199 h 4010308"/>
                <a:gd name="connsiteX703" fmla="*/ 1245025 w 4017498"/>
                <a:gd name="connsiteY703" fmla="*/ 1396255 h 4010308"/>
                <a:gd name="connsiteX704" fmla="*/ 1130489 w 4017498"/>
                <a:gd name="connsiteY704" fmla="*/ 1250170 h 4010308"/>
                <a:gd name="connsiteX705" fmla="*/ 1123030 w 4017498"/>
                <a:gd name="connsiteY705" fmla="*/ 1249784 h 4010308"/>
                <a:gd name="connsiteX706" fmla="*/ 1088078 w 4017498"/>
                <a:gd name="connsiteY706" fmla="*/ 1318119 h 4010308"/>
                <a:gd name="connsiteX707" fmla="*/ 932338 w 4017498"/>
                <a:gd name="connsiteY707" fmla="*/ 2127524 h 4010308"/>
                <a:gd name="connsiteX708" fmla="*/ 878147 w 4017498"/>
                <a:gd name="connsiteY708" fmla="*/ 1721035 h 4010308"/>
                <a:gd name="connsiteX709" fmla="*/ 738870 w 4017498"/>
                <a:gd name="connsiteY709" fmla="*/ 1860265 h 4010308"/>
                <a:gd name="connsiteX710" fmla="*/ 722168 w 4017498"/>
                <a:gd name="connsiteY710" fmla="*/ 2459376 h 4010308"/>
                <a:gd name="connsiteX711" fmla="*/ 707852 w 4017498"/>
                <a:gd name="connsiteY711" fmla="*/ 2458990 h 4010308"/>
                <a:gd name="connsiteX712" fmla="*/ 724652 w 4017498"/>
                <a:gd name="connsiteY712" fmla="*/ 1854109 h 4010308"/>
                <a:gd name="connsiteX713" fmla="*/ 888551 w 4017498"/>
                <a:gd name="connsiteY713" fmla="*/ 1690307 h 4010308"/>
                <a:gd name="connsiteX714" fmla="*/ 934896 w 4017498"/>
                <a:gd name="connsiteY714" fmla="*/ 2038188 h 4010308"/>
                <a:gd name="connsiteX715" fmla="*/ 1074826 w 4017498"/>
                <a:gd name="connsiteY715" fmla="*/ 1312495 h 4010308"/>
                <a:gd name="connsiteX716" fmla="*/ 3188414 w 4017498"/>
                <a:gd name="connsiteY716" fmla="*/ 1228717 h 4010308"/>
                <a:gd name="connsiteX717" fmla="*/ 3200706 w 4017498"/>
                <a:gd name="connsiteY717" fmla="*/ 1234118 h 4010308"/>
                <a:gd name="connsiteX718" fmla="*/ 3206017 w 4017498"/>
                <a:gd name="connsiteY718" fmla="*/ 1249542 h 4010308"/>
                <a:gd name="connsiteX719" fmla="*/ 3201599 w 4017498"/>
                <a:gd name="connsiteY719" fmla="*/ 1263904 h 4010308"/>
                <a:gd name="connsiteX720" fmla="*/ 3187671 w 4017498"/>
                <a:gd name="connsiteY720" fmla="*/ 1271073 h 4010308"/>
                <a:gd name="connsiteX721" fmla="*/ 3175409 w 4017498"/>
                <a:gd name="connsiteY721" fmla="*/ 1264967 h 4010308"/>
                <a:gd name="connsiteX722" fmla="*/ 3170099 w 4017498"/>
                <a:gd name="connsiteY722" fmla="*/ 1249542 h 4010308"/>
                <a:gd name="connsiteX723" fmla="*/ 3175361 w 4017498"/>
                <a:gd name="connsiteY723" fmla="*/ 1234142 h 4010308"/>
                <a:gd name="connsiteX724" fmla="*/ 3188414 w 4017498"/>
                <a:gd name="connsiteY724" fmla="*/ 1228717 h 4010308"/>
                <a:gd name="connsiteX725" fmla="*/ 3422875 w 4017498"/>
                <a:gd name="connsiteY725" fmla="*/ 1227214 h 4010308"/>
                <a:gd name="connsiteX726" fmla="*/ 3420968 w 4017498"/>
                <a:gd name="connsiteY726" fmla="*/ 1229049 h 4010308"/>
                <a:gd name="connsiteX727" fmla="*/ 3419061 w 4017498"/>
                <a:gd name="connsiteY727" fmla="*/ 1234407 h 4010308"/>
                <a:gd name="connsiteX728" fmla="*/ 3420920 w 4017498"/>
                <a:gd name="connsiteY728" fmla="*/ 1239694 h 4010308"/>
                <a:gd name="connsiteX729" fmla="*/ 3423044 w 4017498"/>
                <a:gd name="connsiteY729" fmla="*/ 1240780 h 4010308"/>
                <a:gd name="connsiteX730" fmla="*/ 3424516 w 4017498"/>
                <a:gd name="connsiteY730" fmla="*/ 1240490 h 4010308"/>
                <a:gd name="connsiteX731" fmla="*/ 3427027 w 4017498"/>
                <a:gd name="connsiteY731" fmla="*/ 1234407 h 4010308"/>
                <a:gd name="connsiteX732" fmla="*/ 3425144 w 4017498"/>
                <a:gd name="connsiteY732" fmla="*/ 1229073 h 4010308"/>
                <a:gd name="connsiteX733" fmla="*/ 774835 w 4017498"/>
                <a:gd name="connsiteY733" fmla="*/ 1226417 h 4010308"/>
                <a:gd name="connsiteX734" fmla="*/ 787097 w 4017498"/>
                <a:gd name="connsiteY734" fmla="*/ 1231703 h 4010308"/>
                <a:gd name="connsiteX735" fmla="*/ 792408 w 4017498"/>
                <a:gd name="connsiteY735" fmla="*/ 1247152 h 4010308"/>
                <a:gd name="connsiteX736" fmla="*/ 787966 w 4017498"/>
                <a:gd name="connsiteY736" fmla="*/ 1261490 h 4010308"/>
                <a:gd name="connsiteX737" fmla="*/ 774835 w 4017498"/>
                <a:gd name="connsiteY737" fmla="*/ 1268659 h 4010308"/>
                <a:gd name="connsiteX738" fmla="*/ 761776 w 4017498"/>
                <a:gd name="connsiteY738" fmla="*/ 1262552 h 4010308"/>
                <a:gd name="connsiteX739" fmla="*/ 756490 w 4017498"/>
                <a:gd name="connsiteY739" fmla="*/ 1247152 h 4010308"/>
                <a:gd name="connsiteX740" fmla="*/ 760907 w 4017498"/>
                <a:gd name="connsiteY740" fmla="*/ 1232814 h 4010308"/>
                <a:gd name="connsiteX741" fmla="*/ 774835 w 4017498"/>
                <a:gd name="connsiteY741" fmla="*/ 1226417 h 4010308"/>
                <a:gd name="connsiteX742" fmla="*/ 524328 w 4017498"/>
                <a:gd name="connsiteY742" fmla="*/ 1222435 h 4010308"/>
                <a:gd name="connsiteX743" fmla="*/ 523942 w 4017498"/>
                <a:gd name="connsiteY743" fmla="*/ 1223014 h 4010308"/>
                <a:gd name="connsiteX744" fmla="*/ 522228 w 4017498"/>
                <a:gd name="connsiteY744" fmla="*/ 1223497 h 4010308"/>
                <a:gd name="connsiteX745" fmla="*/ 520345 w 4017498"/>
                <a:gd name="connsiteY745" fmla="*/ 1228831 h 4010308"/>
                <a:gd name="connsiteX746" fmla="*/ 522228 w 4017498"/>
                <a:gd name="connsiteY746" fmla="*/ 1234093 h 4010308"/>
                <a:gd name="connsiteX747" fmla="*/ 524256 w 4017498"/>
                <a:gd name="connsiteY747" fmla="*/ 1235928 h 4010308"/>
                <a:gd name="connsiteX748" fmla="*/ 526452 w 4017498"/>
                <a:gd name="connsiteY748" fmla="*/ 1234093 h 4010308"/>
                <a:gd name="connsiteX749" fmla="*/ 528311 w 4017498"/>
                <a:gd name="connsiteY749" fmla="*/ 1228831 h 4010308"/>
                <a:gd name="connsiteX750" fmla="*/ 526428 w 4017498"/>
                <a:gd name="connsiteY750" fmla="*/ 1223497 h 4010308"/>
                <a:gd name="connsiteX751" fmla="*/ 524352 w 4017498"/>
                <a:gd name="connsiteY751" fmla="*/ 1222435 h 4010308"/>
                <a:gd name="connsiteX752" fmla="*/ 3423044 w 4017498"/>
                <a:gd name="connsiteY752" fmla="*/ 1212876 h 4010308"/>
                <a:gd name="connsiteX753" fmla="*/ 3436151 w 4017498"/>
                <a:gd name="connsiteY753" fmla="*/ 1219997 h 4010308"/>
                <a:gd name="connsiteX754" fmla="*/ 3441365 w 4017498"/>
                <a:gd name="connsiteY754" fmla="*/ 1234407 h 4010308"/>
                <a:gd name="connsiteX755" fmla="*/ 3435234 w 4017498"/>
                <a:gd name="connsiteY755" fmla="*/ 1249856 h 4010308"/>
                <a:gd name="connsiteX756" fmla="*/ 3423033 w 4017498"/>
                <a:gd name="connsiteY756" fmla="*/ 1255112 h 4010308"/>
                <a:gd name="connsiteX757" fmla="*/ 3409889 w 4017498"/>
                <a:gd name="connsiteY757" fmla="*/ 1248745 h 4010308"/>
                <a:gd name="connsiteX758" fmla="*/ 3404723 w 4017498"/>
                <a:gd name="connsiteY758" fmla="*/ 1234407 h 4010308"/>
                <a:gd name="connsiteX759" fmla="*/ 3410733 w 4017498"/>
                <a:gd name="connsiteY759" fmla="*/ 1218983 h 4010308"/>
                <a:gd name="connsiteX760" fmla="*/ 3423044 w 4017498"/>
                <a:gd name="connsiteY760" fmla="*/ 1212876 h 4010308"/>
                <a:gd name="connsiteX761" fmla="*/ 3247342 w 4017498"/>
                <a:gd name="connsiteY761" fmla="*/ 1212079 h 4010308"/>
                <a:gd name="connsiteX762" fmla="*/ 3247355 w 4017498"/>
                <a:gd name="connsiteY762" fmla="*/ 1212089 h 4010308"/>
                <a:gd name="connsiteX763" fmla="*/ 3245363 w 4017498"/>
                <a:gd name="connsiteY763" fmla="*/ 1213938 h 4010308"/>
                <a:gd name="connsiteX764" fmla="*/ 3243504 w 4017498"/>
                <a:gd name="connsiteY764" fmla="*/ 1219248 h 4010308"/>
                <a:gd name="connsiteX765" fmla="*/ 3245363 w 4017498"/>
                <a:gd name="connsiteY765" fmla="*/ 1224535 h 4010308"/>
                <a:gd name="connsiteX766" fmla="*/ 3247487 w 4017498"/>
                <a:gd name="connsiteY766" fmla="*/ 1225621 h 4010308"/>
                <a:gd name="connsiteX767" fmla="*/ 3248959 w 4017498"/>
                <a:gd name="connsiteY767" fmla="*/ 1225331 h 4010308"/>
                <a:gd name="connsiteX768" fmla="*/ 3251470 w 4017498"/>
                <a:gd name="connsiteY768" fmla="*/ 1219248 h 4010308"/>
                <a:gd name="connsiteX769" fmla="*/ 3249611 w 4017498"/>
                <a:gd name="connsiteY769" fmla="*/ 1213962 h 4010308"/>
                <a:gd name="connsiteX770" fmla="*/ 3247355 w 4017498"/>
                <a:gd name="connsiteY770" fmla="*/ 1212089 h 4010308"/>
                <a:gd name="connsiteX771" fmla="*/ 3247366 w 4017498"/>
                <a:gd name="connsiteY771" fmla="*/ 1212079 h 4010308"/>
                <a:gd name="connsiteX772" fmla="*/ 714827 w 4017498"/>
                <a:gd name="connsiteY772" fmla="*/ 1209665 h 4010308"/>
                <a:gd name="connsiteX773" fmla="*/ 714851 w 4017498"/>
                <a:gd name="connsiteY773" fmla="*/ 1209689 h 4010308"/>
                <a:gd name="connsiteX774" fmla="*/ 712872 w 4017498"/>
                <a:gd name="connsiteY774" fmla="*/ 1211596 h 4010308"/>
                <a:gd name="connsiteX775" fmla="*/ 711013 w 4017498"/>
                <a:gd name="connsiteY775" fmla="*/ 1216858 h 4010308"/>
                <a:gd name="connsiteX776" fmla="*/ 712872 w 4017498"/>
                <a:gd name="connsiteY776" fmla="*/ 1222145 h 4010308"/>
                <a:gd name="connsiteX777" fmla="*/ 714996 w 4017498"/>
                <a:gd name="connsiteY777" fmla="*/ 1223255 h 4010308"/>
                <a:gd name="connsiteX778" fmla="*/ 716468 w 4017498"/>
                <a:gd name="connsiteY778" fmla="*/ 1222917 h 4010308"/>
                <a:gd name="connsiteX779" fmla="*/ 718979 w 4017498"/>
                <a:gd name="connsiteY779" fmla="*/ 1216834 h 4010308"/>
                <a:gd name="connsiteX780" fmla="*/ 717096 w 4017498"/>
                <a:gd name="connsiteY780" fmla="*/ 1211572 h 4010308"/>
                <a:gd name="connsiteX781" fmla="*/ 524129 w 4017498"/>
                <a:gd name="connsiteY781" fmla="*/ 1208543 h 4010308"/>
                <a:gd name="connsiteX782" fmla="*/ 537459 w 4017498"/>
                <a:gd name="connsiteY782" fmla="*/ 1214421 h 4010308"/>
                <a:gd name="connsiteX783" fmla="*/ 542721 w 4017498"/>
                <a:gd name="connsiteY783" fmla="*/ 1228831 h 4010308"/>
                <a:gd name="connsiteX784" fmla="*/ 536590 w 4017498"/>
                <a:gd name="connsiteY784" fmla="*/ 1244256 h 4010308"/>
                <a:gd name="connsiteX785" fmla="*/ 524352 w 4017498"/>
                <a:gd name="connsiteY785" fmla="*/ 1250338 h 4010308"/>
                <a:gd name="connsiteX786" fmla="*/ 524328 w 4017498"/>
                <a:gd name="connsiteY786" fmla="*/ 1250338 h 4010308"/>
                <a:gd name="connsiteX787" fmla="*/ 511173 w 4017498"/>
                <a:gd name="connsiteY787" fmla="*/ 1243121 h 4010308"/>
                <a:gd name="connsiteX788" fmla="*/ 505983 w 4017498"/>
                <a:gd name="connsiteY788" fmla="*/ 1228831 h 4010308"/>
                <a:gd name="connsiteX789" fmla="*/ 512066 w 4017498"/>
                <a:gd name="connsiteY789" fmla="*/ 1213383 h 4010308"/>
                <a:gd name="connsiteX790" fmla="*/ 524129 w 4017498"/>
                <a:gd name="connsiteY790" fmla="*/ 1208543 h 4010308"/>
                <a:gd name="connsiteX791" fmla="*/ 3247535 w 4017498"/>
                <a:gd name="connsiteY791" fmla="*/ 1197741 h 4010308"/>
                <a:gd name="connsiteX792" fmla="*/ 3260666 w 4017498"/>
                <a:gd name="connsiteY792" fmla="*/ 1204910 h 4010308"/>
                <a:gd name="connsiteX793" fmla="*/ 3265856 w 4017498"/>
                <a:gd name="connsiteY793" fmla="*/ 1219248 h 4010308"/>
                <a:gd name="connsiteX794" fmla="*/ 3259725 w 4017498"/>
                <a:gd name="connsiteY794" fmla="*/ 1234721 h 4010308"/>
                <a:gd name="connsiteX795" fmla="*/ 3247511 w 4017498"/>
                <a:gd name="connsiteY795" fmla="*/ 1239983 h 4010308"/>
                <a:gd name="connsiteX796" fmla="*/ 3247511 w 4017498"/>
                <a:gd name="connsiteY796" fmla="*/ 1239959 h 4010308"/>
                <a:gd name="connsiteX797" fmla="*/ 3234356 w 4017498"/>
                <a:gd name="connsiteY797" fmla="*/ 1233586 h 4010308"/>
                <a:gd name="connsiteX798" fmla="*/ 3229190 w 4017498"/>
                <a:gd name="connsiteY798" fmla="*/ 1219248 h 4010308"/>
                <a:gd name="connsiteX799" fmla="*/ 3235273 w 4017498"/>
                <a:gd name="connsiteY799" fmla="*/ 1203824 h 4010308"/>
                <a:gd name="connsiteX800" fmla="*/ 3247535 w 4017498"/>
                <a:gd name="connsiteY800" fmla="*/ 1197741 h 4010308"/>
                <a:gd name="connsiteX801" fmla="*/ 715044 w 4017498"/>
                <a:gd name="connsiteY801" fmla="*/ 1195351 h 4010308"/>
                <a:gd name="connsiteX802" fmla="*/ 728200 w 4017498"/>
                <a:gd name="connsiteY802" fmla="*/ 1202568 h 4010308"/>
                <a:gd name="connsiteX803" fmla="*/ 733365 w 4017498"/>
                <a:gd name="connsiteY803" fmla="*/ 1216858 h 4010308"/>
                <a:gd name="connsiteX804" fmla="*/ 727258 w 4017498"/>
                <a:gd name="connsiteY804" fmla="*/ 1232331 h 4010308"/>
                <a:gd name="connsiteX805" fmla="*/ 715020 w 4017498"/>
                <a:gd name="connsiteY805" fmla="*/ 1237617 h 4010308"/>
                <a:gd name="connsiteX806" fmla="*/ 715020 w 4017498"/>
                <a:gd name="connsiteY806" fmla="*/ 1237593 h 4010308"/>
                <a:gd name="connsiteX807" fmla="*/ 701889 w 4017498"/>
                <a:gd name="connsiteY807" fmla="*/ 1231196 h 4010308"/>
                <a:gd name="connsiteX808" fmla="*/ 696675 w 4017498"/>
                <a:gd name="connsiteY808" fmla="*/ 1216858 h 4010308"/>
                <a:gd name="connsiteX809" fmla="*/ 702782 w 4017498"/>
                <a:gd name="connsiteY809" fmla="*/ 1201434 h 4010308"/>
                <a:gd name="connsiteX810" fmla="*/ 715044 w 4017498"/>
                <a:gd name="connsiteY810" fmla="*/ 1195351 h 4010308"/>
                <a:gd name="connsiteX811" fmla="*/ 3325694 w 4017498"/>
                <a:gd name="connsiteY811" fmla="*/ 1188134 h 4010308"/>
                <a:gd name="connsiteX812" fmla="*/ 3322845 w 4017498"/>
                <a:gd name="connsiteY812" fmla="*/ 1189196 h 4010308"/>
                <a:gd name="connsiteX813" fmla="*/ 3321687 w 4017498"/>
                <a:gd name="connsiteY813" fmla="*/ 1194507 h 4010308"/>
                <a:gd name="connsiteX814" fmla="*/ 3323690 w 4017498"/>
                <a:gd name="connsiteY814" fmla="*/ 1200903 h 4010308"/>
                <a:gd name="connsiteX815" fmla="*/ 3325453 w 4017498"/>
                <a:gd name="connsiteY815" fmla="*/ 1201676 h 4010308"/>
                <a:gd name="connsiteX816" fmla="*/ 3327891 w 4017498"/>
                <a:gd name="connsiteY816" fmla="*/ 1199769 h 4010308"/>
                <a:gd name="connsiteX817" fmla="*/ 3328904 w 4017498"/>
                <a:gd name="connsiteY817" fmla="*/ 1194507 h 4010308"/>
                <a:gd name="connsiteX818" fmla="*/ 3326925 w 4017498"/>
                <a:gd name="connsiteY818" fmla="*/ 1188134 h 4010308"/>
                <a:gd name="connsiteX819" fmla="*/ 636764 w 4017498"/>
                <a:gd name="connsiteY819" fmla="*/ 1185768 h 4010308"/>
                <a:gd name="connsiteX820" fmla="*/ 633651 w 4017498"/>
                <a:gd name="connsiteY820" fmla="*/ 1187699 h 4010308"/>
                <a:gd name="connsiteX821" fmla="*/ 633795 w 4017498"/>
                <a:gd name="connsiteY821" fmla="*/ 1187651 h 4010308"/>
                <a:gd name="connsiteX822" fmla="*/ 633820 w 4017498"/>
                <a:gd name="connsiteY822" fmla="*/ 1187651 h 4010308"/>
                <a:gd name="connsiteX823" fmla="*/ 633626 w 4017498"/>
                <a:gd name="connsiteY823" fmla="*/ 1192141 h 4010308"/>
                <a:gd name="connsiteX824" fmla="*/ 634713 w 4017498"/>
                <a:gd name="connsiteY824" fmla="*/ 1197451 h 4010308"/>
                <a:gd name="connsiteX825" fmla="*/ 637006 w 4017498"/>
                <a:gd name="connsiteY825" fmla="*/ 1199310 h 4010308"/>
                <a:gd name="connsiteX826" fmla="*/ 639685 w 4017498"/>
                <a:gd name="connsiteY826" fmla="*/ 1197451 h 4010308"/>
                <a:gd name="connsiteX827" fmla="*/ 640771 w 4017498"/>
                <a:gd name="connsiteY827" fmla="*/ 1192141 h 4010308"/>
                <a:gd name="connsiteX828" fmla="*/ 639395 w 4017498"/>
                <a:gd name="connsiteY828" fmla="*/ 1186854 h 4010308"/>
                <a:gd name="connsiteX829" fmla="*/ 636764 w 4017498"/>
                <a:gd name="connsiteY829" fmla="*/ 1185768 h 4010308"/>
                <a:gd name="connsiteX830" fmla="*/ 3399886 w 4017498"/>
                <a:gd name="connsiteY830" fmla="*/ 1180935 h 4010308"/>
                <a:gd name="connsiteX831" fmla="*/ 3399896 w 4017498"/>
                <a:gd name="connsiteY831" fmla="*/ 1180941 h 4010308"/>
                <a:gd name="connsiteX832" fmla="*/ 3399871 w 4017498"/>
                <a:gd name="connsiteY832" fmla="*/ 1180941 h 4010308"/>
                <a:gd name="connsiteX833" fmla="*/ 3325718 w 4017498"/>
                <a:gd name="connsiteY833" fmla="*/ 1173796 h 4010308"/>
                <a:gd name="connsiteX834" fmla="*/ 3337980 w 4017498"/>
                <a:gd name="connsiteY834" fmla="*/ 1179106 h 4010308"/>
                <a:gd name="connsiteX835" fmla="*/ 3343267 w 4017498"/>
                <a:gd name="connsiteY835" fmla="*/ 1194507 h 4010308"/>
                <a:gd name="connsiteX836" fmla="*/ 3338922 w 4017498"/>
                <a:gd name="connsiteY836" fmla="*/ 1208845 h 4010308"/>
                <a:gd name="connsiteX837" fmla="*/ 3325742 w 4017498"/>
                <a:gd name="connsiteY837" fmla="*/ 1216038 h 4010308"/>
                <a:gd name="connsiteX838" fmla="*/ 3325694 w 4017498"/>
                <a:gd name="connsiteY838" fmla="*/ 1216038 h 4010308"/>
                <a:gd name="connsiteX839" fmla="*/ 3312707 w 4017498"/>
                <a:gd name="connsiteY839" fmla="*/ 1210028 h 4010308"/>
                <a:gd name="connsiteX840" fmla="*/ 3307373 w 4017498"/>
                <a:gd name="connsiteY840" fmla="*/ 1194507 h 4010308"/>
                <a:gd name="connsiteX841" fmla="*/ 3311814 w 4017498"/>
                <a:gd name="connsiteY841" fmla="*/ 1180144 h 4010308"/>
                <a:gd name="connsiteX842" fmla="*/ 3325718 w 4017498"/>
                <a:gd name="connsiteY842" fmla="*/ 1173796 h 4010308"/>
                <a:gd name="connsiteX843" fmla="*/ 636813 w 4017498"/>
                <a:gd name="connsiteY843" fmla="*/ 1171430 h 4010308"/>
                <a:gd name="connsiteX844" fmla="*/ 648761 w 4017498"/>
                <a:gd name="connsiteY844" fmla="*/ 1175775 h 4010308"/>
                <a:gd name="connsiteX845" fmla="*/ 650789 w 4017498"/>
                <a:gd name="connsiteY845" fmla="*/ 1177827 h 4010308"/>
                <a:gd name="connsiteX846" fmla="*/ 655158 w 4017498"/>
                <a:gd name="connsiteY846" fmla="*/ 1192141 h 4010308"/>
                <a:gd name="connsiteX847" fmla="*/ 650789 w 4017498"/>
                <a:gd name="connsiteY847" fmla="*/ 1206455 h 4010308"/>
                <a:gd name="connsiteX848" fmla="*/ 636813 w 4017498"/>
                <a:gd name="connsiteY848" fmla="*/ 1213672 h 4010308"/>
                <a:gd name="connsiteX849" fmla="*/ 624550 w 4017498"/>
                <a:gd name="connsiteY849" fmla="*/ 1207541 h 4010308"/>
                <a:gd name="connsiteX850" fmla="*/ 619240 w 4017498"/>
                <a:gd name="connsiteY850" fmla="*/ 1192141 h 4010308"/>
                <a:gd name="connsiteX851" fmla="*/ 624550 w 4017498"/>
                <a:gd name="connsiteY851" fmla="*/ 1176716 h 4010308"/>
                <a:gd name="connsiteX852" fmla="*/ 636813 w 4017498"/>
                <a:gd name="connsiteY852" fmla="*/ 1171430 h 4010308"/>
                <a:gd name="connsiteX853" fmla="*/ 3150161 w 4017498"/>
                <a:gd name="connsiteY853" fmla="*/ 1171406 h 4010308"/>
                <a:gd name="connsiteX854" fmla="*/ 3147289 w 4017498"/>
                <a:gd name="connsiteY854" fmla="*/ 1172468 h 4010308"/>
                <a:gd name="connsiteX855" fmla="*/ 3146203 w 4017498"/>
                <a:gd name="connsiteY855" fmla="*/ 1177779 h 4010308"/>
                <a:gd name="connsiteX856" fmla="*/ 3148182 w 4017498"/>
                <a:gd name="connsiteY856" fmla="*/ 1184175 h 4010308"/>
                <a:gd name="connsiteX857" fmla="*/ 3149944 w 4017498"/>
                <a:gd name="connsiteY857" fmla="*/ 1184948 h 4010308"/>
                <a:gd name="connsiteX858" fmla="*/ 3152358 w 4017498"/>
                <a:gd name="connsiteY858" fmla="*/ 1183041 h 4010308"/>
                <a:gd name="connsiteX859" fmla="*/ 3153396 w 4017498"/>
                <a:gd name="connsiteY859" fmla="*/ 1177779 h 4010308"/>
                <a:gd name="connsiteX860" fmla="*/ 3152310 w 4017498"/>
                <a:gd name="connsiteY860" fmla="*/ 1172492 h 4010308"/>
                <a:gd name="connsiteX861" fmla="*/ 3150209 w 4017498"/>
                <a:gd name="connsiteY861" fmla="*/ 1171406 h 4010308"/>
                <a:gd name="connsiteX862" fmla="*/ 818573 w 4017498"/>
                <a:gd name="connsiteY862" fmla="*/ 1161027 h 4010308"/>
                <a:gd name="connsiteX863" fmla="*/ 818586 w 4017498"/>
                <a:gd name="connsiteY863" fmla="*/ 1161038 h 4010308"/>
                <a:gd name="connsiteX864" fmla="*/ 816618 w 4017498"/>
                <a:gd name="connsiteY864" fmla="*/ 1162910 h 4010308"/>
                <a:gd name="connsiteX865" fmla="*/ 814711 w 4017498"/>
                <a:gd name="connsiteY865" fmla="*/ 1168196 h 4010308"/>
                <a:gd name="connsiteX866" fmla="*/ 816618 w 4017498"/>
                <a:gd name="connsiteY866" fmla="*/ 1173531 h 4010308"/>
                <a:gd name="connsiteX867" fmla="*/ 818694 w 4017498"/>
                <a:gd name="connsiteY867" fmla="*/ 1174569 h 4010308"/>
                <a:gd name="connsiteX868" fmla="*/ 820818 w 4017498"/>
                <a:gd name="connsiteY868" fmla="*/ 1173507 h 4010308"/>
                <a:gd name="connsiteX869" fmla="*/ 822677 w 4017498"/>
                <a:gd name="connsiteY869" fmla="*/ 1168196 h 4010308"/>
                <a:gd name="connsiteX870" fmla="*/ 820794 w 4017498"/>
                <a:gd name="connsiteY870" fmla="*/ 1162910 h 4010308"/>
                <a:gd name="connsiteX871" fmla="*/ 818586 w 4017498"/>
                <a:gd name="connsiteY871" fmla="*/ 1161038 h 4010308"/>
                <a:gd name="connsiteX872" fmla="*/ 818597 w 4017498"/>
                <a:gd name="connsiteY872" fmla="*/ 1161027 h 4010308"/>
                <a:gd name="connsiteX873" fmla="*/ 3150185 w 4017498"/>
                <a:gd name="connsiteY873" fmla="*/ 1157068 h 4010308"/>
                <a:gd name="connsiteX874" fmla="*/ 3162472 w 4017498"/>
                <a:gd name="connsiteY874" fmla="*/ 1162378 h 4010308"/>
                <a:gd name="connsiteX875" fmla="*/ 3167734 w 4017498"/>
                <a:gd name="connsiteY875" fmla="*/ 1177779 h 4010308"/>
                <a:gd name="connsiteX876" fmla="*/ 3162472 w 4017498"/>
                <a:gd name="connsiteY876" fmla="*/ 1193203 h 4010308"/>
                <a:gd name="connsiteX877" fmla="*/ 3150185 w 4017498"/>
                <a:gd name="connsiteY877" fmla="*/ 1199310 h 4010308"/>
                <a:gd name="connsiteX878" fmla="*/ 3150161 w 4017498"/>
                <a:gd name="connsiteY878" fmla="*/ 1199310 h 4010308"/>
                <a:gd name="connsiteX879" fmla="*/ 3137175 w 4017498"/>
                <a:gd name="connsiteY879" fmla="*/ 1193300 h 4010308"/>
                <a:gd name="connsiteX880" fmla="*/ 3131816 w 4017498"/>
                <a:gd name="connsiteY880" fmla="*/ 1177779 h 4010308"/>
                <a:gd name="connsiteX881" fmla="*/ 3136282 w 4017498"/>
                <a:gd name="connsiteY881" fmla="*/ 1163416 h 4010308"/>
                <a:gd name="connsiteX882" fmla="*/ 3150185 w 4017498"/>
                <a:gd name="connsiteY882" fmla="*/ 1157068 h 4010308"/>
                <a:gd name="connsiteX883" fmla="*/ 3399896 w 4017498"/>
                <a:gd name="connsiteY883" fmla="*/ 1153061 h 4010308"/>
                <a:gd name="connsiteX884" fmla="*/ 3399485 w 4017498"/>
                <a:gd name="connsiteY884" fmla="*/ 1153689 h 4010308"/>
                <a:gd name="connsiteX885" fmla="*/ 3397771 w 4017498"/>
                <a:gd name="connsiteY885" fmla="*/ 1154220 h 4010308"/>
                <a:gd name="connsiteX886" fmla="*/ 3396709 w 4017498"/>
                <a:gd name="connsiteY886" fmla="*/ 1159458 h 4010308"/>
                <a:gd name="connsiteX887" fmla="*/ 3397771 w 4017498"/>
                <a:gd name="connsiteY887" fmla="*/ 1164744 h 4010308"/>
                <a:gd name="connsiteX888" fmla="*/ 3400040 w 4017498"/>
                <a:gd name="connsiteY888" fmla="*/ 1166627 h 4010308"/>
                <a:gd name="connsiteX889" fmla="*/ 3401151 w 4017498"/>
                <a:gd name="connsiteY889" fmla="*/ 1165806 h 4010308"/>
                <a:gd name="connsiteX890" fmla="*/ 3403371 w 4017498"/>
                <a:gd name="connsiteY890" fmla="*/ 1162668 h 4010308"/>
                <a:gd name="connsiteX891" fmla="*/ 3403903 w 4017498"/>
                <a:gd name="connsiteY891" fmla="*/ 1159458 h 4010308"/>
                <a:gd name="connsiteX892" fmla="*/ 3402044 w 4017498"/>
                <a:gd name="connsiteY892" fmla="*/ 1154172 h 4010308"/>
                <a:gd name="connsiteX893" fmla="*/ 3399896 w 4017498"/>
                <a:gd name="connsiteY893" fmla="*/ 1153085 h 4010308"/>
                <a:gd name="connsiteX894" fmla="*/ 562394 w 4017498"/>
                <a:gd name="connsiteY894" fmla="*/ 1150695 h 4010308"/>
                <a:gd name="connsiteX895" fmla="*/ 560535 w 4017498"/>
                <a:gd name="connsiteY895" fmla="*/ 1151757 h 4010308"/>
                <a:gd name="connsiteX896" fmla="*/ 558628 w 4017498"/>
                <a:gd name="connsiteY896" fmla="*/ 1157068 h 4010308"/>
                <a:gd name="connsiteX897" fmla="*/ 560535 w 4017498"/>
                <a:gd name="connsiteY897" fmla="*/ 1162378 h 4010308"/>
                <a:gd name="connsiteX898" fmla="*/ 562539 w 4017498"/>
                <a:gd name="connsiteY898" fmla="*/ 1164188 h 4010308"/>
                <a:gd name="connsiteX899" fmla="*/ 564759 w 4017498"/>
                <a:gd name="connsiteY899" fmla="*/ 1162354 h 4010308"/>
                <a:gd name="connsiteX900" fmla="*/ 565821 w 4017498"/>
                <a:gd name="connsiteY900" fmla="*/ 1157068 h 4010308"/>
                <a:gd name="connsiteX901" fmla="*/ 564735 w 4017498"/>
                <a:gd name="connsiteY901" fmla="*/ 1151757 h 4010308"/>
                <a:gd name="connsiteX902" fmla="*/ 562418 w 4017498"/>
                <a:gd name="connsiteY902" fmla="*/ 1150695 h 4010308"/>
                <a:gd name="connsiteX903" fmla="*/ 818718 w 4017498"/>
                <a:gd name="connsiteY903" fmla="*/ 1146665 h 4010308"/>
                <a:gd name="connsiteX904" fmla="*/ 831898 w 4017498"/>
                <a:gd name="connsiteY904" fmla="*/ 1153858 h 4010308"/>
                <a:gd name="connsiteX905" fmla="*/ 837063 w 4017498"/>
                <a:gd name="connsiteY905" fmla="*/ 1168172 h 4010308"/>
                <a:gd name="connsiteX906" fmla="*/ 830980 w 4017498"/>
                <a:gd name="connsiteY906" fmla="*/ 1183621 h 4010308"/>
                <a:gd name="connsiteX907" fmla="*/ 818694 w 4017498"/>
                <a:gd name="connsiteY907" fmla="*/ 1188907 h 4010308"/>
                <a:gd name="connsiteX908" fmla="*/ 818718 w 4017498"/>
                <a:gd name="connsiteY908" fmla="*/ 1188931 h 4010308"/>
                <a:gd name="connsiteX909" fmla="*/ 806504 w 4017498"/>
                <a:gd name="connsiteY909" fmla="*/ 1183669 h 4010308"/>
                <a:gd name="connsiteX910" fmla="*/ 800373 w 4017498"/>
                <a:gd name="connsiteY910" fmla="*/ 1168172 h 4010308"/>
                <a:gd name="connsiteX911" fmla="*/ 806456 w 4017498"/>
                <a:gd name="connsiteY911" fmla="*/ 1152772 h 4010308"/>
                <a:gd name="connsiteX912" fmla="*/ 818718 w 4017498"/>
                <a:gd name="connsiteY912" fmla="*/ 1146665 h 4010308"/>
                <a:gd name="connsiteX913" fmla="*/ 3209203 w 4017498"/>
                <a:gd name="connsiteY913" fmla="*/ 1140292 h 4010308"/>
                <a:gd name="connsiteX914" fmla="*/ 3207103 w 4017498"/>
                <a:gd name="connsiteY914" fmla="*/ 1142175 h 4010308"/>
                <a:gd name="connsiteX915" fmla="*/ 3205244 w 4017498"/>
                <a:gd name="connsiteY915" fmla="*/ 1147485 h 4010308"/>
                <a:gd name="connsiteX916" fmla="*/ 3207103 w 4017498"/>
                <a:gd name="connsiteY916" fmla="*/ 1152796 h 4010308"/>
                <a:gd name="connsiteX917" fmla="*/ 3209203 w 4017498"/>
                <a:gd name="connsiteY917" fmla="*/ 1153858 h 4010308"/>
                <a:gd name="connsiteX918" fmla="*/ 3210651 w 4017498"/>
                <a:gd name="connsiteY918" fmla="*/ 1153689 h 4010308"/>
                <a:gd name="connsiteX919" fmla="*/ 3213186 w 4017498"/>
                <a:gd name="connsiteY919" fmla="*/ 1147485 h 4010308"/>
                <a:gd name="connsiteX920" fmla="*/ 3211279 w 4017498"/>
                <a:gd name="connsiteY920" fmla="*/ 1142151 h 4010308"/>
                <a:gd name="connsiteX921" fmla="*/ 3399871 w 4017498"/>
                <a:gd name="connsiteY921" fmla="*/ 1138723 h 4010308"/>
                <a:gd name="connsiteX922" fmla="*/ 3413027 w 4017498"/>
                <a:gd name="connsiteY922" fmla="*/ 1145096 h 4010308"/>
                <a:gd name="connsiteX923" fmla="*/ 3418192 w 4017498"/>
                <a:gd name="connsiteY923" fmla="*/ 1159434 h 4010308"/>
                <a:gd name="connsiteX924" fmla="*/ 3413823 w 4017498"/>
                <a:gd name="connsiteY924" fmla="*/ 1173772 h 4010308"/>
                <a:gd name="connsiteX925" fmla="*/ 3411699 w 4017498"/>
                <a:gd name="connsiteY925" fmla="*/ 1176982 h 4010308"/>
                <a:gd name="connsiteX926" fmla="*/ 3410299 w 4017498"/>
                <a:gd name="connsiteY926" fmla="*/ 1176982 h 4010308"/>
                <a:gd name="connsiteX927" fmla="*/ 3399886 w 4017498"/>
                <a:gd name="connsiteY927" fmla="*/ 1180935 h 4010308"/>
                <a:gd name="connsiteX928" fmla="*/ 3386764 w 4017498"/>
                <a:gd name="connsiteY928" fmla="*/ 1173772 h 4010308"/>
                <a:gd name="connsiteX929" fmla="*/ 3382347 w 4017498"/>
                <a:gd name="connsiteY929" fmla="*/ 1159434 h 4010308"/>
                <a:gd name="connsiteX930" fmla="*/ 3387681 w 4017498"/>
                <a:gd name="connsiteY930" fmla="*/ 1143985 h 4010308"/>
                <a:gd name="connsiteX931" fmla="*/ 3399871 w 4017498"/>
                <a:gd name="connsiteY931" fmla="*/ 1138723 h 4010308"/>
                <a:gd name="connsiteX932" fmla="*/ 562635 w 4017498"/>
                <a:gd name="connsiteY932" fmla="*/ 1136357 h 4010308"/>
                <a:gd name="connsiteX933" fmla="*/ 573811 w 4017498"/>
                <a:gd name="connsiteY933" fmla="*/ 1140702 h 4010308"/>
                <a:gd name="connsiteX934" fmla="*/ 580208 w 4017498"/>
                <a:gd name="connsiteY934" fmla="*/ 1157068 h 4010308"/>
                <a:gd name="connsiteX935" fmla="*/ 574921 w 4017498"/>
                <a:gd name="connsiteY935" fmla="*/ 1172492 h 4010308"/>
                <a:gd name="connsiteX936" fmla="*/ 562635 w 4017498"/>
                <a:gd name="connsiteY936" fmla="*/ 1178599 h 4010308"/>
                <a:gd name="connsiteX937" fmla="*/ 562611 w 4017498"/>
                <a:gd name="connsiteY937" fmla="*/ 1178599 h 4010308"/>
                <a:gd name="connsiteX938" fmla="*/ 549480 w 4017498"/>
                <a:gd name="connsiteY938" fmla="*/ 1171406 h 4010308"/>
                <a:gd name="connsiteX939" fmla="*/ 544290 w 4017498"/>
                <a:gd name="connsiteY939" fmla="*/ 1157068 h 4010308"/>
                <a:gd name="connsiteX940" fmla="*/ 550373 w 4017498"/>
                <a:gd name="connsiteY940" fmla="*/ 1141643 h 4010308"/>
                <a:gd name="connsiteX941" fmla="*/ 562635 w 4017498"/>
                <a:gd name="connsiteY941" fmla="*/ 1136357 h 4010308"/>
                <a:gd name="connsiteX942" fmla="*/ 758904 w 4017498"/>
                <a:gd name="connsiteY942" fmla="*/ 1130733 h 4010308"/>
                <a:gd name="connsiteX943" fmla="*/ 756828 w 4017498"/>
                <a:gd name="connsiteY943" fmla="*/ 1131964 h 4010308"/>
                <a:gd name="connsiteX944" fmla="*/ 755717 w 4017498"/>
                <a:gd name="connsiteY944" fmla="*/ 1137106 h 4010308"/>
                <a:gd name="connsiteX945" fmla="*/ 756828 w 4017498"/>
                <a:gd name="connsiteY945" fmla="*/ 1143044 h 4010308"/>
                <a:gd name="connsiteX946" fmla="*/ 759048 w 4017498"/>
                <a:gd name="connsiteY946" fmla="*/ 1144275 h 4010308"/>
                <a:gd name="connsiteX947" fmla="*/ 761317 w 4017498"/>
                <a:gd name="connsiteY947" fmla="*/ 1143309 h 4010308"/>
                <a:gd name="connsiteX948" fmla="*/ 762911 w 4017498"/>
                <a:gd name="connsiteY948" fmla="*/ 1137106 h 4010308"/>
                <a:gd name="connsiteX949" fmla="*/ 761317 w 4017498"/>
                <a:gd name="connsiteY949" fmla="*/ 1131699 h 4010308"/>
                <a:gd name="connsiteX950" fmla="*/ 758904 w 4017498"/>
                <a:gd name="connsiteY950" fmla="*/ 1130733 h 4010308"/>
                <a:gd name="connsiteX951" fmla="*/ 3209227 w 4017498"/>
                <a:gd name="connsiteY951" fmla="*/ 1125954 h 4010308"/>
                <a:gd name="connsiteX952" fmla="*/ 3222358 w 4017498"/>
                <a:gd name="connsiteY952" fmla="*/ 1133099 h 4010308"/>
                <a:gd name="connsiteX953" fmla="*/ 3227548 w 4017498"/>
                <a:gd name="connsiteY953" fmla="*/ 1147485 h 4010308"/>
                <a:gd name="connsiteX954" fmla="*/ 3221513 w 4017498"/>
                <a:gd name="connsiteY954" fmla="*/ 1162886 h 4010308"/>
                <a:gd name="connsiteX955" fmla="*/ 3209203 w 4017498"/>
                <a:gd name="connsiteY955" fmla="*/ 1168196 h 4010308"/>
                <a:gd name="connsiteX956" fmla="*/ 3196048 w 4017498"/>
                <a:gd name="connsiteY956" fmla="*/ 1161799 h 4010308"/>
                <a:gd name="connsiteX957" fmla="*/ 3190858 w 4017498"/>
                <a:gd name="connsiteY957" fmla="*/ 1147485 h 4010308"/>
                <a:gd name="connsiteX958" fmla="*/ 3196989 w 4017498"/>
                <a:gd name="connsiteY958" fmla="*/ 1132061 h 4010308"/>
                <a:gd name="connsiteX959" fmla="*/ 3209227 w 4017498"/>
                <a:gd name="connsiteY959" fmla="*/ 1125954 h 4010308"/>
                <a:gd name="connsiteX960" fmla="*/ 3287170 w 4017498"/>
                <a:gd name="connsiteY960" fmla="*/ 1116347 h 4010308"/>
                <a:gd name="connsiteX961" fmla="*/ 3287170 w 4017498"/>
                <a:gd name="connsiteY961" fmla="*/ 1116371 h 4010308"/>
                <a:gd name="connsiteX962" fmla="*/ 3285287 w 4017498"/>
                <a:gd name="connsiteY962" fmla="*/ 1117457 h 4010308"/>
                <a:gd name="connsiteX963" fmla="*/ 3283404 w 4017498"/>
                <a:gd name="connsiteY963" fmla="*/ 1122768 h 4010308"/>
                <a:gd name="connsiteX964" fmla="*/ 3285287 w 4017498"/>
                <a:gd name="connsiteY964" fmla="*/ 1128054 h 4010308"/>
                <a:gd name="connsiteX965" fmla="*/ 3287339 w 4017498"/>
                <a:gd name="connsiteY965" fmla="*/ 1129864 h 4010308"/>
                <a:gd name="connsiteX966" fmla="*/ 3289463 w 4017498"/>
                <a:gd name="connsiteY966" fmla="*/ 1128078 h 4010308"/>
                <a:gd name="connsiteX967" fmla="*/ 3290621 w 4017498"/>
                <a:gd name="connsiteY967" fmla="*/ 1122768 h 4010308"/>
                <a:gd name="connsiteX968" fmla="*/ 3289559 w 4017498"/>
                <a:gd name="connsiteY968" fmla="*/ 1117506 h 4010308"/>
                <a:gd name="connsiteX969" fmla="*/ 3287170 w 4017498"/>
                <a:gd name="connsiteY969" fmla="*/ 1116347 h 4010308"/>
                <a:gd name="connsiteX970" fmla="*/ 758904 w 4017498"/>
                <a:gd name="connsiteY970" fmla="*/ 1116347 h 4010308"/>
                <a:gd name="connsiteX971" fmla="*/ 770876 w 4017498"/>
                <a:gd name="connsiteY971" fmla="*/ 1120788 h 4010308"/>
                <a:gd name="connsiteX972" fmla="*/ 772397 w 4017498"/>
                <a:gd name="connsiteY972" fmla="*/ 1121826 h 4010308"/>
                <a:gd name="connsiteX973" fmla="*/ 773242 w 4017498"/>
                <a:gd name="connsiteY973" fmla="*/ 1123492 h 4010308"/>
                <a:gd name="connsiteX974" fmla="*/ 777200 w 4017498"/>
                <a:gd name="connsiteY974" fmla="*/ 1137058 h 4010308"/>
                <a:gd name="connsiteX975" fmla="*/ 773242 w 4017498"/>
                <a:gd name="connsiteY975" fmla="*/ 1151444 h 4010308"/>
                <a:gd name="connsiteX976" fmla="*/ 772397 w 4017498"/>
                <a:gd name="connsiteY976" fmla="*/ 1153134 h 4010308"/>
                <a:gd name="connsiteX977" fmla="*/ 770804 w 4017498"/>
                <a:gd name="connsiteY977" fmla="*/ 1154196 h 4010308"/>
                <a:gd name="connsiteX978" fmla="*/ 758880 w 4017498"/>
                <a:gd name="connsiteY978" fmla="*/ 1158565 h 4010308"/>
                <a:gd name="connsiteX979" fmla="*/ 758904 w 4017498"/>
                <a:gd name="connsiteY979" fmla="*/ 1158637 h 4010308"/>
                <a:gd name="connsiteX980" fmla="*/ 747848 w 4017498"/>
                <a:gd name="connsiteY980" fmla="*/ 1154341 h 4010308"/>
                <a:gd name="connsiteX981" fmla="*/ 745990 w 4017498"/>
                <a:gd name="connsiteY981" fmla="*/ 1152579 h 4010308"/>
                <a:gd name="connsiteX982" fmla="*/ 741331 w 4017498"/>
                <a:gd name="connsiteY982" fmla="*/ 1137082 h 4010308"/>
                <a:gd name="connsiteX983" fmla="*/ 745990 w 4017498"/>
                <a:gd name="connsiteY983" fmla="*/ 1122406 h 4010308"/>
                <a:gd name="connsiteX984" fmla="*/ 747679 w 4017498"/>
                <a:gd name="connsiteY984" fmla="*/ 1120788 h 4010308"/>
                <a:gd name="connsiteX985" fmla="*/ 758904 w 4017498"/>
                <a:gd name="connsiteY985" fmla="*/ 1116347 h 4010308"/>
                <a:gd name="connsiteX986" fmla="*/ 681323 w 4017498"/>
                <a:gd name="connsiteY986" fmla="*/ 1106016 h 4010308"/>
                <a:gd name="connsiteX987" fmla="*/ 681347 w 4017498"/>
                <a:gd name="connsiteY987" fmla="*/ 1106040 h 4010308"/>
                <a:gd name="connsiteX988" fmla="*/ 679368 w 4017498"/>
                <a:gd name="connsiteY988" fmla="*/ 1107923 h 4010308"/>
                <a:gd name="connsiteX989" fmla="*/ 677509 w 4017498"/>
                <a:gd name="connsiteY989" fmla="*/ 1113209 h 4010308"/>
                <a:gd name="connsiteX990" fmla="*/ 679368 w 4017498"/>
                <a:gd name="connsiteY990" fmla="*/ 1118495 h 4010308"/>
                <a:gd name="connsiteX991" fmla="*/ 681468 w 4017498"/>
                <a:gd name="connsiteY991" fmla="*/ 1119606 h 4010308"/>
                <a:gd name="connsiteX992" fmla="*/ 682940 w 4017498"/>
                <a:gd name="connsiteY992" fmla="*/ 1119268 h 4010308"/>
                <a:gd name="connsiteX993" fmla="*/ 685451 w 4017498"/>
                <a:gd name="connsiteY993" fmla="*/ 1113185 h 4010308"/>
                <a:gd name="connsiteX994" fmla="*/ 683568 w 4017498"/>
                <a:gd name="connsiteY994" fmla="*/ 1107899 h 4010308"/>
                <a:gd name="connsiteX995" fmla="*/ 3287435 w 4017498"/>
                <a:gd name="connsiteY995" fmla="*/ 1102033 h 4010308"/>
                <a:gd name="connsiteX996" fmla="*/ 3298635 w 4017498"/>
                <a:gd name="connsiteY996" fmla="*/ 1106474 h 4010308"/>
                <a:gd name="connsiteX997" fmla="*/ 3304984 w 4017498"/>
                <a:gd name="connsiteY997" fmla="*/ 1122792 h 4010308"/>
                <a:gd name="connsiteX998" fmla="*/ 3299649 w 4017498"/>
                <a:gd name="connsiteY998" fmla="*/ 1138265 h 4010308"/>
                <a:gd name="connsiteX999" fmla="*/ 3287435 w 4017498"/>
                <a:gd name="connsiteY999" fmla="*/ 1144323 h 4010308"/>
                <a:gd name="connsiteX1000" fmla="*/ 3287411 w 4017498"/>
                <a:gd name="connsiteY1000" fmla="*/ 1144275 h 4010308"/>
                <a:gd name="connsiteX1001" fmla="*/ 3274255 w 4017498"/>
                <a:gd name="connsiteY1001" fmla="*/ 1137106 h 4010308"/>
                <a:gd name="connsiteX1002" fmla="*/ 3269066 w 4017498"/>
                <a:gd name="connsiteY1002" fmla="*/ 1122768 h 4010308"/>
                <a:gd name="connsiteX1003" fmla="*/ 3275173 w 4017498"/>
                <a:gd name="connsiteY1003" fmla="*/ 1107343 h 4010308"/>
                <a:gd name="connsiteX1004" fmla="*/ 3287435 w 4017498"/>
                <a:gd name="connsiteY1004" fmla="*/ 1102033 h 4010308"/>
                <a:gd name="connsiteX1005" fmla="*/ 681516 w 4017498"/>
                <a:gd name="connsiteY1005" fmla="*/ 1091726 h 4010308"/>
                <a:gd name="connsiteX1006" fmla="*/ 694647 w 4017498"/>
                <a:gd name="connsiteY1006" fmla="*/ 1098871 h 4010308"/>
                <a:gd name="connsiteX1007" fmla="*/ 699885 w 4017498"/>
                <a:gd name="connsiteY1007" fmla="*/ 1113233 h 4010308"/>
                <a:gd name="connsiteX1008" fmla="*/ 693754 w 4017498"/>
                <a:gd name="connsiteY1008" fmla="*/ 1128682 h 4010308"/>
                <a:gd name="connsiteX1009" fmla="*/ 681516 w 4017498"/>
                <a:gd name="connsiteY1009" fmla="*/ 1133968 h 4010308"/>
                <a:gd name="connsiteX1010" fmla="*/ 681492 w 4017498"/>
                <a:gd name="connsiteY1010" fmla="*/ 1133944 h 4010308"/>
                <a:gd name="connsiteX1011" fmla="*/ 668361 w 4017498"/>
                <a:gd name="connsiteY1011" fmla="*/ 1127571 h 4010308"/>
                <a:gd name="connsiteX1012" fmla="*/ 663147 w 4017498"/>
                <a:gd name="connsiteY1012" fmla="*/ 1113209 h 4010308"/>
                <a:gd name="connsiteX1013" fmla="*/ 669278 w 4017498"/>
                <a:gd name="connsiteY1013" fmla="*/ 1097761 h 4010308"/>
                <a:gd name="connsiteX1014" fmla="*/ 681516 w 4017498"/>
                <a:gd name="connsiteY1014" fmla="*/ 1091726 h 4010308"/>
                <a:gd name="connsiteX1015" fmla="*/ 3105481 w 4017498"/>
                <a:gd name="connsiteY1015" fmla="*/ 1091653 h 4010308"/>
                <a:gd name="connsiteX1016" fmla="*/ 3103405 w 4017498"/>
                <a:gd name="connsiteY1016" fmla="*/ 1093488 h 4010308"/>
                <a:gd name="connsiteX1017" fmla="*/ 3101498 w 4017498"/>
                <a:gd name="connsiteY1017" fmla="*/ 1098846 h 4010308"/>
                <a:gd name="connsiteX1018" fmla="*/ 3103405 w 4017498"/>
                <a:gd name="connsiteY1018" fmla="*/ 1104133 h 4010308"/>
                <a:gd name="connsiteX1019" fmla="*/ 3105481 w 4017498"/>
                <a:gd name="connsiteY1019" fmla="*/ 1105219 h 4010308"/>
                <a:gd name="connsiteX1020" fmla="*/ 3106929 w 4017498"/>
                <a:gd name="connsiteY1020" fmla="*/ 1105050 h 4010308"/>
                <a:gd name="connsiteX1021" fmla="*/ 3109464 w 4017498"/>
                <a:gd name="connsiteY1021" fmla="*/ 1098846 h 4010308"/>
                <a:gd name="connsiteX1022" fmla="*/ 3107557 w 4017498"/>
                <a:gd name="connsiteY1022" fmla="*/ 1093488 h 4010308"/>
                <a:gd name="connsiteX1023" fmla="*/ 3361636 w 4017498"/>
                <a:gd name="connsiteY1023" fmla="*/ 1081298 h 4010308"/>
                <a:gd name="connsiteX1024" fmla="*/ 3359584 w 4017498"/>
                <a:gd name="connsiteY1024" fmla="*/ 1082505 h 4010308"/>
                <a:gd name="connsiteX1025" fmla="*/ 3359560 w 4017498"/>
                <a:gd name="connsiteY1025" fmla="*/ 1082505 h 4010308"/>
                <a:gd name="connsiteX1026" fmla="*/ 3358377 w 4017498"/>
                <a:gd name="connsiteY1026" fmla="*/ 1087695 h 4010308"/>
                <a:gd name="connsiteX1027" fmla="*/ 3359463 w 4017498"/>
                <a:gd name="connsiteY1027" fmla="*/ 1092981 h 4010308"/>
                <a:gd name="connsiteX1028" fmla="*/ 3361829 w 4017498"/>
                <a:gd name="connsiteY1028" fmla="*/ 1094840 h 4010308"/>
                <a:gd name="connsiteX1029" fmla="*/ 3362794 w 4017498"/>
                <a:gd name="connsiteY1029" fmla="*/ 1094091 h 4010308"/>
                <a:gd name="connsiteX1030" fmla="*/ 3365619 w 4017498"/>
                <a:gd name="connsiteY1030" fmla="*/ 1087695 h 4010308"/>
                <a:gd name="connsiteX1031" fmla="*/ 3363688 w 4017498"/>
                <a:gd name="connsiteY1031" fmla="*/ 1082336 h 4010308"/>
                <a:gd name="connsiteX1032" fmla="*/ 3361636 w 4017498"/>
                <a:gd name="connsiteY1032" fmla="*/ 1081298 h 4010308"/>
                <a:gd name="connsiteX1033" fmla="*/ 3105505 w 4017498"/>
                <a:gd name="connsiteY1033" fmla="*/ 1077315 h 4010308"/>
                <a:gd name="connsiteX1034" fmla="*/ 3118661 w 4017498"/>
                <a:gd name="connsiteY1034" fmla="*/ 1084484 h 4010308"/>
                <a:gd name="connsiteX1035" fmla="*/ 3123899 w 4017498"/>
                <a:gd name="connsiteY1035" fmla="*/ 1098846 h 4010308"/>
                <a:gd name="connsiteX1036" fmla="*/ 3117767 w 4017498"/>
                <a:gd name="connsiteY1036" fmla="*/ 1114247 h 4010308"/>
                <a:gd name="connsiteX1037" fmla="*/ 3105505 w 4017498"/>
                <a:gd name="connsiteY1037" fmla="*/ 1119557 h 4010308"/>
                <a:gd name="connsiteX1038" fmla="*/ 3105481 w 4017498"/>
                <a:gd name="connsiteY1038" fmla="*/ 1119557 h 4010308"/>
                <a:gd name="connsiteX1039" fmla="*/ 3092326 w 4017498"/>
                <a:gd name="connsiteY1039" fmla="*/ 1113136 h 4010308"/>
                <a:gd name="connsiteX1040" fmla="*/ 3087160 w 4017498"/>
                <a:gd name="connsiteY1040" fmla="*/ 1098846 h 4010308"/>
                <a:gd name="connsiteX1041" fmla="*/ 3093243 w 4017498"/>
                <a:gd name="connsiteY1041" fmla="*/ 1083422 h 4010308"/>
                <a:gd name="connsiteX1042" fmla="*/ 3105505 w 4017498"/>
                <a:gd name="connsiteY1042" fmla="*/ 1077315 h 4010308"/>
                <a:gd name="connsiteX1043" fmla="*/ 606495 w 4017498"/>
                <a:gd name="connsiteY1043" fmla="*/ 1070918 h 4010308"/>
                <a:gd name="connsiteX1044" fmla="*/ 604371 w 4017498"/>
                <a:gd name="connsiteY1044" fmla="*/ 1072825 h 4010308"/>
                <a:gd name="connsiteX1045" fmla="*/ 602512 w 4017498"/>
                <a:gd name="connsiteY1045" fmla="*/ 1078111 h 4010308"/>
                <a:gd name="connsiteX1046" fmla="*/ 604371 w 4017498"/>
                <a:gd name="connsiteY1046" fmla="*/ 1083373 h 4010308"/>
                <a:gd name="connsiteX1047" fmla="*/ 606495 w 4017498"/>
                <a:gd name="connsiteY1047" fmla="*/ 1084484 h 4010308"/>
                <a:gd name="connsiteX1048" fmla="*/ 607919 w 4017498"/>
                <a:gd name="connsiteY1048" fmla="*/ 1084315 h 4010308"/>
                <a:gd name="connsiteX1049" fmla="*/ 610502 w 4017498"/>
                <a:gd name="connsiteY1049" fmla="*/ 1078111 h 4010308"/>
                <a:gd name="connsiteX1050" fmla="*/ 608643 w 4017498"/>
                <a:gd name="connsiteY1050" fmla="*/ 1072825 h 4010308"/>
                <a:gd name="connsiteX1051" fmla="*/ 606519 w 4017498"/>
                <a:gd name="connsiteY1051" fmla="*/ 1070918 h 4010308"/>
                <a:gd name="connsiteX1052" fmla="*/ 3361612 w 4017498"/>
                <a:gd name="connsiteY1052" fmla="*/ 1066960 h 4010308"/>
                <a:gd name="connsiteX1053" fmla="*/ 3373850 w 4017498"/>
                <a:gd name="connsiteY1053" fmla="*/ 1072246 h 4010308"/>
                <a:gd name="connsiteX1054" fmla="*/ 3379957 w 4017498"/>
                <a:gd name="connsiteY1054" fmla="*/ 1087695 h 4010308"/>
                <a:gd name="connsiteX1055" fmla="*/ 3373850 w 4017498"/>
                <a:gd name="connsiteY1055" fmla="*/ 1103095 h 4010308"/>
                <a:gd name="connsiteX1056" fmla="*/ 3361612 w 4017498"/>
                <a:gd name="connsiteY1056" fmla="*/ 1109202 h 4010308"/>
                <a:gd name="connsiteX1057" fmla="*/ 3349349 w 4017498"/>
                <a:gd name="connsiteY1057" fmla="*/ 1103095 h 4010308"/>
                <a:gd name="connsiteX1058" fmla="*/ 3344039 w 4017498"/>
                <a:gd name="connsiteY1058" fmla="*/ 1087695 h 4010308"/>
                <a:gd name="connsiteX1059" fmla="*/ 3348674 w 4017498"/>
                <a:gd name="connsiteY1059" fmla="*/ 1072995 h 4010308"/>
                <a:gd name="connsiteX1060" fmla="*/ 3350484 w 4017498"/>
                <a:gd name="connsiteY1060" fmla="*/ 1071305 h 4010308"/>
                <a:gd name="connsiteX1061" fmla="*/ 3361612 w 4017498"/>
                <a:gd name="connsiteY1061" fmla="*/ 1066960 h 4010308"/>
                <a:gd name="connsiteX1062" fmla="*/ 3242718 w 4017498"/>
                <a:gd name="connsiteY1062" fmla="*/ 1064541 h 4010308"/>
                <a:gd name="connsiteX1063" fmla="*/ 3242731 w 4017498"/>
                <a:gd name="connsiteY1063" fmla="*/ 1064546 h 4010308"/>
                <a:gd name="connsiteX1064" fmla="*/ 3242706 w 4017498"/>
                <a:gd name="connsiteY1064" fmla="*/ 1064546 h 4010308"/>
                <a:gd name="connsiteX1065" fmla="*/ 3165102 w 4017498"/>
                <a:gd name="connsiteY1065" fmla="*/ 1061360 h 4010308"/>
                <a:gd name="connsiteX1066" fmla="*/ 3163219 w 4017498"/>
                <a:gd name="connsiteY1066" fmla="*/ 1062422 h 4010308"/>
                <a:gd name="connsiteX1067" fmla="*/ 3161361 w 4017498"/>
                <a:gd name="connsiteY1067" fmla="*/ 1067732 h 4010308"/>
                <a:gd name="connsiteX1068" fmla="*/ 3163871 w 4017498"/>
                <a:gd name="connsiteY1068" fmla="*/ 1074563 h 4010308"/>
                <a:gd name="connsiteX1069" fmla="*/ 3163895 w 4017498"/>
                <a:gd name="connsiteY1069" fmla="*/ 1074563 h 4010308"/>
                <a:gd name="connsiteX1070" fmla="*/ 3165175 w 4017498"/>
                <a:gd name="connsiteY1070" fmla="*/ 1074925 h 4010308"/>
                <a:gd name="connsiteX1071" fmla="*/ 3167371 w 4017498"/>
                <a:gd name="connsiteY1071" fmla="*/ 1073694 h 4010308"/>
                <a:gd name="connsiteX1072" fmla="*/ 3168530 w 4017498"/>
                <a:gd name="connsiteY1072" fmla="*/ 1067732 h 4010308"/>
                <a:gd name="connsiteX1073" fmla="*/ 3167371 w 4017498"/>
                <a:gd name="connsiteY1073" fmla="*/ 1062591 h 4010308"/>
                <a:gd name="connsiteX1074" fmla="*/ 3165102 w 4017498"/>
                <a:gd name="connsiteY1074" fmla="*/ 1061360 h 4010308"/>
                <a:gd name="connsiteX1075" fmla="*/ 606519 w 4017498"/>
                <a:gd name="connsiteY1075" fmla="*/ 1056580 h 4010308"/>
                <a:gd name="connsiteX1076" fmla="*/ 619650 w 4017498"/>
                <a:gd name="connsiteY1076" fmla="*/ 1063749 h 4010308"/>
                <a:gd name="connsiteX1077" fmla="*/ 624888 w 4017498"/>
                <a:gd name="connsiteY1077" fmla="*/ 1078111 h 4010308"/>
                <a:gd name="connsiteX1078" fmla="*/ 618781 w 4017498"/>
                <a:gd name="connsiteY1078" fmla="*/ 1093536 h 4010308"/>
                <a:gd name="connsiteX1079" fmla="*/ 606519 w 4017498"/>
                <a:gd name="connsiteY1079" fmla="*/ 1098822 h 4010308"/>
                <a:gd name="connsiteX1080" fmla="*/ 606495 w 4017498"/>
                <a:gd name="connsiteY1080" fmla="*/ 1098822 h 4010308"/>
                <a:gd name="connsiteX1081" fmla="*/ 593340 w 4017498"/>
                <a:gd name="connsiteY1081" fmla="*/ 1092425 h 4010308"/>
                <a:gd name="connsiteX1082" fmla="*/ 588174 w 4017498"/>
                <a:gd name="connsiteY1082" fmla="*/ 1078111 h 4010308"/>
                <a:gd name="connsiteX1083" fmla="*/ 594257 w 4017498"/>
                <a:gd name="connsiteY1083" fmla="*/ 1062663 h 4010308"/>
                <a:gd name="connsiteX1084" fmla="*/ 606519 w 4017498"/>
                <a:gd name="connsiteY1084" fmla="*/ 1056580 h 4010308"/>
                <a:gd name="connsiteX1085" fmla="*/ 3165274 w 4017498"/>
                <a:gd name="connsiteY1085" fmla="*/ 1047592 h 4010308"/>
                <a:gd name="connsiteX1086" fmla="*/ 3176399 w 4017498"/>
                <a:gd name="connsiteY1086" fmla="*/ 1051318 h 4010308"/>
                <a:gd name="connsiteX1087" fmla="*/ 3178258 w 4017498"/>
                <a:gd name="connsiteY1087" fmla="*/ 1053080 h 4010308"/>
                <a:gd name="connsiteX1088" fmla="*/ 3182844 w 4017498"/>
                <a:gd name="connsiteY1088" fmla="*/ 1067756 h 4010308"/>
                <a:gd name="connsiteX1089" fmla="*/ 3178258 w 4017498"/>
                <a:gd name="connsiteY1089" fmla="*/ 1083181 h 4010308"/>
                <a:gd name="connsiteX1090" fmla="*/ 3176447 w 4017498"/>
                <a:gd name="connsiteY1090" fmla="*/ 1084894 h 4010308"/>
                <a:gd name="connsiteX1091" fmla="*/ 3165319 w 4017498"/>
                <a:gd name="connsiteY1091" fmla="*/ 1089263 h 4010308"/>
                <a:gd name="connsiteX1092" fmla="*/ 3153081 w 4017498"/>
                <a:gd name="connsiteY1092" fmla="*/ 1083953 h 4010308"/>
                <a:gd name="connsiteX1093" fmla="*/ 3146950 w 4017498"/>
                <a:gd name="connsiteY1093" fmla="*/ 1067732 h 4010308"/>
                <a:gd name="connsiteX1094" fmla="*/ 3152429 w 4017498"/>
                <a:gd name="connsiteY1094" fmla="*/ 1053008 h 4010308"/>
                <a:gd name="connsiteX1095" fmla="*/ 3165274 w 4017498"/>
                <a:gd name="connsiteY1095" fmla="*/ 1047592 h 4010308"/>
                <a:gd name="connsiteX1096" fmla="*/ 3242779 w 4017498"/>
                <a:gd name="connsiteY1096" fmla="*/ 1036666 h 4010308"/>
                <a:gd name="connsiteX1097" fmla="*/ 3242779 w 4017498"/>
                <a:gd name="connsiteY1097" fmla="*/ 1036690 h 4010308"/>
                <a:gd name="connsiteX1098" fmla="*/ 3240582 w 4017498"/>
                <a:gd name="connsiteY1098" fmla="*/ 1038525 h 4010308"/>
                <a:gd name="connsiteX1099" fmla="*/ 3239520 w 4017498"/>
                <a:gd name="connsiteY1099" fmla="*/ 1043811 h 4010308"/>
                <a:gd name="connsiteX1100" fmla="*/ 3240631 w 4017498"/>
                <a:gd name="connsiteY1100" fmla="*/ 1049170 h 4010308"/>
                <a:gd name="connsiteX1101" fmla="*/ 3242706 w 4017498"/>
                <a:gd name="connsiteY1101" fmla="*/ 1050208 h 4010308"/>
                <a:gd name="connsiteX1102" fmla="*/ 3244130 w 4017498"/>
                <a:gd name="connsiteY1102" fmla="*/ 1050039 h 4010308"/>
                <a:gd name="connsiteX1103" fmla="*/ 3246713 w 4017498"/>
                <a:gd name="connsiteY1103" fmla="*/ 1043787 h 4010308"/>
                <a:gd name="connsiteX1104" fmla="*/ 3244831 w 4017498"/>
                <a:gd name="connsiteY1104" fmla="*/ 1038501 h 4010308"/>
                <a:gd name="connsiteX1105" fmla="*/ 3242731 w 4017498"/>
                <a:gd name="connsiteY1105" fmla="*/ 1022304 h 4010308"/>
                <a:gd name="connsiteX1106" fmla="*/ 3255886 w 4017498"/>
                <a:gd name="connsiteY1106" fmla="*/ 1029521 h 4010308"/>
                <a:gd name="connsiteX1107" fmla="*/ 3261051 w 4017498"/>
                <a:gd name="connsiteY1107" fmla="*/ 1043811 h 4010308"/>
                <a:gd name="connsiteX1108" fmla="*/ 3254944 w 4017498"/>
                <a:gd name="connsiteY1108" fmla="*/ 1059260 h 4010308"/>
                <a:gd name="connsiteX1109" fmla="*/ 3242718 w 4017498"/>
                <a:gd name="connsiteY1109" fmla="*/ 1064541 h 4010308"/>
                <a:gd name="connsiteX1110" fmla="*/ 3230492 w 4017498"/>
                <a:gd name="connsiteY1110" fmla="*/ 1059332 h 4010308"/>
                <a:gd name="connsiteX1111" fmla="*/ 3225182 w 4017498"/>
                <a:gd name="connsiteY1111" fmla="*/ 1043811 h 4010308"/>
                <a:gd name="connsiteX1112" fmla="*/ 3230420 w 4017498"/>
                <a:gd name="connsiteY1112" fmla="*/ 1028435 h 4010308"/>
                <a:gd name="connsiteX1113" fmla="*/ 3242731 w 4017498"/>
                <a:gd name="connsiteY1113" fmla="*/ 1022304 h 4010308"/>
                <a:gd name="connsiteX1114" fmla="*/ 590781 w 4017498"/>
                <a:gd name="connsiteY1114" fmla="*/ 1017187 h 4010308"/>
                <a:gd name="connsiteX1115" fmla="*/ 392147 w 4017498"/>
                <a:gd name="connsiteY1115" fmla="*/ 1425123 h 4010308"/>
                <a:gd name="connsiteX1116" fmla="*/ 394320 w 4017498"/>
                <a:gd name="connsiteY1116" fmla="*/ 1424979 h 4010308"/>
                <a:gd name="connsiteX1117" fmla="*/ 401102 w 4017498"/>
                <a:gd name="connsiteY1117" fmla="*/ 1426379 h 4010308"/>
                <a:gd name="connsiteX1118" fmla="*/ 677027 w 4017498"/>
                <a:gd name="connsiteY1118" fmla="*/ 1521652 h 4010308"/>
                <a:gd name="connsiteX1119" fmla="*/ 873440 w 4017498"/>
                <a:gd name="connsiteY1119" fmla="*/ 1135971 h 4010308"/>
                <a:gd name="connsiteX1120" fmla="*/ 3317487 w 4017498"/>
                <a:gd name="connsiteY1120" fmla="*/ 1001569 h 4010308"/>
                <a:gd name="connsiteX1121" fmla="*/ 3315604 w 4017498"/>
                <a:gd name="connsiteY1121" fmla="*/ 1003452 h 4010308"/>
                <a:gd name="connsiteX1122" fmla="*/ 3313745 w 4017498"/>
                <a:gd name="connsiteY1122" fmla="*/ 1008738 h 4010308"/>
                <a:gd name="connsiteX1123" fmla="*/ 3315652 w 4017498"/>
                <a:gd name="connsiteY1123" fmla="*/ 1014097 h 4010308"/>
                <a:gd name="connsiteX1124" fmla="*/ 3317728 w 4017498"/>
                <a:gd name="connsiteY1124" fmla="*/ 1015135 h 4010308"/>
                <a:gd name="connsiteX1125" fmla="*/ 3319225 w 4017498"/>
                <a:gd name="connsiteY1125" fmla="*/ 1014797 h 4010308"/>
                <a:gd name="connsiteX1126" fmla="*/ 3321711 w 4017498"/>
                <a:gd name="connsiteY1126" fmla="*/ 1008714 h 4010308"/>
                <a:gd name="connsiteX1127" fmla="*/ 3319852 w 4017498"/>
                <a:gd name="connsiteY1127" fmla="*/ 1003500 h 4010308"/>
                <a:gd name="connsiteX1128" fmla="*/ 3318163 w 4017498"/>
                <a:gd name="connsiteY1128" fmla="*/ 1001835 h 4010308"/>
                <a:gd name="connsiteX1129" fmla="*/ 3317487 w 4017498"/>
                <a:gd name="connsiteY1129" fmla="*/ 1001569 h 4010308"/>
                <a:gd name="connsiteX1130" fmla="*/ 583756 w 4017498"/>
                <a:gd name="connsiteY1130" fmla="*/ 991455 h 4010308"/>
                <a:gd name="connsiteX1131" fmla="*/ 579387 w 4017498"/>
                <a:gd name="connsiteY1131" fmla="*/ 992831 h 4010308"/>
                <a:gd name="connsiteX1132" fmla="*/ 344208 w 4017498"/>
                <a:gd name="connsiteY1132" fmla="*/ 1478276 h 4010308"/>
                <a:gd name="connsiteX1133" fmla="*/ 350937 w 4017498"/>
                <a:gd name="connsiteY1133" fmla="*/ 1483592 h 4010308"/>
                <a:gd name="connsiteX1134" fmla="*/ 350581 w 4017498"/>
                <a:gd name="connsiteY1134" fmla="*/ 1481438 h 4010308"/>
                <a:gd name="connsiteX1135" fmla="*/ 580933 w 4017498"/>
                <a:gd name="connsiteY1135" fmla="*/ 1004780 h 4010308"/>
                <a:gd name="connsiteX1136" fmla="*/ 583877 w 4017498"/>
                <a:gd name="connsiteY1136" fmla="*/ 998745 h 4010308"/>
                <a:gd name="connsiteX1137" fmla="*/ 893258 w 4017498"/>
                <a:gd name="connsiteY1137" fmla="*/ 1128754 h 4010308"/>
                <a:gd name="connsiteX1138" fmla="*/ 889758 w 4017498"/>
                <a:gd name="connsiteY1138" fmla="*/ 1135633 h 4010308"/>
                <a:gd name="connsiteX1139" fmla="*/ 685089 w 4017498"/>
                <a:gd name="connsiteY1139" fmla="*/ 1537439 h 4010308"/>
                <a:gd name="connsiteX1140" fmla="*/ 677582 w 4017498"/>
                <a:gd name="connsiteY1140" fmla="*/ 1537053 h 4010308"/>
                <a:gd name="connsiteX1141" fmla="*/ 395913 w 4017498"/>
                <a:gd name="connsiteY1141" fmla="*/ 1439775 h 4010308"/>
                <a:gd name="connsiteX1142" fmla="*/ 391592 w 4017498"/>
                <a:gd name="connsiteY1142" fmla="*/ 1441344 h 4010308"/>
                <a:gd name="connsiteX1143" fmla="*/ 391809 w 4017498"/>
                <a:gd name="connsiteY1143" fmla="*/ 1444144 h 4010308"/>
                <a:gd name="connsiteX1144" fmla="*/ 393427 w 4017498"/>
                <a:gd name="connsiteY1144" fmla="*/ 1445351 h 4010308"/>
                <a:gd name="connsiteX1145" fmla="*/ 681203 w 4017498"/>
                <a:gd name="connsiteY1145" fmla="*/ 1545308 h 4010308"/>
                <a:gd name="connsiteX1146" fmla="*/ 661337 w 4017498"/>
                <a:gd name="connsiteY1146" fmla="*/ 1585015 h 4010308"/>
                <a:gd name="connsiteX1147" fmla="*/ 661337 w 4017498"/>
                <a:gd name="connsiteY1147" fmla="*/ 1584967 h 4010308"/>
                <a:gd name="connsiteX1148" fmla="*/ 655665 w 4017498"/>
                <a:gd name="connsiteY1148" fmla="*/ 1583398 h 4010308"/>
                <a:gd name="connsiteX1149" fmla="*/ 576419 w 4017498"/>
                <a:gd name="connsiteY1149" fmla="*/ 1560491 h 4010308"/>
                <a:gd name="connsiteX1150" fmla="*/ 495990 w 4017498"/>
                <a:gd name="connsiteY1150" fmla="*/ 1537125 h 4010308"/>
                <a:gd name="connsiteX1151" fmla="*/ 494180 w 4017498"/>
                <a:gd name="connsiteY1151" fmla="*/ 1536594 h 4010308"/>
                <a:gd name="connsiteX1152" fmla="*/ 492876 w 4017498"/>
                <a:gd name="connsiteY1152" fmla="*/ 1535291 h 4010308"/>
                <a:gd name="connsiteX1153" fmla="*/ 488773 w 4017498"/>
                <a:gd name="connsiteY1153" fmla="*/ 1534735 h 4010308"/>
                <a:gd name="connsiteX1154" fmla="*/ 442249 w 4017498"/>
                <a:gd name="connsiteY1154" fmla="*/ 1520801 h 4010308"/>
                <a:gd name="connsiteX1155" fmla="*/ 418611 w 4017498"/>
                <a:gd name="connsiteY1155" fmla="*/ 1513423 h 4010308"/>
                <a:gd name="connsiteX1156" fmla="*/ 444554 w 4017498"/>
                <a:gd name="connsiteY1156" fmla="*/ 1522888 h 4010308"/>
                <a:gd name="connsiteX1157" fmla="*/ 483486 w 4017498"/>
                <a:gd name="connsiteY1157" fmla="*/ 1536232 h 4010308"/>
                <a:gd name="connsiteX1158" fmla="*/ 488555 w 4017498"/>
                <a:gd name="connsiteY1158" fmla="*/ 1537922 h 4010308"/>
                <a:gd name="connsiteX1159" fmla="*/ 457031 w 4017498"/>
                <a:gd name="connsiteY1159" fmla="*/ 2654896 h 4010308"/>
                <a:gd name="connsiteX1160" fmla="*/ 448413 w 4017498"/>
                <a:gd name="connsiteY1160" fmla="*/ 2652820 h 4010308"/>
                <a:gd name="connsiteX1161" fmla="*/ 25101 w 4017498"/>
                <a:gd name="connsiteY1161" fmla="*/ 2524815 h 4010308"/>
                <a:gd name="connsiteX1162" fmla="*/ 20466 w 4017498"/>
                <a:gd name="connsiteY1162" fmla="*/ 2523028 h 4010308"/>
                <a:gd name="connsiteX1163" fmla="*/ 18776 w 4017498"/>
                <a:gd name="connsiteY1163" fmla="*/ 2522449 h 4010308"/>
                <a:gd name="connsiteX1164" fmla="*/ 14673 w 4017498"/>
                <a:gd name="connsiteY1164" fmla="*/ 2524259 h 4010308"/>
                <a:gd name="connsiteX1165" fmla="*/ 14504 w 4017498"/>
                <a:gd name="connsiteY1165" fmla="*/ 2526360 h 4010308"/>
                <a:gd name="connsiteX1166" fmla="*/ 16490 w 4017498"/>
                <a:gd name="connsiteY1166" fmla="*/ 2528394 h 4010308"/>
                <a:gd name="connsiteX1167" fmla="*/ 16169 w 4017498"/>
                <a:gd name="connsiteY1167" fmla="*/ 2528267 h 4010308"/>
                <a:gd name="connsiteX1168" fmla="*/ 16145 w 4017498"/>
                <a:gd name="connsiteY1168" fmla="*/ 2528267 h 4010308"/>
                <a:gd name="connsiteX1169" fmla="*/ 16507 w 4017498"/>
                <a:gd name="connsiteY1169" fmla="*/ 2528411 h 4010308"/>
                <a:gd name="connsiteX1170" fmla="*/ 16490 w 4017498"/>
                <a:gd name="connsiteY1170" fmla="*/ 2528394 h 4010308"/>
                <a:gd name="connsiteX1171" fmla="*/ 18800 w 4017498"/>
                <a:gd name="connsiteY1171" fmla="*/ 2529305 h 4010308"/>
                <a:gd name="connsiteX1172" fmla="*/ 1728248 w 4017498"/>
                <a:gd name="connsiteY1172" fmla="*/ 2811626 h 4010308"/>
                <a:gd name="connsiteX1173" fmla="*/ 1730710 w 4017498"/>
                <a:gd name="connsiteY1173" fmla="*/ 2805181 h 4010308"/>
                <a:gd name="connsiteX1174" fmla="*/ 469220 w 4017498"/>
                <a:gd name="connsiteY1174" fmla="*/ 2657551 h 4010308"/>
                <a:gd name="connsiteX1175" fmla="*/ 463524 w 4017498"/>
                <a:gd name="connsiteY1175" fmla="*/ 2656248 h 4010308"/>
                <a:gd name="connsiteX1176" fmla="*/ 495073 w 4017498"/>
                <a:gd name="connsiteY1176" fmla="*/ 1540335 h 4010308"/>
                <a:gd name="connsiteX1177" fmla="*/ 504269 w 4017498"/>
                <a:gd name="connsiteY1177" fmla="*/ 1543377 h 4010308"/>
                <a:gd name="connsiteX1178" fmla="*/ 661940 w 4017498"/>
                <a:gd name="connsiteY1178" fmla="*/ 1591919 h 4010308"/>
                <a:gd name="connsiteX1179" fmla="*/ 666309 w 4017498"/>
                <a:gd name="connsiteY1179" fmla="*/ 1590036 h 4010308"/>
                <a:gd name="connsiteX1180" fmla="*/ 900885 w 4017498"/>
                <a:gd name="connsiteY1180" fmla="*/ 1127499 h 4010308"/>
                <a:gd name="connsiteX1181" fmla="*/ 900861 w 4017498"/>
                <a:gd name="connsiteY1181" fmla="*/ 1125592 h 4010308"/>
                <a:gd name="connsiteX1182" fmla="*/ 898882 w 4017498"/>
                <a:gd name="connsiteY1182" fmla="*/ 1123805 h 4010308"/>
                <a:gd name="connsiteX1183" fmla="*/ 3317728 w 4017498"/>
                <a:gd name="connsiteY1183" fmla="*/ 987207 h 4010308"/>
                <a:gd name="connsiteX1184" fmla="*/ 3328856 w 4017498"/>
                <a:gd name="connsiteY1184" fmla="*/ 991576 h 4010308"/>
                <a:gd name="connsiteX1185" fmla="*/ 3332066 w 4017498"/>
                <a:gd name="connsiteY1185" fmla="*/ 993700 h 4010308"/>
                <a:gd name="connsiteX1186" fmla="*/ 3332066 w 4017498"/>
                <a:gd name="connsiteY1186" fmla="*/ 995776 h 4010308"/>
                <a:gd name="connsiteX1187" fmla="*/ 3336073 w 4017498"/>
                <a:gd name="connsiteY1187" fmla="*/ 1008690 h 4010308"/>
                <a:gd name="connsiteX1188" fmla="*/ 3329966 w 4017498"/>
                <a:gd name="connsiteY1188" fmla="*/ 1024139 h 4010308"/>
                <a:gd name="connsiteX1189" fmla="*/ 3317728 w 4017498"/>
                <a:gd name="connsiteY1189" fmla="*/ 1029425 h 4010308"/>
                <a:gd name="connsiteX1190" fmla="*/ 3317728 w 4017498"/>
                <a:gd name="connsiteY1190" fmla="*/ 1029473 h 4010308"/>
                <a:gd name="connsiteX1191" fmla="*/ 3304621 w 4017498"/>
                <a:gd name="connsiteY1191" fmla="*/ 1023173 h 4010308"/>
                <a:gd name="connsiteX1192" fmla="*/ 3299383 w 4017498"/>
                <a:gd name="connsiteY1192" fmla="*/ 1008714 h 4010308"/>
                <a:gd name="connsiteX1193" fmla="*/ 3305466 w 4017498"/>
                <a:gd name="connsiteY1193" fmla="*/ 993314 h 4010308"/>
                <a:gd name="connsiteX1194" fmla="*/ 3317728 w 4017498"/>
                <a:gd name="connsiteY1194" fmla="*/ 987207 h 4010308"/>
                <a:gd name="connsiteX1195" fmla="*/ 576241 w 4017498"/>
                <a:gd name="connsiteY1195" fmla="*/ 977850 h 4010308"/>
                <a:gd name="connsiteX1196" fmla="*/ 589357 w 4017498"/>
                <a:gd name="connsiteY1196" fmla="*/ 978227 h 4010308"/>
                <a:gd name="connsiteX1197" fmla="*/ 904482 w 4017498"/>
                <a:gd name="connsiteY1197" fmla="*/ 1110578 h 4010308"/>
                <a:gd name="connsiteX1198" fmla="*/ 914233 w 4017498"/>
                <a:gd name="connsiteY1198" fmla="*/ 1120209 h 4010308"/>
                <a:gd name="connsiteX1199" fmla="*/ 913896 w 4017498"/>
                <a:gd name="connsiteY1199" fmla="*/ 1133557 h 4010308"/>
                <a:gd name="connsiteX1200" fmla="*/ 679127 w 4017498"/>
                <a:gd name="connsiteY1200" fmla="*/ 1596481 h 4010308"/>
                <a:gd name="connsiteX1201" fmla="*/ 657668 w 4017498"/>
                <a:gd name="connsiteY1201" fmla="*/ 1605630 h 4010308"/>
                <a:gd name="connsiteX1202" fmla="*/ 508855 w 4017498"/>
                <a:gd name="connsiteY1202" fmla="*/ 1560032 h 4010308"/>
                <a:gd name="connsiteX1203" fmla="*/ 478176 w 4017498"/>
                <a:gd name="connsiteY1203" fmla="*/ 2644903 h 4010308"/>
                <a:gd name="connsiteX1204" fmla="*/ 1741186 w 4017498"/>
                <a:gd name="connsiteY1204" fmla="*/ 2790939 h 4010308"/>
                <a:gd name="connsiteX1205" fmla="*/ 1751469 w 4017498"/>
                <a:gd name="connsiteY1205" fmla="*/ 2791036 h 4010308"/>
                <a:gd name="connsiteX1206" fmla="*/ 1738000 w 4017498"/>
                <a:gd name="connsiteY1206" fmla="*/ 2826084 h 4010308"/>
                <a:gd name="connsiteX1207" fmla="*/ 1738024 w 4017498"/>
                <a:gd name="connsiteY1207" fmla="*/ 2826109 h 4010308"/>
                <a:gd name="connsiteX1208" fmla="*/ 1733052 w 4017498"/>
                <a:gd name="connsiteY1208" fmla="*/ 2826036 h 4010308"/>
                <a:gd name="connsiteX1209" fmla="*/ 13514 w 4017498"/>
                <a:gd name="connsiteY1209" fmla="*/ 2542629 h 4010308"/>
                <a:gd name="connsiteX1210" fmla="*/ 11342 w 4017498"/>
                <a:gd name="connsiteY1210" fmla="*/ 2541784 h 4010308"/>
                <a:gd name="connsiteX1211" fmla="*/ 1035 w 4017498"/>
                <a:gd name="connsiteY1211" fmla="*/ 2531260 h 4010308"/>
                <a:gd name="connsiteX1212" fmla="*/ 1662 w 4017498"/>
                <a:gd name="connsiteY1212" fmla="*/ 2518201 h 4010308"/>
                <a:gd name="connsiteX1213" fmla="*/ 24038 w 4017498"/>
                <a:gd name="connsiteY1213" fmla="*/ 2509101 h 4010308"/>
                <a:gd name="connsiteX1214" fmla="*/ 30266 w 4017498"/>
                <a:gd name="connsiteY1214" fmla="*/ 2511418 h 4010308"/>
                <a:gd name="connsiteX1215" fmla="*/ 443175 w 4017498"/>
                <a:gd name="connsiteY1215" fmla="*/ 2636744 h 4010308"/>
                <a:gd name="connsiteX1216" fmla="*/ 473879 w 4017498"/>
                <a:gd name="connsiteY1216" fmla="*/ 1548156 h 4010308"/>
                <a:gd name="connsiteX1217" fmla="*/ 329846 w 4017498"/>
                <a:gd name="connsiteY1217" fmla="*/ 1475886 h 4010308"/>
                <a:gd name="connsiteX1218" fmla="*/ 566546 w 4017498"/>
                <a:gd name="connsiteY1218" fmla="*/ 986435 h 4010308"/>
                <a:gd name="connsiteX1219" fmla="*/ 576241 w 4017498"/>
                <a:gd name="connsiteY1219" fmla="*/ 977850 h 4010308"/>
                <a:gd name="connsiteX1220" fmla="*/ 3333419 w 4017498"/>
                <a:gd name="connsiteY1220" fmla="*/ 947790 h 4010308"/>
                <a:gd name="connsiteX1221" fmla="*/ 3050760 w 4017498"/>
                <a:gd name="connsiteY1221" fmla="*/ 1066574 h 4010308"/>
                <a:gd name="connsiteX1222" fmla="*/ 3247245 w 4017498"/>
                <a:gd name="connsiteY1222" fmla="*/ 1452424 h 4010308"/>
                <a:gd name="connsiteX1223" fmla="*/ 3524401 w 4017498"/>
                <a:gd name="connsiteY1223" fmla="*/ 1356788 h 4010308"/>
                <a:gd name="connsiteX1224" fmla="*/ 3532149 w 4017498"/>
                <a:gd name="connsiteY1224" fmla="*/ 1355726 h 4010308"/>
                <a:gd name="connsiteX1225" fmla="*/ 3333419 w 4017498"/>
                <a:gd name="connsiteY1225" fmla="*/ 947790 h 4010308"/>
                <a:gd name="connsiteX1226" fmla="*/ 423672 w 4017498"/>
                <a:gd name="connsiteY1226" fmla="*/ 915903 h 4010308"/>
                <a:gd name="connsiteX1227" fmla="*/ 435886 w 4017498"/>
                <a:gd name="connsiteY1227" fmla="*/ 923338 h 4010308"/>
                <a:gd name="connsiteX1228" fmla="*/ 364196 w 4017498"/>
                <a:gd name="connsiteY1228" fmla="*/ 1070605 h 4010308"/>
                <a:gd name="connsiteX1229" fmla="*/ 316957 w 4017498"/>
                <a:gd name="connsiteY1229" fmla="*/ 1167351 h 4010308"/>
                <a:gd name="connsiteX1230" fmla="*/ 237977 w 4017498"/>
                <a:gd name="connsiteY1230" fmla="*/ 1330768 h 4010308"/>
                <a:gd name="connsiteX1231" fmla="*/ 232425 w 4017498"/>
                <a:gd name="connsiteY1231" fmla="*/ 1341799 h 4010308"/>
                <a:gd name="connsiteX1232" fmla="*/ 190593 w 4017498"/>
                <a:gd name="connsiteY1232" fmla="*/ 1437990 h 4010308"/>
                <a:gd name="connsiteX1233" fmla="*/ 265687 w 4017498"/>
                <a:gd name="connsiteY1233" fmla="*/ 1617458 h 4010308"/>
                <a:gd name="connsiteX1234" fmla="*/ 318936 w 4017498"/>
                <a:gd name="connsiteY1234" fmla="*/ 1644831 h 4010308"/>
                <a:gd name="connsiteX1235" fmla="*/ 325333 w 4017498"/>
                <a:gd name="connsiteY1235" fmla="*/ 1648451 h 4010308"/>
                <a:gd name="connsiteX1236" fmla="*/ 326443 w 4017498"/>
                <a:gd name="connsiteY1236" fmla="*/ 1653231 h 4010308"/>
                <a:gd name="connsiteX1237" fmla="*/ 304091 w 4017498"/>
                <a:gd name="connsiteY1237" fmla="*/ 2441055 h 4010308"/>
                <a:gd name="connsiteX1238" fmla="*/ 304067 w 4017498"/>
                <a:gd name="connsiteY1238" fmla="*/ 2441055 h 4010308"/>
                <a:gd name="connsiteX1239" fmla="*/ 289729 w 4017498"/>
                <a:gd name="connsiteY1239" fmla="*/ 2440669 h 4010308"/>
                <a:gd name="connsiteX1240" fmla="*/ 311960 w 4017498"/>
                <a:gd name="connsiteY1240" fmla="*/ 1657479 h 4010308"/>
                <a:gd name="connsiteX1241" fmla="*/ 257842 w 4017498"/>
                <a:gd name="connsiteY1241" fmla="*/ 1629479 h 4010308"/>
                <a:gd name="connsiteX1242" fmla="*/ 176714 w 4017498"/>
                <a:gd name="connsiteY1242" fmla="*/ 1434248 h 4010308"/>
                <a:gd name="connsiteX1243" fmla="*/ 219632 w 4017498"/>
                <a:gd name="connsiteY1243" fmla="*/ 1335354 h 4010308"/>
                <a:gd name="connsiteX1244" fmla="*/ 225111 w 4017498"/>
                <a:gd name="connsiteY1244" fmla="*/ 1324492 h 4010308"/>
                <a:gd name="connsiteX1245" fmla="*/ 303971 w 4017498"/>
                <a:gd name="connsiteY1245" fmla="*/ 1161244 h 4010308"/>
                <a:gd name="connsiteX1246" fmla="*/ 351306 w 4017498"/>
                <a:gd name="connsiteY1246" fmla="*/ 1064305 h 4010308"/>
                <a:gd name="connsiteX1247" fmla="*/ 387224 w 4017498"/>
                <a:gd name="connsiteY1247" fmla="*/ 990852 h 4010308"/>
                <a:gd name="connsiteX1248" fmla="*/ 50374 w 4017498"/>
                <a:gd name="connsiteY1248" fmla="*/ 2069278 h 4010308"/>
                <a:gd name="connsiteX1249" fmla="*/ 73402 w 4017498"/>
                <a:gd name="connsiteY1249" fmla="*/ 2361592 h 4010308"/>
                <a:gd name="connsiteX1250" fmla="*/ 59233 w 4017498"/>
                <a:gd name="connsiteY1250" fmla="*/ 2363837 h 4010308"/>
                <a:gd name="connsiteX1251" fmla="*/ 36036 w 4017498"/>
                <a:gd name="connsiteY1251" fmla="*/ 2069278 h 4010308"/>
                <a:gd name="connsiteX1252" fmla="*/ 423672 w 4017498"/>
                <a:gd name="connsiteY1252" fmla="*/ 915903 h 4010308"/>
                <a:gd name="connsiteX1253" fmla="*/ 3348030 w 4017498"/>
                <a:gd name="connsiteY1253" fmla="*/ 908405 h 4010308"/>
                <a:gd name="connsiteX1254" fmla="*/ 3357654 w 4017498"/>
                <a:gd name="connsiteY1254" fmla="*/ 917061 h 4010308"/>
                <a:gd name="connsiteX1255" fmla="*/ 3594354 w 4017498"/>
                <a:gd name="connsiteY1255" fmla="*/ 1406368 h 4010308"/>
                <a:gd name="connsiteX1256" fmla="*/ 3447497 w 4017498"/>
                <a:gd name="connsiteY1256" fmla="*/ 1479724 h 4010308"/>
                <a:gd name="connsiteX1257" fmla="*/ 3382107 w 4017498"/>
                <a:gd name="connsiteY1257" fmla="*/ 2616009 h 4010308"/>
                <a:gd name="connsiteX1258" fmla="*/ 3965770 w 4017498"/>
                <a:gd name="connsiteY1258" fmla="*/ 2463190 h 4010308"/>
                <a:gd name="connsiteX1259" fmla="*/ 4003160 w 4017498"/>
                <a:gd name="connsiteY1259" fmla="*/ 2069301 h 4010308"/>
                <a:gd name="connsiteX1260" fmla="*/ 4017498 w 4017498"/>
                <a:gd name="connsiteY1260" fmla="*/ 2069301 h 4010308"/>
                <a:gd name="connsiteX1261" fmla="*/ 3979070 w 4017498"/>
                <a:gd name="connsiteY1261" fmla="*/ 2470142 h 4010308"/>
                <a:gd name="connsiteX1262" fmla="*/ 3978249 w 4017498"/>
                <a:gd name="connsiteY1262" fmla="*/ 2474414 h 4010308"/>
                <a:gd name="connsiteX1263" fmla="*/ 3974097 w 4017498"/>
                <a:gd name="connsiteY1263" fmla="*/ 2475669 h 4010308"/>
                <a:gd name="connsiteX1264" fmla="*/ 3375975 w 4017498"/>
                <a:gd name="connsiteY1264" fmla="*/ 2632109 h 4010308"/>
                <a:gd name="connsiteX1265" fmla="*/ 3366706 w 4017498"/>
                <a:gd name="connsiteY1265" fmla="*/ 2634185 h 4010308"/>
                <a:gd name="connsiteX1266" fmla="*/ 3433738 w 4017498"/>
                <a:gd name="connsiteY1266" fmla="*/ 1469176 h 4010308"/>
                <a:gd name="connsiteX1267" fmla="*/ 3438397 w 4017498"/>
                <a:gd name="connsiteY1267" fmla="*/ 1467631 h 4010308"/>
                <a:gd name="connsiteX1268" fmla="*/ 3510258 w 4017498"/>
                <a:gd name="connsiteY1268" fmla="*/ 1442472 h 4010308"/>
                <a:gd name="connsiteX1269" fmla="*/ 3513269 w 4017498"/>
                <a:gd name="connsiteY1269" fmla="*/ 1441233 h 4010308"/>
                <a:gd name="connsiteX1270" fmla="*/ 3499197 w 4017498"/>
                <a:gd name="connsiteY1270" fmla="*/ 1445757 h 4010308"/>
                <a:gd name="connsiteX1271" fmla="*/ 3282535 w 4017498"/>
                <a:gd name="connsiteY1271" fmla="*/ 1510018 h 4010308"/>
                <a:gd name="connsiteX1272" fmla="*/ 3262911 w 4017498"/>
                <a:gd name="connsiteY1272" fmla="*/ 1515715 h 4010308"/>
                <a:gd name="connsiteX1273" fmla="*/ 3262911 w 4017498"/>
                <a:gd name="connsiteY1273" fmla="*/ 1515691 h 4010308"/>
                <a:gd name="connsiteX1274" fmla="*/ 3243021 w 4017498"/>
                <a:gd name="connsiteY1274" fmla="*/ 1475911 h 4010308"/>
                <a:gd name="connsiteX1275" fmla="*/ 3532415 w 4017498"/>
                <a:gd name="connsiteY1275" fmla="*/ 1374747 h 4010308"/>
                <a:gd name="connsiteX1276" fmla="*/ 3532704 w 4017498"/>
                <a:gd name="connsiteY1276" fmla="*/ 1372261 h 4010308"/>
                <a:gd name="connsiteX1277" fmla="*/ 3530194 w 4017498"/>
                <a:gd name="connsiteY1277" fmla="*/ 1369968 h 4010308"/>
                <a:gd name="connsiteX1278" fmla="*/ 3244300 w 4017498"/>
                <a:gd name="connsiteY1278" fmla="*/ 1468066 h 4010308"/>
                <a:gd name="connsiteX1279" fmla="*/ 3239883 w 4017498"/>
                <a:gd name="connsiteY1279" fmla="*/ 1468066 h 4010308"/>
                <a:gd name="connsiteX1280" fmla="*/ 3237083 w 4017498"/>
                <a:gd name="connsiteY1280" fmla="*/ 1464155 h 4010308"/>
                <a:gd name="connsiteX1281" fmla="*/ 3030918 w 4017498"/>
                <a:gd name="connsiteY1281" fmla="*/ 1059381 h 4010308"/>
                <a:gd name="connsiteX1282" fmla="*/ 3340298 w 4017498"/>
                <a:gd name="connsiteY1282" fmla="*/ 929372 h 4010308"/>
                <a:gd name="connsiteX1283" fmla="*/ 3343291 w 4017498"/>
                <a:gd name="connsiteY1283" fmla="*/ 935431 h 4010308"/>
                <a:gd name="connsiteX1284" fmla="*/ 3573643 w 4017498"/>
                <a:gd name="connsiteY1284" fmla="*/ 1412282 h 4010308"/>
                <a:gd name="connsiteX1285" fmla="*/ 3573957 w 4017498"/>
                <a:gd name="connsiteY1285" fmla="*/ 1413688 h 4010308"/>
                <a:gd name="connsiteX1286" fmla="*/ 3580089 w 4017498"/>
                <a:gd name="connsiteY1286" fmla="*/ 1408806 h 4010308"/>
                <a:gd name="connsiteX1287" fmla="*/ 3344885 w 4017498"/>
                <a:gd name="connsiteY1287" fmla="*/ 923482 h 4010308"/>
                <a:gd name="connsiteX1288" fmla="*/ 3340565 w 4017498"/>
                <a:gd name="connsiteY1288" fmla="*/ 922058 h 4010308"/>
                <a:gd name="connsiteX1289" fmla="*/ 3025367 w 4017498"/>
                <a:gd name="connsiteY1289" fmla="*/ 1054432 h 4010308"/>
                <a:gd name="connsiteX1290" fmla="*/ 3023581 w 4017498"/>
                <a:gd name="connsiteY1290" fmla="*/ 1058536 h 4010308"/>
                <a:gd name="connsiteX1291" fmla="*/ 3258760 w 4017498"/>
                <a:gd name="connsiteY1291" fmla="*/ 1520614 h 4010308"/>
                <a:gd name="connsiteX1292" fmla="*/ 3262043 w 4017498"/>
                <a:gd name="connsiteY1292" fmla="*/ 1522642 h 4010308"/>
                <a:gd name="connsiteX1293" fmla="*/ 3417686 w 4017498"/>
                <a:gd name="connsiteY1293" fmla="*/ 1474776 h 4010308"/>
                <a:gd name="connsiteX1294" fmla="*/ 3427680 w 4017498"/>
                <a:gd name="connsiteY1294" fmla="*/ 1471565 h 4010308"/>
                <a:gd name="connsiteX1295" fmla="*/ 3427076 w 4017498"/>
                <a:gd name="connsiteY1295" fmla="*/ 1482017 h 4010308"/>
                <a:gd name="connsiteX1296" fmla="*/ 3359730 w 4017498"/>
                <a:gd name="connsiteY1296" fmla="*/ 2634909 h 4010308"/>
                <a:gd name="connsiteX1297" fmla="*/ 3354420 w 4017498"/>
                <a:gd name="connsiteY1297" fmla="*/ 2636068 h 4010308"/>
                <a:gd name="connsiteX1298" fmla="*/ 2776550 w 4017498"/>
                <a:gd name="connsiteY1298" fmla="*/ 2739114 h 4010308"/>
                <a:gd name="connsiteX1299" fmla="*/ 2775295 w 4017498"/>
                <a:gd name="connsiteY1299" fmla="*/ 2745825 h 4010308"/>
                <a:gd name="connsiteX1300" fmla="*/ 3965190 w 4017498"/>
                <a:gd name="connsiteY1300" fmla="*/ 2485059 h 4010308"/>
                <a:gd name="connsiteX1301" fmla="*/ 3976680 w 4017498"/>
                <a:gd name="connsiteY1301" fmla="*/ 2481583 h 4010308"/>
                <a:gd name="connsiteX1302" fmla="*/ 3974266 w 4017498"/>
                <a:gd name="connsiteY1302" fmla="*/ 2493387 h 4010308"/>
                <a:gd name="connsiteX1303" fmla="*/ 3934245 w 4017498"/>
                <a:gd name="connsiteY1303" fmla="*/ 2653423 h 4010308"/>
                <a:gd name="connsiteX1304" fmla="*/ 3933183 w 4017498"/>
                <a:gd name="connsiteY1304" fmla="*/ 2657092 h 4010308"/>
                <a:gd name="connsiteX1305" fmla="*/ 3929514 w 4017498"/>
                <a:gd name="connsiteY1305" fmla="*/ 2658251 h 4010308"/>
                <a:gd name="connsiteX1306" fmla="*/ 2743770 w 4017498"/>
                <a:gd name="connsiteY1306" fmla="*/ 2912282 h 4010308"/>
                <a:gd name="connsiteX1307" fmla="*/ 2742539 w 4017498"/>
                <a:gd name="connsiteY1307" fmla="*/ 2919017 h 4010308"/>
                <a:gd name="connsiteX1308" fmla="*/ 3918048 w 4017498"/>
                <a:gd name="connsiteY1308" fmla="*/ 2669307 h 4010308"/>
                <a:gd name="connsiteX1309" fmla="*/ 3931107 w 4017498"/>
                <a:gd name="connsiteY1309" fmla="*/ 2665203 h 4010308"/>
                <a:gd name="connsiteX1310" fmla="*/ 3927028 w 4017498"/>
                <a:gd name="connsiteY1310" fmla="*/ 2678286 h 4010308"/>
                <a:gd name="connsiteX1311" fmla="*/ 3753305 w 4017498"/>
                <a:gd name="connsiteY1311" fmla="*/ 3082336 h 4010308"/>
                <a:gd name="connsiteX1312" fmla="*/ 3751663 w 4017498"/>
                <a:gd name="connsiteY1312" fmla="*/ 3085257 h 4010308"/>
                <a:gd name="connsiteX1313" fmla="*/ 3748356 w 4017498"/>
                <a:gd name="connsiteY1313" fmla="*/ 3085885 h 4010308"/>
                <a:gd name="connsiteX1314" fmla="*/ 2707297 w 4017498"/>
                <a:gd name="connsiteY1314" fmla="*/ 3222676 h 4010308"/>
                <a:gd name="connsiteX1315" fmla="*/ 2706259 w 4017498"/>
                <a:gd name="connsiteY1315" fmla="*/ 3229628 h 4010308"/>
                <a:gd name="connsiteX1316" fmla="*/ 3732232 w 4017498"/>
                <a:gd name="connsiteY1316" fmla="*/ 3095685 h 4010308"/>
                <a:gd name="connsiteX1317" fmla="*/ 3747560 w 4017498"/>
                <a:gd name="connsiteY1317" fmla="*/ 3092861 h 4010308"/>
                <a:gd name="connsiteX1318" fmla="*/ 3739739 w 4017498"/>
                <a:gd name="connsiteY1318" fmla="*/ 3106354 h 4010308"/>
                <a:gd name="connsiteX1319" fmla="*/ 3676400 w 4017498"/>
                <a:gd name="connsiteY1319" fmla="*/ 3207276 h 4010308"/>
                <a:gd name="connsiteX1320" fmla="*/ 3674638 w 4017498"/>
                <a:gd name="connsiteY1320" fmla="*/ 3209883 h 4010308"/>
                <a:gd name="connsiteX1321" fmla="*/ 3671524 w 4017498"/>
                <a:gd name="connsiteY1321" fmla="*/ 3210341 h 4010308"/>
                <a:gd name="connsiteX1322" fmla="*/ 2692138 w 4017498"/>
                <a:gd name="connsiteY1322" fmla="*/ 3310539 h 4010308"/>
                <a:gd name="connsiteX1323" fmla="*/ 2691100 w 4017498"/>
                <a:gd name="connsiteY1323" fmla="*/ 3317540 h 4010308"/>
                <a:gd name="connsiteX1324" fmla="*/ 3654290 w 4017498"/>
                <a:gd name="connsiteY1324" fmla="*/ 3219200 h 4010308"/>
                <a:gd name="connsiteX1325" fmla="*/ 3670414 w 4017498"/>
                <a:gd name="connsiteY1325" fmla="*/ 3216883 h 4010308"/>
                <a:gd name="connsiteX1326" fmla="*/ 3661266 w 4017498"/>
                <a:gd name="connsiteY1326" fmla="*/ 3230352 h 4010308"/>
                <a:gd name="connsiteX1327" fmla="*/ 3318599 w 4017498"/>
                <a:gd name="connsiteY1327" fmla="*/ 3619292 h 4010308"/>
                <a:gd name="connsiteX1328" fmla="*/ 3316499 w 4017498"/>
                <a:gd name="connsiteY1328" fmla="*/ 3621127 h 4010308"/>
                <a:gd name="connsiteX1329" fmla="*/ 3313675 w 4017498"/>
                <a:gd name="connsiteY1329" fmla="*/ 3621078 h 4010308"/>
                <a:gd name="connsiteX1330" fmla="*/ 2695735 w 4017498"/>
                <a:gd name="connsiteY1330" fmla="*/ 3609154 h 4010308"/>
                <a:gd name="connsiteX1331" fmla="*/ 2656655 w 4017498"/>
                <a:gd name="connsiteY1331" fmla="*/ 3608478 h 4010308"/>
                <a:gd name="connsiteX1332" fmla="*/ 2656124 w 4017498"/>
                <a:gd name="connsiteY1332" fmla="*/ 3614875 h 4010308"/>
                <a:gd name="connsiteX1333" fmla="*/ 3290840 w 4017498"/>
                <a:gd name="connsiteY1333" fmla="*/ 3627499 h 4010308"/>
                <a:gd name="connsiteX1334" fmla="*/ 3310078 w 4017498"/>
                <a:gd name="connsiteY1334" fmla="*/ 3627933 h 4010308"/>
                <a:gd name="connsiteX1335" fmla="*/ 3237277 w 4017498"/>
                <a:gd name="connsiteY1335" fmla="*/ 3688207 h 4010308"/>
                <a:gd name="connsiteX1336" fmla="*/ 3237180 w 4017498"/>
                <a:gd name="connsiteY1336" fmla="*/ 3688159 h 4010308"/>
                <a:gd name="connsiteX1337" fmla="*/ 3234380 w 4017498"/>
                <a:gd name="connsiteY1337" fmla="*/ 3688014 h 4010308"/>
                <a:gd name="connsiteX1338" fmla="*/ 2645720 w 4017498"/>
                <a:gd name="connsiteY1338" fmla="*/ 3667279 h 4010308"/>
                <a:gd name="connsiteX1339" fmla="*/ 2646107 w 4017498"/>
                <a:gd name="connsiteY1339" fmla="*/ 3652941 h 4010308"/>
                <a:gd name="connsiteX1340" fmla="*/ 3232304 w 4017498"/>
                <a:gd name="connsiteY1340" fmla="*/ 3673555 h 4010308"/>
                <a:gd name="connsiteX1341" fmla="*/ 3271191 w 4017498"/>
                <a:gd name="connsiteY1341" fmla="*/ 3641354 h 4010308"/>
                <a:gd name="connsiteX1342" fmla="*/ 2648158 w 4017498"/>
                <a:gd name="connsiteY1342" fmla="*/ 3629044 h 4010308"/>
                <a:gd name="connsiteX1343" fmla="*/ 2640555 w 4017498"/>
                <a:gd name="connsiteY1343" fmla="*/ 3628899 h 4010308"/>
                <a:gd name="connsiteX1344" fmla="*/ 2643258 w 4017498"/>
                <a:gd name="connsiteY1344" fmla="*/ 3593826 h 4010308"/>
                <a:gd name="connsiteX1345" fmla="*/ 2695880 w 4017498"/>
                <a:gd name="connsiteY1345" fmla="*/ 3594792 h 4010308"/>
                <a:gd name="connsiteX1346" fmla="*/ 3311092 w 4017498"/>
                <a:gd name="connsiteY1346" fmla="*/ 3606668 h 4010308"/>
                <a:gd name="connsiteX1347" fmla="*/ 3640072 w 4017498"/>
                <a:gd name="connsiteY1347" fmla="*/ 3235759 h 4010308"/>
                <a:gd name="connsiteX1348" fmla="*/ 2683014 w 4017498"/>
                <a:gd name="connsiteY1348" fmla="*/ 3332385 h 4010308"/>
                <a:gd name="connsiteX1349" fmla="*/ 2674204 w 4017498"/>
                <a:gd name="connsiteY1349" fmla="*/ 3332867 h 4010308"/>
                <a:gd name="connsiteX1350" fmla="*/ 2679562 w 4017498"/>
                <a:gd name="connsiteY1350" fmla="*/ 3296853 h 4010308"/>
                <a:gd name="connsiteX1351" fmla="*/ 2685380 w 4017498"/>
                <a:gd name="connsiteY1351" fmla="*/ 3296515 h 4010308"/>
                <a:gd name="connsiteX1352" fmla="*/ 3666214 w 4017498"/>
                <a:gd name="connsiteY1352" fmla="*/ 3196559 h 4010308"/>
                <a:gd name="connsiteX1353" fmla="*/ 3719294 w 4017498"/>
                <a:gd name="connsiteY1353" fmla="*/ 3112606 h 4010308"/>
                <a:gd name="connsiteX1354" fmla="*/ 2698294 w 4017498"/>
                <a:gd name="connsiteY1354" fmla="*/ 3244594 h 4010308"/>
                <a:gd name="connsiteX1355" fmla="*/ 2689314 w 4017498"/>
                <a:gd name="connsiteY1355" fmla="*/ 3245318 h 4010308"/>
                <a:gd name="connsiteX1356" fmla="*/ 2694673 w 4017498"/>
                <a:gd name="connsiteY1356" fmla="*/ 3209255 h 4010308"/>
                <a:gd name="connsiteX1357" fmla="*/ 2700394 w 4017498"/>
                <a:gd name="connsiteY1357" fmla="*/ 3208797 h 4010308"/>
                <a:gd name="connsiteX1358" fmla="*/ 3742322 w 4017498"/>
                <a:gd name="connsiteY1358" fmla="*/ 3072391 h 4010308"/>
                <a:gd name="connsiteX1359" fmla="*/ 3909117 w 4017498"/>
                <a:gd name="connsiteY1359" fmla="*/ 2687048 h 4010308"/>
                <a:gd name="connsiteX1360" fmla="*/ 2734477 w 4017498"/>
                <a:gd name="connsiteY1360" fmla="*/ 2934393 h 4010308"/>
                <a:gd name="connsiteX1361" fmla="*/ 2724797 w 4017498"/>
                <a:gd name="connsiteY1361" fmla="*/ 2935551 h 4010308"/>
                <a:gd name="connsiteX1362" fmla="*/ 2731556 w 4017498"/>
                <a:gd name="connsiteY1362" fmla="*/ 2899272 h 4010308"/>
                <a:gd name="connsiteX1363" fmla="*/ 2736818 w 4017498"/>
                <a:gd name="connsiteY1363" fmla="*/ 2898668 h 4010308"/>
                <a:gd name="connsiteX1364" fmla="*/ 3921452 w 4017498"/>
                <a:gd name="connsiteY1364" fmla="*/ 2645723 h 4010308"/>
                <a:gd name="connsiteX1365" fmla="*/ 3957683 w 4017498"/>
                <a:gd name="connsiteY1365" fmla="*/ 2502294 h 4010308"/>
                <a:gd name="connsiteX1366" fmla="*/ 2767329 w 4017498"/>
                <a:gd name="connsiteY1366" fmla="*/ 2761418 h 4010308"/>
                <a:gd name="connsiteX1367" fmla="*/ 2757505 w 4017498"/>
                <a:gd name="connsiteY1367" fmla="*/ 2762722 h 4010308"/>
                <a:gd name="connsiteX1368" fmla="*/ 2764239 w 4017498"/>
                <a:gd name="connsiteY1368" fmla="*/ 2726321 h 4010308"/>
                <a:gd name="connsiteX1369" fmla="*/ 2769381 w 4017498"/>
                <a:gd name="connsiteY1369" fmla="*/ 2725621 h 4010308"/>
                <a:gd name="connsiteX1370" fmla="*/ 3345972 w 4017498"/>
                <a:gd name="connsiteY1370" fmla="*/ 2623226 h 4010308"/>
                <a:gd name="connsiteX1371" fmla="*/ 3412062 w 4017498"/>
                <a:gd name="connsiteY1371" fmla="*/ 1491673 h 4010308"/>
                <a:gd name="connsiteX1372" fmla="*/ 3266243 w 4017498"/>
                <a:gd name="connsiteY1372" fmla="*/ 1536353 h 4010308"/>
                <a:gd name="connsiteX1373" fmla="*/ 3245484 w 4017498"/>
                <a:gd name="connsiteY1373" fmla="*/ 1526142 h 4010308"/>
                <a:gd name="connsiteX1374" fmla="*/ 3010522 w 4017498"/>
                <a:gd name="connsiteY1374" fmla="*/ 1064643 h 4010308"/>
                <a:gd name="connsiteX1375" fmla="*/ 3010088 w 4017498"/>
                <a:gd name="connsiteY1375" fmla="*/ 1050666 h 4010308"/>
                <a:gd name="connsiteX1376" fmla="*/ 3019670 w 4017498"/>
                <a:gd name="connsiteY1376" fmla="*/ 1041228 h 4010308"/>
                <a:gd name="connsiteX1377" fmla="*/ 3334892 w 4017498"/>
                <a:gd name="connsiteY1377" fmla="*/ 908854 h 4010308"/>
                <a:gd name="connsiteX1378" fmla="*/ 3348030 w 4017498"/>
                <a:gd name="connsiteY1378" fmla="*/ 908405 h 4010308"/>
                <a:gd name="connsiteX1379" fmla="*/ 1105723 w 4017498"/>
                <a:gd name="connsiteY1379" fmla="*/ 861664 h 4010308"/>
                <a:gd name="connsiteX1380" fmla="*/ 1058292 w 4017498"/>
                <a:gd name="connsiteY1380" fmla="*/ 1089432 h 4010308"/>
                <a:gd name="connsiteX1381" fmla="*/ 986867 w 4017498"/>
                <a:gd name="connsiteY1381" fmla="*/ 1087646 h 4010308"/>
                <a:gd name="connsiteX1382" fmla="*/ 987253 w 4017498"/>
                <a:gd name="connsiteY1382" fmla="*/ 1164719 h 4010308"/>
                <a:gd name="connsiteX1383" fmla="*/ 986674 w 4017498"/>
                <a:gd name="connsiteY1383" fmla="*/ 1166506 h 4010308"/>
                <a:gd name="connsiteX1384" fmla="*/ 749298 w 4017498"/>
                <a:gd name="connsiteY1384" fmla="*/ 1633171 h 4010308"/>
                <a:gd name="connsiteX1385" fmla="*/ 663752 w 4017498"/>
                <a:gd name="connsiteY1385" fmla="*/ 1686058 h 4010308"/>
                <a:gd name="connsiteX1386" fmla="*/ 637151 w 4017498"/>
                <a:gd name="connsiteY1386" fmla="*/ 1682220 h 4010308"/>
                <a:gd name="connsiteX1387" fmla="*/ 585423 w 4017498"/>
                <a:gd name="connsiteY1387" fmla="*/ 1667496 h 4010308"/>
                <a:gd name="connsiteX1388" fmla="*/ 559547 w 4017498"/>
                <a:gd name="connsiteY1388" fmla="*/ 2581829 h 4010308"/>
                <a:gd name="connsiteX1389" fmla="*/ 559595 w 4017498"/>
                <a:gd name="connsiteY1389" fmla="*/ 2581877 h 4010308"/>
                <a:gd name="connsiteX1390" fmla="*/ 1741960 w 4017498"/>
                <a:gd name="connsiteY1390" fmla="*/ 2711234 h 4010308"/>
                <a:gd name="connsiteX1391" fmla="*/ 1760401 w 4017498"/>
                <a:gd name="connsiteY1391" fmla="*/ 2711838 h 4010308"/>
                <a:gd name="connsiteX1392" fmla="*/ 1842616 w 4017498"/>
                <a:gd name="connsiteY1392" fmla="*/ 2550473 h 4010308"/>
                <a:gd name="connsiteX1393" fmla="*/ 1888503 w 4017498"/>
                <a:gd name="connsiteY1393" fmla="*/ 2481269 h 4010308"/>
                <a:gd name="connsiteX1394" fmla="*/ 1924397 w 4017498"/>
                <a:gd name="connsiteY1394" fmla="*/ 2400454 h 4010308"/>
                <a:gd name="connsiteX1395" fmla="*/ 1933038 w 4017498"/>
                <a:gd name="connsiteY1395" fmla="*/ 1835546 h 4010308"/>
                <a:gd name="connsiteX1396" fmla="*/ 1921066 w 4017498"/>
                <a:gd name="connsiteY1396" fmla="*/ 1748286 h 4010308"/>
                <a:gd name="connsiteX1397" fmla="*/ 1897121 w 4017498"/>
                <a:gd name="connsiteY1397" fmla="*/ 1548615 h 4010308"/>
                <a:gd name="connsiteX1398" fmla="*/ 1852513 w 4017498"/>
                <a:gd name="connsiteY1398" fmla="*/ 1536738 h 4010308"/>
                <a:gd name="connsiteX1399" fmla="*/ 1815002 w 4017498"/>
                <a:gd name="connsiteY1399" fmla="*/ 1526794 h 4010308"/>
                <a:gd name="connsiteX1400" fmla="*/ 1778602 w 4017498"/>
                <a:gd name="connsiteY1400" fmla="*/ 1517524 h 4010308"/>
                <a:gd name="connsiteX1401" fmla="*/ 1704594 w 4017498"/>
                <a:gd name="connsiteY1401" fmla="*/ 1499831 h 4010308"/>
                <a:gd name="connsiteX1402" fmla="*/ 1702277 w 4017498"/>
                <a:gd name="connsiteY1402" fmla="*/ 1499662 h 4010308"/>
                <a:gd name="connsiteX1403" fmla="*/ 1695156 w 4017498"/>
                <a:gd name="connsiteY1403" fmla="*/ 1497466 h 4010308"/>
                <a:gd name="connsiteX1404" fmla="*/ 1661724 w 4017498"/>
                <a:gd name="connsiteY1404" fmla="*/ 1520059 h 4010308"/>
                <a:gd name="connsiteX1405" fmla="*/ 1644369 w 4017498"/>
                <a:gd name="connsiteY1405" fmla="*/ 1485372 h 4010308"/>
                <a:gd name="connsiteX1406" fmla="*/ 1556988 w 4017498"/>
                <a:gd name="connsiteY1406" fmla="*/ 1463358 h 4010308"/>
                <a:gd name="connsiteX1407" fmla="*/ 1607751 w 4017498"/>
                <a:gd name="connsiteY1407" fmla="*/ 1407333 h 4010308"/>
                <a:gd name="connsiteX1408" fmla="*/ 1490753 w 4017498"/>
                <a:gd name="connsiteY1408" fmla="*/ 1354929 h 4010308"/>
                <a:gd name="connsiteX1409" fmla="*/ 1479335 w 4017498"/>
                <a:gd name="connsiteY1409" fmla="*/ 1349474 h 4010308"/>
                <a:gd name="connsiteX1410" fmla="*/ 1345585 w 4017498"/>
                <a:gd name="connsiteY1410" fmla="*/ 1273486 h 4010308"/>
                <a:gd name="connsiteX1411" fmla="*/ 1249129 w 4017498"/>
                <a:gd name="connsiteY1411" fmla="*/ 1136260 h 4010308"/>
                <a:gd name="connsiteX1412" fmla="*/ 1113061 w 4017498"/>
                <a:gd name="connsiteY1412" fmla="*/ 874698 h 4010308"/>
                <a:gd name="connsiteX1413" fmla="*/ 1098265 w 4017498"/>
                <a:gd name="connsiteY1413" fmla="*/ 827194 h 4010308"/>
                <a:gd name="connsiteX1414" fmla="*/ 1120544 w 4017498"/>
                <a:gd name="connsiteY1414" fmla="*/ 857777 h 4010308"/>
                <a:gd name="connsiteX1415" fmla="*/ 1125976 w 4017498"/>
                <a:gd name="connsiteY1415" fmla="*/ 868374 h 4010308"/>
                <a:gd name="connsiteX1416" fmla="*/ 1261415 w 4017498"/>
                <a:gd name="connsiteY1416" fmla="*/ 1128754 h 4010308"/>
                <a:gd name="connsiteX1417" fmla="*/ 1354661 w 4017498"/>
                <a:gd name="connsiteY1417" fmla="*/ 1262335 h 4010308"/>
                <a:gd name="connsiteX1418" fmla="*/ 1485563 w 4017498"/>
                <a:gd name="connsiteY1418" fmla="*/ 1336511 h 4010308"/>
                <a:gd name="connsiteX1419" fmla="*/ 1496836 w 4017498"/>
                <a:gd name="connsiteY1419" fmla="*/ 1341919 h 4010308"/>
                <a:gd name="connsiteX1420" fmla="*/ 1617841 w 4017498"/>
                <a:gd name="connsiteY1420" fmla="*/ 1396012 h 4010308"/>
                <a:gd name="connsiteX1421" fmla="*/ 1620255 w 4017498"/>
                <a:gd name="connsiteY1421" fmla="*/ 1397050 h 4010308"/>
                <a:gd name="connsiteX1422" fmla="*/ 1621437 w 4017498"/>
                <a:gd name="connsiteY1422" fmla="*/ 1399343 h 4010308"/>
                <a:gd name="connsiteX1423" fmla="*/ 1623827 w 4017498"/>
                <a:gd name="connsiteY1423" fmla="*/ 1408178 h 4010308"/>
                <a:gd name="connsiteX1424" fmla="*/ 1623827 w 4017498"/>
                <a:gd name="connsiteY1424" fmla="*/ 1410930 h 4010308"/>
                <a:gd name="connsiteX1425" fmla="*/ 1583709 w 4017498"/>
                <a:gd name="connsiteY1425" fmla="*/ 1455175 h 4010308"/>
                <a:gd name="connsiteX1426" fmla="*/ 1654314 w 4017498"/>
                <a:gd name="connsiteY1426" fmla="*/ 1472989 h 4010308"/>
                <a:gd name="connsiteX1427" fmla="*/ 1667276 w 4017498"/>
                <a:gd name="connsiteY1427" fmla="*/ 1498938 h 4010308"/>
                <a:gd name="connsiteX1428" fmla="*/ 1692887 w 4017498"/>
                <a:gd name="connsiteY1428" fmla="*/ 1481631 h 4010308"/>
                <a:gd name="connsiteX1429" fmla="*/ 1707394 w 4017498"/>
                <a:gd name="connsiteY1429" fmla="*/ 1485686 h 4010308"/>
                <a:gd name="connsiteX1430" fmla="*/ 1782271 w 4017498"/>
                <a:gd name="connsiteY1430" fmla="*/ 1503548 h 4010308"/>
                <a:gd name="connsiteX1431" fmla="*/ 1818599 w 4017498"/>
                <a:gd name="connsiteY1431" fmla="*/ 1512818 h 4010308"/>
                <a:gd name="connsiteX1432" fmla="*/ 1856206 w 4017498"/>
                <a:gd name="connsiteY1432" fmla="*/ 1522787 h 4010308"/>
                <a:gd name="connsiteX1433" fmla="*/ 1905834 w 4017498"/>
                <a:gd name="connsiteY1433" fmla="*/ 1536039 h 4010308"/>
                <a:gd name="connsiteX1434" fmla="*/ 1910614 w 4017498"/>
                <a:gd name="connsiteY1434" fmla="*/ 1537390 h 4010308"/>
                <a:gd name="connsiteX1435" fmla="*/ 1911024 w 4017498"/>
                <a:gd name="connsiteY1435" fmla="*/ 1542363 h 4010308"/>
                <a:gd name="connsiteX1436" fmla="*/ 1935331 w 4017498"/>
                <a:gd name="connsiteY1436" fmla="*/ 1746283 h 4010308"/>
                <a:gd name="connsiteX1437" fmla="*/ 1947304 w 4017498"/>
                <a:gd name="connsiteY1437" fmla="*/ 1833494 h 4010308"/>
                <a:gd name="connsiteX1438" fmla="*/ 1937552 w 4017498"/>
                <a:gd name="connsiteY1438" fmla="*/ 2406247 h 4010308"/>
                <a:gd name="connsiteX1439" fmla="*/ 1900838 w 4017498"/>
                <a:gd name="connsiteY1439" fmla="*/ 2488414 h 4010308"/>
                <a:gd name="connsiteX1440" fmla="*/ 1854975 w 4017498"/>
                <a:gd name="connsiteY1440" fmla="*/ 2557763 h 4010308"/>
                <a:gd name="connsiteX1441" fmla="*/ 1771626 w 4017498"/>
                <a:gd name="connsiteY1441" fmla="*/ 2722000 h 4010308"/>
                <a:gd name="connsiteX1442" fmla="*/ 1769646 w 4017498"/>
                <a:gd name="connsiteY1442" fmla="*/ 2726465 h 4010308"/>
                <a:gd name="connsiteX1443" fmla="*/ 1769646 w 4017498"/>
                <a:gd name="connsiteY1443" fmla="*/ 2726490 h 4010308"/>
                <a:gd name="connsiteX1444" fmla="*/ 1741646 w 4017498"/>
                <a:gd name="connsiteY1444" fmla="*/ 2725548 h 4010308"/>
                <a:gd name="connsiteX1445" fmla="*/ 550664 w 4017498"/>
                <a:gd name="connsiteY1445" fmla="*/ 2594598 h 4010308"/>
                <a:gd name="connsiteX1446" fmla="*/ 544895 w 4017498"/>
                <a:gd name="connsiteY1446" fmla="*/ 2593319 h 4010308"/>
                <a:gd name="connsiteX1447" fmla="*/ 545088 w 4017498"/>
                <a:gd name="connsiteY1447" fmla="*/ 2587405 h 4010308"/>
                <a:gd name="connsiteX1448" fmla="*/ 571664 w 4017498"/>
                <a:gd name="connsiteY1448" fmla="*/ 1648112 h 4010308"/>
                <a:gd name="connsiteX1449" fmla="*/ 580789 w 4017498"/>
                <a:gd name="connsiteY1449" fmla="*/ 1651009 h 4010308"/>
                <a:gd name="connsiteX1450" fmla="*/ 641086 w 4017498"/>
                <a:gd name="connsiteY1450" fmla="*/ 1668437 h 4010308"/>
                <a:gd name="connsiteX1451" fmla="*/ 736529 w 4017498"/>
                <a:gd name="connsiteY1451" fmla="*/ 1626726 h 4010308"/>
                <a:gd name="connsiteX1452" fmla="*/ 973929 w 4017498"/>
                <a:gd name="connsiteY1452" fmla="*/ 1159554 h 4010308"/>
                <a:gd name="connsiteX1453" fmla="*/ 968956 w 4017498"/>
                <a:gd name="connsiteY1453" fmla="*/ 1084194 h 4010308"/>
                <a:gd name="connsiteX1454" fmla="*/ 962439 w 4017498"/>
                <a:gd name="connsiteY1454" fmla="*/ 1073332 h 4010308"/>
                <a:gd name="connsiteX1455" fmla="*/ 987084 w 4017498"/>
                <a:gd name="connsiteY1455" fmla="*/ 1073332 h 4010308"/>
                <a:gd name="connsiteX1456" fmla="*/ 1046705 w 4017498"/>
                <a:gd name="connsiteY1456" fmla="*/ 1074780 h 4010308"/>
                <a:gd name="connsiteX1457" fmla="*/ 687262 w 4017498"/>
                <a:gd name="connsiteY1457" fmla="*/ 741673 h 4010308"/>
                <a:gd name="connsiteX1458" fmla="*/ 727332 w 4017498"/>
                <a:gd name="connsiteY1458" fmla="*/ 778098 h 4010308"/>
                <a:gd name="connsiteX1459" fmla="*/ 751977 w 4017498"/>
                <a:gd name="connsiteY1459" fmla="*/ 803564 h 4010308"/>
                <a:gd name="connsiteX1460" fmla="*/ 751977 w 4017498"/>
                <a:gd name="connsiteY1460" fmla="*/ 803588 h 4010308"/>
                <a:gd name="connsiteX1461" fmla="*/ 676255 w 4017498"/>
                <a:gd name="connsiteY1461" fmla="*/ 771339 h 4010308"/>
                <a:gd name="connsiteX1462" fmla="*/ 673962 w 4017498"/>
                <a:gd name="connsiteY1462" fmla="*/ 770301 h 4010308"/>
                <a:gd name="connsiteX1463" fmla="*/ 656679 w 4017498"/>
                <a:gd name="connsiteY1463" fmla="*/ 770301 h 4010308"/>
                <a:gd name="connsiteX1464" fmla="*/ 669231 w 4017498"/>
                <a:gd name="connsiteY1464" fmla="*/ 758087 h 4010308"/>
                <a:gd name="connsiteX1465" fmla="*/ 682483 w 4017498"/>
                <a:gd name="connsiteY1465" fmla="*/ 745680 h 4010308"/>
                <a:gd name="connsiteX1466" fmla="*/ 723397 w 4017498"/>
                <a:gd name="connsiteY1466" fmla="*/ 601743 h 4010308"/>
                <a:gd name="connsiteX1467" fmla="*/ 718280 w 4017498"/>
                <a:gd name="connsiteY1467" fmla="*/ 629140 h 4010308"/>
                <a:gd name="connsiteX1468" fmla="*/ 722939 w 4017498"/>
                <a:gd name="connsiteY1468" fmla="*/ 631457 h 4010308"/>
                <a:gd name="connsiteX1469" fmla="*/ 717942 w 4017498"/>
                <a:gd name="connsiteY1469" fmla="*/ 662330 h 4010308"/>
                <a:gd name="connsiteX1470" fmla="*/ 778046 w 4017498"/>
                <a:gd name="connsiteY1470" fmla="*/ 716351 h 4010308"/>
                <a:gd name="connsiteX1471" fmla="*/ 819371 w 4017498"/>
                <a:gd name="connsiteY1471" fmla="*/ 748286 h 4010308"/>
                <a:gd name="connsiteX1472" fmla="*/ 811719 w 4017498"/>
                <a:gd name="connsiteY1472" fmla="*/ 760428 h 4010308"/>
                <a:gd name="connsiteX1473" fmla="*/ 768512 w 4017498"/>
                <a:gd name="connsiteY1473" fmla="*/ 727069 h 4010308"/>
                <a:gd name="connsiteX1474" fmla="*/ 702518 w 4017498"/>
                <a:gd name="connsiteY1474" fmla="*/ 667737 h 4010308"/>
                <a:gd name="connsiteX1475" fmla="*/ 707080 w 4017498"/>
                <a:gd name="connsiteY1475" fmla="*/ 639616 h 4010308"/>
                <a:gd name="connsiteX1476" fmla="*/ 703411 w 4017498"/>
                <a:gd name="connsiteY1476" fmla="*/ 637781 h 4010308"/>
                <a:gd name="connsiteX1477" fmla="*/ 508470 w 4017498"/>
                <a:gd name="connsiteY1477" fmla="*/ 833712 h 4010308"/>
                <a:gd name="connsiteX1478" fmla="*/ 650813 w 4017498"/>
                <a:gd name="connsiteY1478" fmla="*/ 831491 h 4010308"/>
                <a:gd name="connsiteX1479" fmla="*/ 791950 w 4017498"/>
                <a:gd name="connsiteY1479" fmla="*/ 890461 h 4010308"/>
                <a:gd name="connsiteX1480" fmla="*/ 786422 w 4017498"/>
                <a:gd name="connsiteY1480" fmla="*/ 903713 h 4010308"/>
                <a:gd name="connsiteX1481" fmla="*/ 645237 w 4017498"/>
                <a:gd name="connsiteY1481" fmla="*/ 844719 h 4010308"/>
                <a:gd name="connsiteX1482" fmla="*/ 478587 w 4017498"/>
                <a:gd name="connsiteY1482" fmla="*/ 869147 h 4010308"/>
                <a:gd name="connsiteX1483" fmla="*/ 423262 w 4017498"/>
                <a:gd name="connsiteY1483" fmla="*/ 914261 h 4010308"/>
                <a:gd name="connsiteX1484" fmla="*/ 468473 w 4017498"/>
                <a:gd name="connsiteY1484" fmla="*/ 859033 h 4010308"/>
                <a:gd name="connsiteX1485" fmla="*/ 707949 w 4017498"/>
                <a:gd name="connsiteY1485" fmla="*/ 614898 h 4010308"/>
                <a:gd name="connsiteX1486" fmla="*/ 1831633 w 4017498"/>
                <a:gd name="connsiteY1486" fmla="*/ 401902 h 4010308"/>
                <a:gd name="connsiteX1487" fmla="*/ 1832574 w 4017498"/>
                <a:gd name="connsiteY1487" fmla="*/ 416240 h 4010308"/>
                <a:gd name="connsiteX1488" fmla="*/ 1723011 w 4017498"/>
                <a:gd name="connsiteY1488" fmla="*/ 427127 h 4010308"/>
                <a:gd name="connsiteX1489" fmla="*/ 1612795 w 4017498"/>
                <a:gd name="connsiteY1489" fmla="*/ 502052 h 4010308"/>
                <a:gd name="connsiteX1490" fmla="*/ 1640506 w 4017498"/>
                <a:gd name="connsiteY1490" fmla="*/ 556918 h 4010308"/>
                <a:gd name="connsiteX1491" fmla="*/ 1684583 w 4017498"/>
                <a:gd name="connsiteY1491" fmla="*/ 630636 h 4010308"/>
                <a:gd name="connsiteX1492" fmla="*/ 1709735 w 4017498"/>
                <a:gd name="connsiteY1492" fmla="*/ 623853 h 4010308"/>
                <a:gd name="connsiteX1493" fmla="*/ 1713476 w 4017498"/>
                <a:gd name="connsiteY1493" fmla="*/ 637709 h 4010308"/>
                <a:gd name="connsiteX1494" fmla="*/ 1679634 w 4017498"/>
                <a:gd name="connsiteY1494" fmla="*/ 646857 h 4010308"/>
                <a:gd name="connsiteX1495" fmla="*/ 1679610 w 4017498"/>
                <a:gd name="connsiteY1495" fmla="*/ 646833 h 4010308"/>
                <a:gd name="connsiteX1496" fmla="*/ 1676665 w 4017498"/>
                <a:gd name="connsiteY1496" fmla="*/ 643478 h 4010308"/>
                <a:gd name="connsiteX1497" fmla="*/ 1627375 w 4017498"/>
                <a:gd name="connsiteY1497" fmla="*/ 562759 h 4010308"/>
                <a:gd name="connsiteX1498" fmla="*/ 1597009 w 4017498"/>
                <a:gd name="connsiteY1498" fmla="*/ 503790 h 4010308"/>
                <a:gd name="connsiteX1499" fmla="*/ 1593340 w 4017498"/>
                <a:gd name="connsiteY1499" fmla="*/ 497924 h 4010308"/>
                <a:gd name="connsiteX1500" fmla="*/ 1719462 w 4017498"/>
                <a:gd name="connsiteY1500" fmla="*/ 413126 h 4010308"/>
                <a:gd name="connsiteX1501" fmla="*/ 1831633 w 4017498"/>
                <a:gd name="connsiteY1501" fmla="*/ 401902 h 4010308"/>
                <a:gd name="connsiteX1502" fmla="*/ 1947739 w 4017498"/>
                <a:gd name="connsiteY1502" fmla="*/ 0 h 4010308"/>
                <a:gd name="connsiteX1503" fmla="*/ 1947739 w 4017498"/>
                <a:gd name="connsiteY1503" fmla="*/ 14338 h 4010308"/>
                <a:gd name="connsiteX1504" fmla="*/ 1251229 w 4017498"/>
                <a:gd name="connsiteY1504" fmla="*/ 135150 h 4010308"/>
                <a:gd name="connsiteX1505" fmla="*/ 1246353 w 4017498"/>
                <a:gd name="connsiteY1505" fmla="*/ 121633 h 4010308"/>
                <a:gd name="connsiteX1506" fmla="*/ 1947739 w 4017498"/>
                <a:gd name="connsiteY1506" fmla="*/ 0 h 40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4017498" h="4010308">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grpSp>
    </p:spTree>
    <p:extLst>
      <p:ext uri="{BB962C8B-B14F-4D97-AF65-F5344CB8AC3E}">
        <p14:creationId xmlns:p14="http://schemas.microsoft.com/office/powerpoint/2010/main" val="72247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2441-3176-713E-4E61-985C95B68C39}"/>
              </a:ext>
            </a:extLst>
          </p:cNvPr>
          <p:cNvSpPr>
            <a:spLocks noGrp="1"/>
          </p:cNvSpPr>
          <p:nvPr>
            <p:ph type="title"/>
          </p:nvPr>
        </p:nvSpPr>
        <p:spPr/>
        <p:txBody>
          <a:bodyPr/>
          <a:lstStyle/>
          <a:p>
            <a:r>
              <a:rPr lang="en-US" dirty="0">
                <a:latin typeface="Sintony" panose="02000503050000020004"/>
              </a:rPr>
              <a:t>ATTRIBUTE SELECTION</a:t>
            </a:r>
          </a:p>
        </p:txBody>
      </p:sp>
      <p:sp>
        <p:nvSpPr>
          <p:cNvPr id="4" name="TextBox 3">
            <a:extLst>
              <a:ext uri="{FF2B5EF4-FFF2-40B4-BE49-F238E27FC236}">
                <a16:creationId xmlns:a16="http://schemas.microsoft.com/office/drawing/2014/main" id="{00E9A15D-33EF-872B-75E9-24B3185F8D3F}"/>
              </a:ext>
            </a:extLst>
          </p:cNvPr>
          <p:cNvSpPr txBox="1"/>
          <p:nvPr/>
        </p:nvSpPr>
        <p:spPr>
          <a:xfrm>
            <a:off x="412985" y="2722075"/>
            <a:ext cx="6950234" cy="2585323"/>
          </a:xfrm>
          <a:prstGeom prst="rect">
            <a:avLst/>
          </a:prstGeom>
          <a:noFill/>
        </p:spPr>
        <p:txBody>
          <a:bodyPr wrap="square">
            <a:spAutoFit/>
          </a:bodyPr>
          <a:lstStyle/>
          <a:p>
            <a:r>
              <a:rPr lang="en-US" dirty="0">
                <a:solidFill>
                  <a:schemeClr val="bg1"/>
                </a:solidFill>
              </a:rPr>
              <a:t>The main attributes like-</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Batting Team</a:t>
            </a:r>
          </a:p>
          <a:p>
            <a:pPr marL="285750" indent="-285750">
              <a:buFont typeface="Arial" panose="020B0604020202020204" pitchFamily="34" charset="0"/>
              <a:buChar char="•"/>
            </a:pPr>
            <a:r>
              <a:rPr lang="en-US" dirty="0">
                <a:solidFill>
                  <a:schemeClr val="bg1"/>
                </a:solidFill>
              </a:rPr>
              <a:t>Bowling Team</a:t>
            </a:r>
          </a:p>
          <a:p>
            <a:pPr marL="285750" indent="-285750">
              <a:buFont typeface="Arial" panose="020B0604020202020204" pitchFamily="34" charset="0"/>
              <a:buChar char="•"/>
            </a:pPr>
            <a:r>
              <a:rPr lang="en-US" dirty="0">
                <a:solidFill>
                  <a:schemeClr val="bg1"/>
                </a:solidFill>
              </a:rPr>
              <a:t>Host City ( Stadium )</a:t>
            </a:r>
          </a:p>
          <a:p>
            <a:pPr marL="285750" indent="-285750">
              <a:buFont typeface="Arial" panose="020B0604020202020204" pitchFamily="34" charset="0"/>
              <a:buChar char="•"/>
            </a:pPr>
            <a:r>
              <a:rPr lang="en-US" dirty="0">
                <a:solidFill>
                  <a:schemeClr val="bg1"/>
                </a:solidFill>
              </a:rPr>
              <a:t>Target</a:t>
            </a:r>
          </a:p>
          <a:p>
            <a:pPr marL="285750" indent="-285750">
              <a:buFont typeface="Arial" panose="020B0604020202020204" pitchFamily="34" charset="0"/>
              <a:buChar char="•"/>
            </a:pPr>
            <a:r>
              <a:rPr lang="en-US" dirty="0">
                <a:solidFill>
                  <a:schemeClr val="bg1"/>
                </a:solidFill>
              </a:rPr>
              <a:t>Score </a:t>
            </a:r>
          </a:p>
          <a:p>
            <a:pPr marL="285750" indent="-285750">
              <a:buFont typeface="Arial" panose="020B0604020202020204" pitchFamily="34" charset="0"/>
              <a:buChar char="•"/>
            </a:pPr>
            <a:r>
              <a:rPr lang="en-US" dirty="0">
                <a:solidFill>
                  <a:schemeClr val="bg1"/>
                </a:solidFill>
              </a:rPr>
              <a:t>Overs completed</a:t>
            </a:r>
          </a:p>
          <a:p>
            <a:pPr marL="285750" indent="-285750">
              <a:buFont typeface="Arial" panose="020B0604020202020204" pitchFamily="34" charset="0"/>
              <a:buChar char="•"/>
            </a:pPr>
            <a:r>
              <a:rPr lang="en-US" dirty="0">
                <a:solidFill>
                  <a:schemeClr val="bg1"/>
                </a:solidFill>
              </a:rPr>
              <a:t>Wickets Out</a:t>
            </a:r>
          </a:p>
        </p:txBody>
      </p:sp>
      <p:grpSp>
        <p:nvGrpSpPr>
          <p:cNvPr id="7" name="Group 6">
            <a:extLst>
              <a:ext uri="{FF2B5EF4-FFF2-40B4-BE49-F238E27FC236}">
                <a16:creationId xmlns:a16="http://schemas.microsoft.com/office/drawing/2014/main" id="{AF499CCC-A030-ABB0-18D7-EFCDE5552D88}"/>
              </a:ext>
            </a:extLst>
          </p:cNvPr>
          <p:cNvGrpSpPr/>
          <p:nvPr/>
        </p:nvGrpSpPr>
        <p:grpSpPr>
          <a:xfrm>
            <a:off x="7915836" y="1093333"/>
            <a:ext cx="3632765" cy="4671334"/>
            <a:chOff x="6992989" y="1322288"/>
            <a:chExt cx="4140290" cy="5323954"/>
          </a:xfrm>
        </p:grpSpPr>
        <p:sp>
          <p:nvSpPr>
            <p:cNvPr id="21" name="Freeform: Shape 20">
              <a:extLst>
                <a:ext uri="{FF2B5EF4-FFF2-40B4-BE49-F238E27FC236}">
                  <a16:creationId xmlns:a16="http://schemas.microsoft.com/office/drawing/2014/main" id="{B562AD72-E2F8-1D61-839B-B0569139FCF7}"/>
                </a:ext>
              </a:extLst>
            </p:cNvPr>
            <p:cNvSpPr/>
            <p:nvPr/>
          </p:nvSpPr>
          <p:spPr>
            <a:xfrm>
              <a:off x="8788489" y="4999149"/>
              <a:ext cx="30293" cy="75601"/>
            </a:xfrm>
            <a:custGeom>
              <a:avLst/>
              <a:gdLst>
                <a:gd name="connsiteX0" fmla="*/ 0 w 30293"/>
                <a:gd name="connsiteY0" fmla="*/ 75601 h 75601"/>
                <a:gd name="connsiteX1" fmla="*/ 4996 w 30293"/>
                <a:gd name="connsiteY1" fmla="*/ 0 h 75601"/>
                <a:gd name="connsiteX2" fmla="*/ 30293 w 30293"/>
                <a:gd name="connsiteY2" fmla="*/ 0 h 75601"/>
                <a:gd name="connsiteX3" fmla="*/ 0 w 30293"/>
                <a:gd name="connsiteY3" fmla="*/ 75601 h 75601"/>
              </a:gdLst>
              <a:ahLst/>
              <a:cxnLst>
                <a:cxn ang="0">
                  <a:pos x="connsiteX0" y="connsiteY0"/>
                </a:cxn>
                <a:cxn ang="0">
                  <a:pos x="connsiteX1" y="connsiteY1"/>
                </a:cxn>
                <a:cxn ang="0">
                  <a:pos x="connsiteX2" y="connsiteY2"/>
                </a:cxn>
                <a:cxn ang="0">
                  <a:pos x="connsiteX3" y="connsiteY3"/>
                </a:cxn>
              </a:cxnLst>
              <a:rect l="l" t="t" r="r" b="b"/>
              <a:pathLst>
                <a:path w="30293" h="75601">
                  <a:moveTo>
                    <a:pt x="0" y="75601"/>
                  </a:moveTo>
                  <a:lnTo>
                    <a:pt x="4996" y="0"/>
                  </a:lnTo>
                  <a:lnTo>
                    <a:pt x="30293" y="0"/>
                  </a:lnTo>
                  <a:lnTo>
                    <a:pt x="0" y="75601"/>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2" name="Freeform: Shape 21">
              <a:extLst>
                <a:ext uri="{FF2B5EF4-FFF2-40B4-BE49-F238E27FC236}">
                  <a16:creationId xmlns:a16="http://schemas.microsoft.com/office/drawing/2014/main" id="{AD653AA9-C675-E39A-A5E3-9F2B12BEFD5A}"/>
                </a:ext>
              </a:extLst>
            </p:cNvPr>
            <p:cNvSpPr/>
            <p:nvPr/>
          </p:nvSpPr>
          <p:spPr>
            <a:xfrm>
              <a:off x="7072790" y="2347777"/>
              <a:ext cx="3821883" cy="3819687"/>
            </a:xfrm>
            <a:custGeom>
              <a:avLst/>
              <a:gdLst>
                <a:gd name="connsiteX0" fmla="*/ 2021048 w 3821883"/>
                <a:gd name="connsiteY0" fmla="*/ 3819664 h 3819688"/>
                <a:gd name="connsiteX1" fmla="*/ 2021048 w 3821883"/>
                <a:gd name="connsiteY1" fmla="*/ 3819688 h 3819688"/>
                <a:gd name="connsiteX2" fmla="*/ 2021024 w 3821883"/>
                <a:gd name="connsiteY2" fmla="*/ 3819664 h 3819688"/>
                <a:gd name="connsiteX3" fmla="*/ 2077966 w 3821883"/>
                <a:gd name="connsiteY3" fmla="*/ 3520518 h 3819688"/>
                <a:gd name="connsiteX4" fmla="*/ 2050931 w 3821883"/>
                <a:gd name="connsiteY4" fmla="*/ 3663344 h 3819688"/>
                <a:gd name="connsiteX5" fmla="*/ 2046104 w 3821883"/>
                <a:gd name="connsiteY5" fmla="*/ 3676162 h 3819688"/>
                <a:gd name="connsiteX6" fmla="*/ 2043304 w 3821883"/>
                <a:gd name="connsiteY6" fmla="*/ 3696196 h 3819688"/>
                <a:gd name="connsiteX7" fmla="*/ 2035386 w 3821883"/>
                <a:gd name="connsiteY7" fmla="*/ 3798205 h 3819688"/>
                <a:gd name="connsiteX8" fmla="*/ 2035386 w 3821883"/>
                <a:gd name="connsiteY8" fmla="*/ 3805060 h 3819688"/>
                <a:gd name="connsiteX9" fmla="*/ 2163102 w 3821883"/>
                <a:gd name="connsiteY9" fmla="*/ 3797746 h 3819688"/>
                <a:gd name="connsiteX10" fmla="*/ 2165516 w 3821883"/>
                <a:gd name="connsiteY10" fmla="*/ 3770422 h 3819688"/>
                <a:gd name="connsiteX11" fmla="*/ 2175871 w 3821883"/>
                <a:gd name="connsiteY11" fmla="*/ 3527760 h 3819688"/>
                <a:gd name="connsiteX12" fmla="*/ 2175171 w 3821883"/>
                <a:gd name="connsiteY12" fmla="*/ 3521194 h 3819688"/>
                <a:gd name="connsiteX13" fmla="*/ 2077966 w 3821883"/>
                <a:gd name="connsiteY13" fmla="*/ 3520518 h 3819688"/>
                <a:gd name="connsiteX14" fmla="*/ 2064738 w 3821883"/>
                <a:gd name="connsiteY14" fmla="*/ 3506180 h 3819688"/>
                <a:gd name="connsiteX15" fmla="*/ 2071352 w 3821883"/>
                <a:gd name="connsiteY15" fmla="*/ 3506180 h 3819688"/>
                <a:gd name="connsiteX16" fmla="*/ 2182412 w 3821883"/>
                <a:gd name="connsiteY16" fmla="*/ 3507001 h 3819688"/>
                <a:gd name="connsiteX17" fmla="*/ 2189437 w 3821883"/>
                <a:gd name="connsiteY17" fmla="*/ 3507170 h 3819688"/>
                <a:gd name="connsiteX18" fmla="*/ 2189437 w 3821883"/>
                <a:gd name="connsiteY18" fmla="*/ 3514170 h 3819688"/>
                <a:gd name="connsiteX19" fmla="*/ 2190088 w 3821883"/>
                <a:gd name="connsiteY19" fmla="*/ 3526505 h 3819688"/>
                <a:gd name="connsiteX20" fmla="*/ 2179805 w 3821883"/>
                <a:gd name="connsiteY20" fmla="*/ 3771580 h 3819688"/>
                <a:gd name="connsiteX21" fmla="*/ 2176571 w 3821883"/>
                <a:gd name="connsiteY21" fmla="*/ 3805470 h 3819688"/>
                <a:gd name="connsiteX22" fmla="*/ 2175750 w 3821883"/>
                <a:gd name="connsiteY22" fmla="*/ 3811094 h 3819688"/>
                <a:gd name="connsiteX23" fmla="*/ 2170054 w 3821883"/>
                <a:gd name="connsiteY23" fmla="*/ 3811553 h 3819688"/>
                <a:gd name="connsiteX24" fmla="*/ 2028362 w 3821883"/>
                <a:gd name="connsiteY24" fmla="*/ 3819519 h 3819688"/>
                <a:gd name="connsiteX25" fmla="*/ 2021048 w 3821883"/>
                <a:gd name="connsiteY25" fmla="*/ 3819664 h 3819688"/>
                <a:gd name="connsiteX26" fmla="*/ 2021048 w 3821883"/>
                <a:gd name="connsiteY26" fmla="*/ 3798036 h 3819688"/>
                <a:gd name="connsiteX27" fmla="*/ 2029159 w 3821883"/>
                <a:gd name="connsiteY27" fmla="*/ 3693976 h 3819688"/>
                <a:gd name="connsiteX28" fmla="*/ 2032345 w 3821883"/>
                <a:gd name="connsiteY28" fmla="*/ 3672613 h 3819688"/>
                <a:gd name="connsiteX29" fmla="*/ 2037486 w 3821883"/>
                <a:gd name="connsiteY29" fmla="*/ 3658372 h 3819688"/>
                <a:gd name="connsiteX30" fmla="*/ 2064183 w 3821883"/>
                <a:gd name="connsiteY30" fmla="*/ 3512770 h 3819688"/>
                <a:gd name="connsiteX31" fmla="*/ 61528 w 3821883"/>
                <a:gd name="connsiteY31" fmla="*/ 2188906 h 3819688"/>
                <a:gd name="connsiteX32" fmla="*/ 61553 w 3821883"/>
                <a:gd name="connsiteY32" fmla="*/ 2188906 h 3819688"/>
                <a:gd name="connsiteX33" fmla="*/ 61535 w 3821883"/>
                <a:gd name="connsiteY33" fmla="*/ 2188908 h 3819688"/>
                <a:gd name="connsiteX34" fmla="*/ 3753644 w 3821883"/>
                <a:gd name="connsiteY34" fmla="*/ 1387274 h 3819688"/>
                <a:gd name="connsiteX35" fmla="*/ 3752365 w 3821883"/>
                <a:gd name="connsiteY35" fmla="*/ 1388264 h 3819688"/>
                <a:gd name="connsiteX36" fmla="*/ 3720357 w 3821883"/>
                <a:gd name="connsiteY36" fmla="*/ 1406536 h 3819688"/>
                <a:gd name="connsiteX37" fmla="*/ 3720309 w 3821883"/>
                <a:gd name="connsiteY37" fmla="*/ 1406512 h 3819688"/>
                <a:gd name="connsiteX38" fmla="*/ 3682026 w 3821883"/>
                <a:gd name="connsiteY38" fmla="*/ 2068601 h 3819688"/>
                <a:gd name="connsiteX39" fmla="*/ 3788837 w 3821883"/>
                <a:gd name="connsiteY39" fmla="*/ 2039418 h 3819688"/>
                <a:gd name="connsiteX40" fmla="*/ 3796176 w 3821883"/>
                <a:gd name="connsiteY40" fmla="*/ 2037390 h 3819688"/>
                <a:gd name="connsiteX41" fmla="*/ 3807569 w 3821883"/>
                <a:gd name="connsiteY41" fmla="*/ 1830066 h 3819688"/>
                <a:gd name="connsiteX42" fmla="*/ 3753644 w 3821883"/>
                <a:gd name="connsiteY42" fmla="*/ 1387274 h 3819688"/>
                <a:gd name="connsiteX43" fmla="*/ 3762672 w 3821883"/>
                <a:gd name="connsiteY43" fmla="*/ 1364391 h 3819688"/>
                <a:gd name="connsiteX44" fmla="*/ 3765013 w 3821883"/>
                <a:gd name="connsiteY44" fmla="*/ 1373781 h 3819688"/>
                <a:gd name="connsiteX45" fmla="*/ 3821883 w 3821883"/>
                <a:gd name="connsiteY45" fmla="*/ 1830042 h 3819688"/>
                <a:gd name="connsiteX46" fmla="*/ 3809910 w 3821883"/>
                <a:gd name="connsiteY46" fmla="*/ 2043787 h 3819688"/>
                <a:gd name="connsiteX47" fmla="*/ 3809355 w 3821883"/>
                <a:gd name="connsiteY47" fmla="*/ 2048614 h 3819688"/>
                <a:gd name="connsiteX48" fmla="*/ 3792651 w 3821883"/>
                <a:gd name="connsiteY48" fmla="*/ 2053249 h 3819688"/>
                <a:gd name="connsiteX49" fmla="*/ 3676112 w 3821883"/>
                <a:gd name="connsiteY49" fmla="*/ 2085039 h 3819688"/>
                <a:gd name="connsiteX50" fmla="*/ 3666529 w 3821883"/>
                <a:gd name="connsiteY50" fmla="*/ 2087549 h 3819688"/>
                <a:gd name="connsiteX51" fmla="*/ 3666529 w 3821883"/>
                <a:gd name="connsiteY51" fmla="*/ 2087525 h 3819688"/>
                <a:gd name="connsiteX52" fmla="*/ 3706453 w 3821883"/>
                <a:gd name="connsiteY52" fmla="*/ 1397171 h 3819688"/>
                <a:gd name="connsiteX53" fmla="*/ 3710340 w 3821883"/>
                <a:gd name="connsiteY53" fmla="*/ 1395336 h 3819688"/>
                <a:gd name="connsiteX54" fmla="*/ 3743796 w 3821883"/>
                <a:gd name="connsiteY54" fmla="*/ 1376653 h 3819688"/>
                <a:gd name="connsiteX55" fmla="*/ 3754368 w 3821883"/>
                <a:gd name="connsiteY55" fmla="*/ 1369363 h 3819688"/>
                <a:gd name="connsiteX56" fmla="*/ 865960 w 3821883"/>
                <a:gd name="connsiteY56" fmla="*/ 205126 h 3819688"/>
                <a:gd name="connsiteX57" fmla="*/ 14386 w 3821883"/>
                <a:gd name="connsiteY57" fmla="*/ 1830042 h 3819688"/>
                <a:gd name="connsiteX58" fmla="*/ 46466 w 3821883"/>
                <a:gd name="connsiteY58" fmla="*/ 2190064 h 3819688"/>
                <a:gd name="connsiteX59" fmla="*/ 61535 w 3821883"/>
                <a:gd name="connsiteY59" fmla="*/ 2188908 h 3819688"/>
                <a:gd name="connsiteX60" fmla="*/ 96843 w 3821883"/>
                <a:gd name="connsiteY60" fmla="*/ 2195809 h 3819688"/>
                <a:gd name="connsiteX61" fmla="*/ 203341 w 3821883"/>
                <a:gd name="connsiteY61" fmla="*/ 2234720 h 3819688"/>
                <a:gd name="connsiteX62" fmla="*/ 409554 w 3821883"/>
                <a:gd name="connsiteY62" fmla="*/ 2296056 h 3819688"/>
                <a:gd name="connsiteX63" fmla="*/ 435503 w 3821883"/>
                <a:gd name="connsiteY63" fmla="*/ 1365356 h 3819688"/>
                <a:gd name="connsiteX64" fmla="*/ 388143 w 3821883"/>
                <a:gd name="connsiteY64" fmla="*/ 1346263 h 3819688"/>
                <a:gd name="connsiteX65" fmla="*/ 343850 w 3821883"/>
                <a:gd name="connsiteY65" fmla="*/ 1323259 h 3819688"/>
                <a:gd name="connsiteX66" fmla="*/ 296297 w 3821883"/>
                <a:gd name="connsiteY66" fmla="*/ 1215868 h 3819688"/>
                <a:gd name="connsiteX67" fmla="*/ 310249 w 3821883"/>
                <a:gd name="connsiteY67" fmla="*/ 1181495 h 3819688"/>
                <a:gd name="connsiteX68" fmla="*/ 321353 w 3821883"/>
                <a:gd name="connsiteY68" fmla="*/ 1158081 h 3819688"/>
                <a:gd name="connsiteX69" fmla="*/ 339867 w 3821883"/>
                <a:gd name="connsiteY69" fmla="*/ 1119605 h 3819688"/>
                <a:gd name="connsiteX70" fmla="*/ 379285 w 3821883"/>
                <a:gd name="connsiteY70" fmla="*/ 1037945 h 3819688"/>
                <a:gd name="connsiteX71" fmla="*/ 418799 w 3821883"/>
                <a:gd name="connsiteY71" fmla="*/ 956189 h 3819688"/>
                <a:gd name="connsiteX72" fmla="*/ 535725 w 3821883"/>
                <a:gd name="connsiteY72" fmla="*/ 716206 h 3819688"/>
                <a:gd name="connsiteX73" fmla="*/ 537728 w 3821883"/>
                <a:gd name="connsiteY73" fmla="*/ 712175 h 3819688"/>
                <a:gd name="connsiteX74" fmla="*/ 625181 w 3821883"/>
                <a:gd name="connsiteY74" fmla="*/ 658129 h 3819688"/>
                <a:gd name="connsiteX75" fmla="*/ 662619 w 3821883"/>
                <a:gd name="connsiteY75" fmla="*/ 665636 h 3819688"/>
                <a:gd name="connsiteX76" fmla="*/ 894130 w 3821883"/>
                <a:gd name="connsiteY76" fmla="*/ 762769 h 3819688"/>
                <a:gd name="connsiteX77" fmla="*/ 900333 w 3821883"/>
                <a:gd name="connsiteY77" fmla="*/ 688712 h 3819688"/>
                <a:gd name="connsiteX78" fmla="*/ 903278 w 3821883"/>
                <a:gd name="connsiteY78" fmla="*/ 671140 h 3819688"/>
                <a:gd name="connsiteX79" fmla="*/ 930458 w 3821883"/>
                <a:gd name="connsiteY79" fmla="*/ 523341 h 3819688"/>
                <a:gd name="connsiteX80" fmla="*/ 934802 w 3821883"/>
                <a:gd name="connsiteY80" fmla="*/ 500482 h 3819688"/>
                <a:gd name="connsiteX81" fmla="*/ 939268 w 3821883"/>
                <a:gd name="connsiteY81" fmla="*/ 476971 h 3819688"/>
                <a:gd name="connsiteX82" fmla="*/ 939268 w 3821883"/>
                <a:gd name="connsiteY82" fmla="*/ 475596 h 3819688"/>
                <a:gd name="connsiteX83" fmla="*/ 864802 w 3821883"/>
                <a:gd name="connsiteY83" fmla="*/ 428671 h 3819688"/>
                <a:gd name="connsiteX84" fmla="*/ 830115 w 3821883"/>
                <a:gd name="connsiteY84" fmla="*/ 398353 h 3819688"/>
                <a:gd name="connsiteX85" fmla="*/ 830670 w 3821883"/>
                <a:gd name="connsiteY85" fmla="*/ 394491 h 3819688"/>
                <a:gd name="connsiteX86" fmla="*/ 865960 w 3821883"/>
                <a:gd name="connsiteY86" fmla="*/ 205126 h 3819688"/>
                <a:gd name="connsiteX87" fmla="*/ 887781 w 3821883"/>
                <a:gd name="connsiteY87" fmla="*/ 172950 h 3819688"/>
                <a:gd name="connsiteX88" fmla="*/ 881385 w 3821883"/>
                <a:gd name="connsiteY88" fmla="*/ 202085 h 3819688"/>
                <a:gd name="connsiteX89" fmla="*/ 845491 w 3821883"/>
                <a:gd name="connsiteY89" fmla="*/ 392632 h 3819688"/>
                <a:gd name="connsiteX90" fmla="*/ 874433 w 3821883"/>
                <a:gd name="connsiteY90" fmla="*/ 418002 h 3819688"/>
                <a:gd name="connsiteX91" fmla="*/ 948585 w 3821883"/>
                <a:gd name="connsiteY91" fmla="*/ 463623 h 3819688"/>
                <a:gd name="connsiteX92" fmla="*/ 953510 w 3821883"/>
                <a:gd name="connsiteY92" fmla="*/ 465264 h 3819688"/>
                <a:gd name="connsiteX93" fmla="*/ 953510 w 3821883"/>
                <a:gd name="connsiteY93" fmla="*/ 478420 h 3819688"/>
                <a:gd name="connsiteX94" fmla="*/ 948972 w 3821883"/>
                <a:gd name="connsiteY94" fmla="*/ 502993 h 3819688"/>
                <a:gd name="connsiteX95" fmla="*/ 944554 w 3821883"/>
                <a:gd name="connsiteY95" fmla="*/ 526141 h 3819688"/>
                <a:gd name="connsiteX96" fmla="*/ 917471 w 3821883"/>
                <a:gd name="connsiteY96" fmla="*/ 673433 h 3819688"/>
                <a:gd name="connsiteX97" fmla="*/ 914478 w 3821883"/>
                <a:gd name="connsiteY97" fmla="*/ 691102 h 3819688"/>
                <a:gd name="connsiteX98" fmla="*/ 910206 w 3821883"/>
                <a:gd name="connsiteY98" fmla="*/ 772738 h 3819688"/>
                <a:gd name="connsiteX99" fmla="*/ 913199 w 3821883"/>
                <a:gd name="connsiteY99" fmla="*/ 786231 h 3819688"/>
                <a:gd name="connsiteX100" fmla="*/ 657116 w 3821883"/>
                <a:gd name="connsiteY100" fmla="*/ 678791 h 3819688"/>
                <a:gd name="connsiteX101" fmla="*/ 625205 w 3821883"/>
                <a:gd name="connsiteY101" fmla="*/ 672395 h 3819688"/>
                <a:gd name="connsiteX102" fmla="*/ 550618 w 3821883"/>
                <a:gd name="connsiteY102" fmla="*/ 718427 h 3819688"/>
                <a:gd name="connsiteX103" fmla="*/ 548639 w 3821883"/>
                <a:gd name="connsiteY103" fmla="*/ 722458 h 3819688"/>
                <a:gd name="connsiteX104" fmla="*/ 431761 w 3821883"/>
                <a:gd name="connsiteY104" fmla="*/ 962368 h 3819688"/>
                <a:gd name="connsiteX105" fmla="*/ 392271 w 3821883"/>
                <a:gd name="connsiteY105" fmla="*/ 1044100 h 3819688"/>
                <a:gd name="connsiteX106" fmla="*/ 352757 w 3821883"/>
                <a:gd name="connsiteY106" fmla="*/ 1125856 h 3819688"/>
                <a:gd name="connsiteX107" fmla="*/ 334315 w 3821883"/>
                <a:gd name="connsiteY107" fmla="*/ 1164116 h 3819688"/>
                <a:gd name="connsiteX108" fmla="*/ 323235 w 3821883"/>
                <a:gd name="connsiteY108" fmla="*/ 1187530 h 3819688"/>
                <a:gd name="connsiteX109" fmla="*/ 310128 w 3821883"/>
                <a:gd name="connsiteY109" fmla="*/ 1219465 h 3819688"/>
                <a:gd name="connsiteX110" fmla="*/ 351719 w 3821883"/>
                <a:gd name="connsiteY110" fmla="*/ 1311190 h 3819688"/>
                <a:gd name="connsiteX111" fmla="*/ 393743 w 3821883"/>
                <a:gd name="connsiteY111" fmla="*/ 1332963 h 3819688"/>
                <a:gd name="connsiteX112" fmla="*/ 445303 w 3821883"/>
                <a:gd name="connsiteY112" fmla="*/ 1353577 h 3819688"/>
                <a:gd name="connsiteX113" fmla="*/ 450179 w 3821883"/>
                <a:gd name="connsiteY113" fmla="*/ 1355363 h 3819688"/>
                <a:gd name="connsiteX114" fmla="*/ 450010 w 3821883"/>
                <a:gd name="connsiteY114" fmla="*/ 1360529 h 3819688"/>
                <a:gd name="connsiteX115" fmla="*/ 423409 w 3821883"/>
                <a:gd name="connsiteY115" fmla="*/ 2314497 h 3819688"/>
                <a:gd name="connsiteX116" fmla="*/ 423409 w 3821883"/>
                <a:gd name="connsiteY116" fmla="*/ 2314521 h 3819688"/>
                <a:gd name="connsiteX117" fmla="*/ 414671 w 3821883"/>
                <a:gd name="connsiteY117" fmla="*/ 2312228 h 3819688"/>
                <a:gd name="connsiteX118" fmla="*/ 198851 w 3821883"/>
                <a:gd name="connsiteY118" fmla="*/ 2248334 h 3819688"/>
                <a:gd name="connsiteX119" fmla="*/ 91436 w 3821883"/>
                <a:gd name="connsiteY119" fmla="*/ 2209085 h 3819688"/>
                <a:gd name="connsiteX120" fmla="*/ 42290 w 3821883"/>
                <a:gd name="connsiteY120" fmla="*/ 2205441 h 3819688"/>
                <a:gd name="connsiteX121" fmla="*/ 34976 w 3821883"/>
                <a:gd name="connsiteY121" fmla="*/ 2207082 h 3819688"/>
                <a:gd name="connsiteX122" fmla="*/ 33649 w 3821883"/>
                <a:gd name="connsiteY122" fmla="*/ 2199744 h 3819688"/>
                <a:gd name="connsiteX123" fmla="*/ 0 w 3821883"/>
                <a:gd name="connsiteY123" fmla="*/ 1830018 h 3819688"/>
                <a:gd name="connsiteX124" fmla="*/ 872888 w 3821883"/>
                <a:gd name="connsiteY124" fmla="*/ 183040 h 3819688"/>
                <a:gd name="connsiteX125" fmla="*/ 1990755 w 3821883"/>
                <a:gd name="connsiteY125" fmla="*/ 0 h 3819688"/>
                <a:gd name="connsiteX126" fmla="*/ 3225958 w 3821883"/>
                <a:gd name="connsiteY126" fmla="*/ 478758 h 3819688"/>
                <a:gd name="connsiteX127" fmla="*/ 3234213 w 3821883"/>
                <a:gd name="connsiteY127" fmla="*/ 486314 h 3819688"/>
                <a:gd name="connsiteX128" fmla="*/ 2979289 w 3821883"/>
                <a:gd name="connsiteY128" fmla="*/ 593633 h 3819688"/>
                <a:gd name="connsiteX129" fmla="*/ 2979241 w 3821883"/>
                <a:gd name="connsiteY129" fmla="*/ 600729 h 3819688"/>
                <a:gd name="connsiteX130" fmla="*/ 2858115 w 3821883"/>
                <a:gd name="connsiteY130" fmla="*/ 541566 h 3819688"/>
                <a:gd name="connsiteX131" fmla="*/ 2873274 w 3821883"/>
                <a:gd name="connsiteY131" fmla="*/ 448199 h 3819688"/>
                <a:gd name="connsiteX132" fmla="*/ 2776069 w 3821883"/>
                <a:gd name="connsiteY132" fmla="*/ 399247 h 3819688"/>
                <a:gd name="connsiteX133" fmla="*/ 2775007 w 3821883"/>
                <a:gd name="connsiteY133" fmla="*/ 397075 h 3819688"/>
                <a:gd name="connsiteX134" fmla="*/ 2475572 w 3821883"/>
                <a:gd name="connsiteY134" fmla="*/ 145699 h 3819688"/>
                <a:gd name="connsiteX135" fmla="*/ 2270348 w 3821883"/>
                <a:gd name="connsiteY135" fmla="*/ 133871 h 3819688"/>
                <a:gd name="connsiteX136" fmla="*/ 2079390 w 3821883"/>
                <a:gd name="connsiteY136" fmla="*/ 208458 h 3819688"/>
                <a:gd name="connsiteX137" fmla="*/ 1908443 w 3821883"/>
                <a:gd name="connsiteY137" fmla="*/ 464734 h 3819688"/>
                <a:gd name="connsiteX138" fmla="*/ 1907140 w 3821883"/>
                <a:gd name="connsiteY138" fmla="*/ 467631 h 3819688"/>
                <a:gd name="connsiteX139" fmla="*/ 1838032 w 3821883"/>
                <a:gd name="connsiteY139" fmla="*/ 578908 h 3819688"/>
                <a:gd name="connsiteX140" fmla="*/ 1784252 w 3821883"/>
                <a:gd name="connsiteY140" fmla="*/ 666989 h 3819688"/>
                <a:gd name="connsiteX141" fmla="*/ 1781548 w 3821883"/>
                <a:gd name="connsiteY141" fmla="*/ 670585 h 3819688"/>
                <a:gd name="connsiteX142" fmla="*/ 1781500 w 3821883"/>
                <a:gd name="connsiteY142" fmla="*/ 670585 h 3819688"/>
                <a:gd name="connsiteX143" fmla="*/ 1747682 w 3821883"/>
                <a:gd name="connsiteY143" fmla="*/ 663633 h 3819688"/>
                <a:gd name="connsiteX144" fmla="*/ 1746089 w 3821883"/>
                <a:gd name="connsiteY144" fmla="*/ 661944 h 3819688"/>
                <a:gd name="connsiteX145" fmla="*/ 1415733 w 3821883"/>
                <a:gd name="connsiteY145" fmla="*/ 94574 h 3819688"/>
                <a:gd name="connsiteX146" fmla="*/ 1429564 w 3821883"/>
                <a:gd name="connsiteY146" fmla="*/ 98412 h 3819688"/>
                <a:gd name="connsiteX147" fmla="*/ 1755069 w 3821883"/>
                <a:gd name="connsiteY147" fmla="*/ 650526 h 3819688"/>
                <a:gd name="connsiteX148" fmla="*/ 1775514 w 3821883"/>
                <a:gd name="connsiteY148" fmla="*/ 654751 h 3819688"/>
                <a:gd name="connsiteX149" fmla="*/ 1825215 w 3821883"/>
                <a:gd name="connsiteY149" fmla="*/ 572415 h 3819688"/>
                <a:gd name="connsiteX150" fmla="*/ 1894684 w 3821883"/>
                <a:gd name="connsiteY150" fmla="*/ 460269 h 3819688"/>
                <a:gd name="connsiteX151" fmla="*/ 2071232 w 3821883"/>
                <a:gd name="connsiteY151" fmla="*/ 196654 h 3819688"/>
                <a:gd name="connsiteX152" fmla="*/ 2268152 w 3821883"/>
                <a:gd name="connsiteY152" fmla="*/ 119702 h 3819688"/>
                <a:gd name="connsiteX153" fmla="*/ 2479458 w 3821883"/>
                <a:gd name="connsiteY153" fmla="*/ 131867 h 3819688"/>
                <a:gd name="connsiteX154" fmla="*/ 2786859 w 3821883"/>
                <a:gd name="connsiteY154" fmla="*/ 388578 h 3819688"/>
                <a:gd name="connsiteX155" fmla="*/ 2889133 w 3821883"/>
                <a:gd name="connsiteY155" fmla="*/ 440065 h 3819688"/>
                <a:gd name="connsiteX156" fmla="*/ 2873974 w 3821883"/>
                <a:gd name="connsiteY156" fmla="*/ 533311 h 3819688"/>
                <a:gd name="connsiteX157" fmla="*/ 2971879 w 3821883"/>
                <a:gd name="connsiteY157" fmla="*/ 581153 h 3819688"/>
                <a:gd name="connsiteX158" fmla="*/ 3207975 w 3821883"/>
                <a:gd name="connsiteY158" fmla="*/ 481776 h 3819688"/>
                <a:gd name="connsiteX159" fmla="*/ 1990755 w 3821883"/>
                <a:gd name="connsiteY159" fmla="*/ 14338 h 38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21883" h="3819688">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w="0" cap="flat">
              <a:noFill/>
              <a:prstDash val="solid"/>
              <a:miter/>
            </a:ln>
          </p:spPr>
          <p:txBody>
            <a:bodyPr rtlCol="0" anchor="ctr"/>
            <a:lstStyle/>
            <a:p>
              <a:endParaRPr lang="en-US" dirty="0">
                <a:latin typeface="Sintony" panose="02000503050000020004"/>
              </a:endParaRPr>
            </a:p>
          </p:txBody>
        </p:sp>
        <p:sp>
          <p:nvSpPr>
            <p:cNvPr id="23" name="Freeform: Shape 22">
              <a:extLst>
                <a:ext uri="{FF2B5EF4-FFF2-40B4-BE49-F238E27FC236}">
                  <a16:creationId xmlns:a16="http://schemas.microsoft.com/office/drawing/2014/main" id="{728F1171-3431-DE5C-9F67-9C23D1EA537A}"/>
                </a:ext>
              </a:extLst>
            </p:cNvPr>
            <p:cNvSpPr/>
            <p:nvPr/>
          </p:nvSpPr>
          <p:spPr>
            <a:xfrm>
              <a:off x="7108321" y="2188249"/>
              <a:ext cx="3945979" cy="4007652"/>
            </a:xfrm>
            <a:custGeom>
              <a:avLst/>
              <a:gdLst>
                <a:gd name="connsiteX0" fmla="*/ 1497226 w 3945979"/>
                <a:gd name="connsiteY0" fmla="*/ 4007647 h 4007653"/>
                <a:gd name="connsiteX1" fmla="*/ 1497248 w 3945979"/>
                <a:gd name="connsiteY1" fmla="*/ 4007653 h 4007653"/>
                <a:gd name="connsiteX2" fmla="*/ 1497224 w 3945979"/>
                <a:gd name="connsiteY2" fmla="*/ 4007653 h 4007653"/>
                <a:gd name="connsiteX3" fmla="*/ 2651926 w 3945979"/>
                <a:gd name="connsiteY3" fmla="*/ 3593971 h 4007653"/>
                <a:gd name="connsiteX4" fmla="*/ 3217003 w 3945979"/>
                <a:gd name="connsiteY4" fmla="*/ 3613885 h 4007653"/>
                <a:gd name="connsiteX5" fmla="*/ 3236482 w 3945979"/>
                <a:gd name="connsiteY5" fmla="*/ 3614778 h 4007653"/>
                <a:gd name="connsiteX6" fmla="*/ 3221082 w 3945979"/>
                <a:gd name="connsiteY6" fmla="*/ 3626702 h 4007653"/>
                <a:gd name="connsiteX7" fmla="*/ 2676595 w 3945979"/>
                <a:gd name="connsiteY7" fmla="*/ 3929203 h 4007653"/>
                <a:gd name="connsiteX8" fmla="*/ 2676595 w 3945979"/>
                <a:gd name="connsiteY8" fmla="*/ 3929227 h 4007653"/>
                <a:gd name="connsiteX9" fmla="*/ 2671623 w 3945979"/>
                <a:gd name="connsiteY9" fmla="*/ 3915758 h 4007653"/>
                <a:gd name="connsiteX10" fmla="*/ 3196726 w 3945979"/>
                <a:gd name="connsiteY10" fmla="*/ 3627330 h 4007653"/>
                <a:gd name="connsiteX11" fmla="*/ 2651588 w 3945979"/>
                <a:gd name="connsiteY11" fmla="*/ 3608309 h 4007653"/>
                <a:gd name="connsiteX12" fmla="*/ 2007941 w 3945979"/>
                <a:gd name="connsiteY12" fmla="*/ 3579584 h 4007653"/>
                <a:gd name="connsiteX13" fmla="*/ 2008689 w 3945979"/>
                <a:gd name="connsiteY13" fmla="*/ 3585981 h 4007653"/>
                <a:gd name="connsiteX14" fmla="*/ 2152819 w 3945979"/>
                <a:gd name="connsiteY14" fmla="*/ 3586681 h 4007653"/>
                <a:gd name="connsiteX15" fmla="*/ 2153326 w 3945979"/>
                <a:gd name="connsiteY15" fmla="*/ 3580284 h 4007653"/>
                <a:gd name="connsiteX16" fmla="*/ 2007941 w 3945979"/>
                <a:gd name="connsiteY16" fmla="*/ 3579584 h 4007653"/>
                <a:gd name="connsiteX17" fmla="*/ 1991865 w 3945979"/>
                <a:gd name="connsiteY17" fmla="*/ 3565246 h 4007653"/>
                <a:gd name="connsiteX18" fmla="*/ 1999903 w 3945979"/>
                <a:gd name="connsiteY18" fmla="*/ 3565246 h 4007653"/>
                <a:gd name="connsiteX19" fmla="*/ 2161195 w 3945979"/>
                <a:gd name="connsiteY19" fmla="*/ 3566067 h 4007653"/>
                <a:gd name="connsiteX20" fmla="*/ 2168823 w 3945979"/>
                <a:gd name="connsiteY20" fmla="*/ 3566187 h 4007653"/>
                <a:gd name="connsiteX21" fmla="*/ 2166119 w 3945979"/>
                <a:gd name="connsiteY21" fmla="*/ 3601260 h 4007653"/>
                <a:gd name="connsiteX22" fmla="*/ 2159360 w 3945979"/>
                <a:gd name="connsiteY22" fmla="*/ 3601140 h 4007653"/>
                <a:gd name="connsiteX23" fmla="*/ 2002293 w 3945979"/>
                <a:gd name="connsiteY23" fmla="*/ 3600319 h 4007653"/>
                <a:gd name="connsiteX24" fmla="*/ 1995896 w 3945979"/>
                <a:gd name="connsiteY24" fmla="*/ 3600319 h 4007653"/>
                <a:gd name="connsiteX25" fmla="*/ 392778 w 3945979"/>
                <a:gd name="connsiteY25" fmla="*/ 3326084 h 4007653"/>
                <a:gd name="connsiteX26" fmla="*/ 539418 w 3945979"/>
                <a:gd name="connsiteY26" fmla="*/ 3479942 h 4007653"/>
                <a:gd name="connsiteX27" fmla="*/ 1474196 w 3945979"/>
                <a:gd name="connsiteY27" fmla="*/ 3493483 h 4007653"/>
                <a:gd name="connsiteX28" fmla="*/ 1479048 w 3945979"/>
                <a:gd name="connsiteY28" fmla="*/ 3493580 h 4007653"/>
                <a:gd name="connsiteX29" fmla="*/ 1492565 w 3945979"/>
                <a:gd name="connsiteY29" fmla="*/ 3528749 h 4007653"/>
                <a:gd name="connsiteX30" fmla="*/ 1481944 w 3945979"/>
                <a:gd name="connsiteY30" fmla="*/ 3528580 h 4007653"/>
                <a:gd name="connsiteX31" fmla="*/ 942454 w 3945979"/>
                <a:gd name="connsiteY31" fmla="*/ 3520663 h 4007653"/>
                <a:gd name="connsiteX32" fmla="*/ 577725 w 3945979"/>
                <a:gd name="connsiteY32" fmla="*/ 3515280 h 4007653"/>
                <a:gd name="connsiteX33" fmla="*/ 657140 w 3945979"/>
                <a:gd name="connsiteY33" fmla="*/ 3583495 h 4007653"/>
                <a:gd name="connsiteX34" fmla="*/ 1500362 w 3945979"/>
                <a:gd name="connsiteY34" fmla="*/ 3566839 h 4007653"/>
                <a:gd name="connsiteX35" fmla="*/ 1505503 w 3945979"/>
                <a:gd name="connsiteY35" fmla="*/ 3566791 h 4007653"/>
                <a:gd name="connsiteX36" fmla="*/ 1517645 w 3945979"/>
                <a:gd name="connsiteY36" fmla="*/ 3601840 h 4007653"/>
                <a:gd name="connsiteX37" fmla="*/ 1507628 w 3945979"/>
                <a:gd name="connsiteY37" fmla="*/ 3601912 h 4007653"/>
                <a:gd name="connsiteX38" fmla="*/ 699527 w 3945979"/>
                <a:gd name="connsiteY38" fmla="*/ 3617289 h 4007653"/>
                <a:gd name="connsiteX39" fmla="*/ 1500362 w 3945979"/>
                <a:gd name="connsiteY39" fmla="*/ 3993652 h 4007653"/>
                <a:gd name="connsiteX40" fmla="*/ 1497226 w 3945979"/>
                <a:gd name="connsiteY40" fmla="*/ 4007647 h 4007653"/>
                <a:gd name="connsiteX41" fmla="*/ 1277424 w 3945979"/>
                <a:gd name="connsiteY41" fmla="*/ 3944845 h 4007653"/>
                <a:gd name="connsiteX42" fmla="*/ 674954 w 3945979"/>
                <a:gd name="connsiteY42" fmla="*/ 3616347 h 4007653"/>
                <a:gd name="connsiteX43" fmla="*/ 659385 w 3945979"/>
                <a:gd name="connsiteY43" fmla="*/ 3604133 h 4007653"/>
                <a:gd name="connsiteX44" fmla="*/ 679178 w 3945979"/>
                <a:gd name="connsiteY44" fmla="*/ 3603530 h 4007653"/>
                <a:gd name="connsiteX45" fmla="*/ 1497562 w 3945979"/>
                <a:gd name="connsiteY45" fmla="*/ 3587623 h 4007653"/>
                <a:gd name="connsiteX46" fmla="*/ 1495341 w 3945979"/>
                <a:gd name="connsiteY46" fmla="*/ 3581202 h 4007653"/>
                <a:gd name="connsiteX47" fmla="*/ 654871 w 3945979"/>
                <a:gd name="connsiteY47" fmla="*/ 3597905 h 4007653"/>
                <a:gd name="connsiteX48" fmla="*/ 652168 w 3945979"/>
                <a:gd name="connsiteY48" fmla="*/ 3597978 h 4007653"/>
                <a:gd name="connsiteX49" fmla="*/ 650092 w 3945979"/>
                <a:gd name="connsiteY49" fmla="*/ 3596264 h 4007653"/>
                <a:gd name="connsiteX50" fmla="*/ 554046 w 3945979"/>
                <a:gd name="connsiteY50" fmla="*/ 3513108 h 4007653"/>
                <a:gd name="connsiteX51" fmla="*/ 540263 w 3945979"/>
                <a:gd name="connsiteY51" fmla="*/ 3500387 h 4007653"/>
                <a:gd name="connsiteX52" fmla="*/ 942696 w 3945979"/>
                <a:gd name="connsiteY52" fmla="*/ 3506301 h 4007653"/>
                <a:gd name="connsiteX53" fmla="*/ 1471565 w 3945979"/>
                <a:gd name="connsiteY53" fmla="*/ 3514073 h 4007653"/>
                <a:gd name="connsiteX54" fmla="*/ 1469127 w 3945979"/>
                <a:gd name="connsiteY54" fmla="*/ 3507749 h 4007653"/>
                <a:gd name="connsiteX55" fmla="*/ 536473 w 3945979"/>
                <a:gd name="connsiteY55" fmla="*/ 3494256 h 4007653"/>
                <a:gd name="connsiteX56" fmla="*/ 533673 w 3945979"/>
                <a:gd name="connsiteY56" fmla="*/ 3494256 h 4007653"/>
                <a:gd name="connsiteX57" fmla="*/ 531645 w 3945979"/>
                <a:gd name="connsiteY57" fmla="*/ 3492325 h 4007653"/>
                <a:gd name="connsiteX58" fmla="*/ 381940 w 3945979"/>
                <a:gd name="connsiteY58" fmla="*/ 3335498 h 4007653"/>
                <a:gd name="connsiteX59" fmla="*/ 2185020 w 3945979"/>
                <a:gd name="connsiteY59" fmla="*/ 3235155 h 4007653"/>
                <a:gd name="connsiteX60" fmla="*/ 2192768 w 3945979"/>
                <a:gd name="connsiteY60" fmla="*/ 3235155 h 4007653"/>
                <a:gd name="connsiteX61" fmla="*/ 2190596 w 3945979"/>
                <a:gd name="connsiteY61" fmla="*/ 3263614 h 4007653"/>
                <a:gd name="connsiteX62" fmla="*/ 2176258 w 3945979"/>
                <a:gd name="connsiteY62" fmla="*/ 3262528 h 4007653"/>
                <a:gd name="connsiteX63" fmla="*/ 2177272 w 3945979"/>
                <a:gd name="connsiteY63" fmla="*/ 3249493 h 4007653"/>
                <a:gd name="connsiteX64" fmla="*/ 2107488 w 3945979"/>
                <a:gd name="connsiteY64" fmla="*/ 3249903 h 4007653"/>
                <a:gd name="connsiteX65" fmla="*/ 2034687 w 3945979"/>
                <a:gd name="connsiteY65" fmla="*/ 3250314 h 4007653"/>
                <a:gd name="connsiteX66" fmla="*/ 2021652 w 3945979"/>
                <a:gd name="connsiteY66" fmla="*/ 3268080 h 4007653"/>
                <a:gd name="connsiteX67" fmla="*/ 2021628 w 3945979"/>
                <a:gd name="connsiteY67" fmla="*/ 3268055 h 4007653"/>
                <a:gd name="connsiteX68" fmla="*/ 2010090 w 3945979"/>
                <a:gd name="connsiteY68" fmla="*/ 3259583 h 4007653"/>
                <a:gd name="connsiteX69" fmla="*/ 2027397 w 3945979"/>
                <a:gd name="connsiteY69" fmla="*/ 3235976 h 4007653"/>
                <a:gd name="connsiteX70" fmla="*/ 2031042 w 3945979"/>
                <a:gd name="connsiteY70" fmla="*/ 3235976 h 4007653"/>
                <a:gd name="connsiteX71" fmla="*/ 2107367 w 3945979"/>
                <a:gd name="connsiteY71" fmla="*/ 3235565 h 4007653"/>
                <a:gd name="connsiteX72" fmla="*/ 2185020 w 3945979"/>
                <a:gd name="connsiteY72" fmla="*/ 3235155 h 4007653"/>
                <a:gd name="connsiteX73" fmla="*/ 2726008 w 3945979"/>
                <a:gd name="connsiteY73" fmla="*/ 3062758 h 4007653"/>
                <a:gd name="connsiteX74" fmla="*/ 2726006 w 3945979"/>
                <a:gd name="connsiteY74" fmla="*/ 3062784 h 4007653"/>
                <a:gd name="connsiteX75" fmla="*/ 2725982 w 3945979"/>
                <a:gd name="connsiteY75" fmla="*/ 3062760 h 4007653"/>
                <a:gd name="connsiteX76" fmla="*/ 3788573 w 3945979"/>
                <a:gd name="connsiteY76" fmla="*/ 2728493 h 4007653"/>
                <a:gd name="connsiteX77" fmla="*/ 2751834 w 3945979"/>
                <a:gd name="connsiteY77" fmla="*/ 2933620 h 4007653"/>
                <a:gd name="connsiteX78" fmla="*/ 2741865 w 3945979"/>
                <a:gd name="connsiteY78" fmla="*/ 3047070 h 4007653"/>
                <a:gd name="connsiteX79" fmla="*/ 3697885 w 3945979"/>
                <a:gd name="connsiteY79" fmla="*/ 2920923 h 4007653"/>
                <a:gd name="connsiteX80" fmla="*/ 3788573 w 3945979"/>
                <a:gd name="connsiteY80" fmla="*/ 2728493 h 4007653"/>
                <a:gd name="connsiteX81" fmla="*/ 3812831 w 3945979"/>
                <a:gd name="connsiteY81" fmla="*/ 2706672 h 4007653"/>
                <a:gd name="connsiteX82" fmla="*/ 3807376 w 3945979"/>
                <a:gd name="connsiteY82" fmla="*/ 2720238 h 4007653"/>
                <a:gd name="connsiteX83" fmla="*/ 3708892 w 3945979"/>
                <a:gd name="connsiteY83" fmla="*/ 2930772 h 4007653"/>
                <a:gd name="connsiteX84" fmla="*/ 3707251 w 3945979"/>
                <a:gd name="connsiteY84" fmla="*/ 2933789 h 4007653"/>
                <a:gd name="connsiteX85" fmla="*/ 3703847 w 3945979"/>
                <a:gd name="connsiteY85" fmla="*/ 2934417 h 4007653"/>
                <a:gd name="connsiteX86" fmla="*/ 2734503 w 3945979"/>
                <a:gd name="connsiteY86" fmla="*/ 3062060 h 4007653"/>
                <a:gd name="connsiteX87" fmla="*/ 2726008 w 3945979"/>
                <a:gd name="connsiteY87" fmla="*/ 3062758 h 4007653"/>
                <a:gd name="connsiteX88" fmla="*/ 2726803 w 3945979"/>
                <a:gd name="connsiteY88" fmla="*/ 3054239 h 4007653"/>
                <a:gd name="connsiteX89" fmla="*/ 2737955 w 3945979"/>
                <a:gd name="connsiteY89" fmla="*/ 2926813 h 4007653"/>
                <a:gd name="connsiteX90" fmla="*/ 2738389 w 3945979"/>
                <a:gd name="connsiteY90" fmla="*/ 2921092 h 4007653"/>
                <a:gd name="connsiteX91" fmla="*/ 2749662 w 3945979"/>
                <a:gd name="connsiteY91" fmla="*/ 2919451 h 4007653"/>
                <a:gd name="connsiteX92" fmla="*/ 3798759 w 3945979"/>
                <a:gd name="connsiteY92" fmla="*/ 2710703 h 4007653"/>
                <a:gd name="connsiteX93" fmla="*/ 13566 w 3945979"/>
                <a:gd name="connsiteY93" fmla="*/ 2667351 h 4007653"/>
                <a:gd name="connsiteX94" fmla="*/ 159023 w 3945979"/>
                <a:gd name="connsiteY94" fmla="*/ 2989500 h 4007653"/>
                <a:gd name="connsiteX95" fmla="*/ 1502341 w 3945979"/>
                <a:gd name="connsiteY95" fmla="*/ 3148209 h 4007653"/>
                <a:gd name="connsiteX96" fmla="*/ 1509993 w 3945979"/>
                <a:gd name="connsiteY96" fmla="*/ 3148571 h 4007653"/>
                <a:gd name="connsiteX97" fmla="*/ 1506010 w 3945979"/>
                <a:gd name="connsiteY97" fmla="*/ 3183596 h 4007653"/>
                <a:gd name="connsiteX98" fmla="*/ 1499300 w 3945979"/>
                <a:gd name="connsiteY98" fmla="*/ 3183307 h 4007653"/>
                <a:gd name="connsiteX99" fmla="*/ 181665 w 3945979"/>
                <a:gd name="connsiteY99" fmla="*/ 3029956 h 4007653"/>
                <a:gd name="connsiteX100" fmla="*/ 182340 w 3945979"/>
                <a:gd name="connsiteY100" fmla="*/ 3031066 h 4007653"/>
                <a:gd name="connsiteX101" fmla="*/ 204258 w 3945979"/>
                <a:gd name="connsiteY101" fmla="*/ 3066767 h 4007653"/>
                <a:gd name="connsiteX102" fmla="*/ 1493627 w 3945979"/>
                <a:gd name="connsiteY102" fmla="*/ 3220769 h 4007653"/>
                <a:gd name="connsiteX103" fmla="*/ 1501231 w 3945979"/>
                <a:gd name="connsiteY103" fmla="*/ 3221179 h 4007653"/>
                <a:gd name="connsiteX104" fmla="*/ 1497176 w 3945979"/>
                <a:gd name="connsiteY104" fmla="*/ 3256204 h 4007653"/>
                <a:gd name="connsiteX105" fmla="*/ 1497200 w 3945979"/>
                <a:gd name="connsiteY105" fmla="*/ 3256228 h 4007653"/>
                <a:gd name="connsiteX106" fmla="*/ 1490465 w 3945979"/>
                <a:gd name="connsiteY106" fmla="*/ 3255866 h 4007653"/>
                <a:gd name="connsiteX107" fmla="*/ 213672 w 3945979"/>
                <a:gd name="connsiteY107" fmla="*/ 3104230 h 4007653"/>
                <a:gd name="connsiteX108" fmla="*/ 216375 w 3945979"/>
                <a:gd name="connsiteY108" fmla="*/ 3090109 h 4007653"/>
                <a:gd name="connsiteX109" fmla="*/ 1484503 w 3945979"/>
                <a:gd name="connsiteY109" fmla="*/ 3241190 h 4007653"/>
                <a:gd name="connsiteX110" fmla="*/ 1485252 w 3945979"/>
                <a:gd name="connsiteY110" fmla="*/ 3234721 h 4007653"/>
                <a:gd name="connsiteX111" fmla="*/ 198489 w 3945979"/>
                <a:gd name="connsiteY111" fmla="*/ 3080284 h 4007653"/>
                <a:gd name="connsiteX112" fmla="*/ 195472 w 3945979"/>
                <a:gd name="connsiteY112" fmla="*/ 3079705 h 4007653"/>
                <a:gd name="connsiteX113" fmla="*/ 193806 w 3945979"/>
                <a:gd name="connsiteY113" fmla="*/ 3077098 h 4007653"/>
                <a:gd name="connsiteX114" fmla="*/ 170078 w 3945979"/>
                <a:gd name="connsiteY114" fmla="*/ 3038525 h 4007653"/>
                <a:gd name="connsiteX115" fmla="*/ 152578 w 3945979"/>
                <a:gd name="connsiteY115" fmla="*/ 3009680 h 4007653"/>
                <a:gd name="connsiteX116" fmla="*/ 168533 w 3945979"/>
                <a:gd name="connsiteY116" fmla="*/ 3012794 h 4007653"/>
                <a:gd name="connsiteX117" fmla="*/ 1493265 w 3945979"/>
                <a:gd name="connsiteY117" fmla="*/ 3168654 h 4007653"/>
                <a:gd name="connsiteX118" fmla="*/ 1494038 w 3945979"/>
                <a:gd name="connsiteY118" fmla="*/ 3162186 h 4007653"/>
                <a:gd name="connsiteX119" fmla="*/ 153012 w 3945979"/>
                <a:gd name="connsiteY119" fmla="*/ 3002921 h 4007653"/>
                <a:gd name="connsiteX120" fmla="*/ 149754 w 3945979"/>
                <a:gd name="connsiteY120" fmla="*/ 3002294 h 4007653"/>
                <a:gd name="connsiteX121" fmla="*/ 148137 w 3945979"/>
                <a:gd name="connsiteY121" fmla="*/ 2999397 h 4007653"/>
                <a:gd name="connsiteX122" fmla="*/ 0 w 3945979"/>
                <a:gd name="connsiteY122" fmla="*/ 2672106 h 4007653"/>
                <a:gd name="connsiteX123" fmla="*/ 63508 w 3945979"/>
                <a:gd name="connsiteY123" fmla="*/ 2563677 h 4007653"/>
                <a:gd name="connsiteX124" fmla="*/ 66574 w 3945979"/>
                <a:gd name="connsiteY124" fmla="*/ 2573622 h 4007653"/>
                <a:gd name="connsiteX125" fmla="*/ 66574 w 3945979"/>
                <a:gd name="connsiteY125" fmla="*/ 2573598 h 4007653"/>
                <a:gd name="connsiteX126" fmla="*/ 156730 w 3945979"/>
                <a:gd name="connsiteY126" fmla="*/ 2594261 h 4007653"/>
                <a:gd name="connsiteX127" fmla="*/ 117795 w 3945979"/>
                <a:gd name="connsiteY127" fmla="*/ 2581685 h 4007653"/>
                <a:gd name="connsiteX128" fmla="*/ 109733 w 3945979"/>
                <a:gd name="connsiteY128" fmla="*/ 2579102 h 4007653"/>
                <a:gd name="connsiteX129" fmla="*/ 63508 w 3945979"/>
                <a:gd name="connsiteY129" fmla="*/ 2563677 h 4007653"/>
                <a:gd name="connsiteX130" fmla="*/ 40577 w 3945979"/>
                <a:gd name="connsiteY130" fmla="*/ 2539491 h 4007653"/>
                <a:gd name="connsiteX131" fmla="*/ 54867 w 3945979"/>
                <a:gd name="connsiteY131" fmla="*/ 2545091 h 4007653"/>
                <a:gd name="connsiteX132" fmla="*/ 114078 w 3945979"/>
                <a:gd name="connsiteY132" fmla="*/ 2565415 h 4007653"/>
                <a:gd name="connsiteX133" fmla="*/ 122237 w 3945979"/>
                <a:gd name="connsiteY133" fmla="*/ 2568022 h 4007653"/>
                <a:gd name="connsiteX134" fmla="*/ 349281 w 3945979"/>
                <a:gd name="connsiteY134" fmla="*/ 2634909 h 4007653"/>
                <a:gd name="connsiteX135" fmla="*/ 346071 w 3945979"/>
                <a:gd name="connsiteY135" fmla="*/ 2648886 h 4007653"/>
                <a:gd name="connsiteX136" fmla="*/ 59381 w 3945979"/>
                <a:gd name="connsiteY136" fmla="*/ 2586657 h 4007653"/>
                <a:gd name="connsiteX137" fmla="*/ 55470 w 3945979"/>
                <a:gd name="connsiteY137" fmla="*/ 2585764 h 4007653"/>
                <a:gd name="connsiteX138" fmla="*/ 54215 w 3945979"/>
                <a:gd name="connsiteY138" fmla="*/ 2581950 h 4007653"/>
                <a:gd name="connsiteX139" fmla="*/ 49774 w 3945979"/>
                <a:gd name="connsiteY139" fmla="*/ 2567805 h 4007653"/>
                <a:gd name="connsiteX140" fmla="*/ 45453 w 3945979"/>
                <a:gd name="connsiteY140" fmla="*/ 2554046 h 4007653"/>
                <a:gd name="connsiteX141" fmla="*/ 852902 w 3945979"/>
                <a:gd name="connsiteY141" fmla="*/ 1996838 h 4007653"/>
                <a:gd name="connsiteX142" fmla="*/ 816598 w 3945979"/>
                <a:gd name="connsiteY142" fmla="*/ 2111978 h 4007653"/>
                <a:gd name="connsiteX143" fmla="*/ 811215 w 3945979"/>
                <a:gd name="connsiteY143" fmla="*/ 2307377 h 4007653"/>
                <a:gd name="connsiteX144" fmla="*/ 811191 w 3945979"/>
                <a:gd name="connsiteY144" fmla="*/ 2307401 h 4007653"/>
                <a:gd name="connsiteX145" fmla="*/ 896785 w 3945979"/>
                <a:gd name="connsiteY145" fmla="*/ 2322222 h 4007653"/>
                <a:gd name="connsiteX146" fmla="*/ 858550 w 3945979"/>
                <a:gd name="connsiteY146" fmla="*/ 1931303 h 4007653"/>
                <a:gd name="connsiteX147" fmla="*/ 913610 w 3945979"/>
                <a:gd name="connsiteY147" fmla="*/ 2339578 h 4007653"/>
                <a:gd name="connsiteX148" fmla="*/ 913585 w 3945979"/>
                <a:gd name="connsiteY148" fmla="*/ 2339578 h 4007653"/>
                <a:gd name="connsiteX149" fmla="*/ 904003 w 3945979"/>
                <a:gd name="connsiteY149" fmla="*/ 2337984 h 4007653"/>
                <a:gd name="connsiteX150" fmla="*/ 802549 w 3945979"/>
                <a:gd name="connsiteY150" fmla="*/ 2320388 h 4007653"/>
                <a:gd name="connsiteX151" fmla="*/ 796539 w 3945979"/>
                <a:gd name="connsiteY151" fmla="*/ 2319277 h 4007653"/>
                <a:gd name="connsiteX152" fmla="*/ 802622 w 3945979"/>
                <a:gd name="connsiteY152" fmla="*/ 2108647 h 4007653"/>
                <a:gd name="connsiteX153" fmla="*/ 1446148 w 3945979"/>
                <a:gd name="connsiteY153" fmla="*/ 1599836 h 4007653"/>
                <a:gd name="connsiteX154" fmla="*/ 1090109 w 3945979"/>
                <a:gd name="connsiteY154" fmla="*/ 1689196 h 4007653"/>
                <a:gd name="connsiteX155" fmla="*/ 966328 w 3945979"/>
                <a:gd name="connsiteY155" fmla="*/ 2332771 h 4007653"/>
                <a:gd name="connsiteX156" fmla="*/ 966303 w 3945979"/>
                <a:gd name="connsiteY156" fmla="*/ 2332819 h 4007653"/>
                <a:gd name="connsiteX157" fmla="*/ 1620740 w 3945979"/>
                <a:gd name="connsiteY157" fmla="*/ 2390582 h 4007653"/>
                <a:gd name="connsiteX158" fmla="*/ 1685262 w 3945979"/>
                <a:gd name="connsiteY158" fmla="*/ 2287632 h 4007653"/>
                <a:gd name="connsiteX159" fmla="*/ 1713262 w 3945979"/>
                <a:gd name="connsiteY159" fmla="*/ 2224293 h 4007653"/>
                <a:gd name="connsiteX160" fmla="*/ 1703003 w 3945979"/>
                <a:gd name="connsiteY160" fmla="*/ 1778290 h 4007653"/>
                <a:gd name="connsiteX161" fmla="*/ 1693517 w 3945979"/>
                <a:gd name="connsiteY161" fmla="*/ 1710028 h 4007653"/>
                <a:gd name="connsiteX162" fmla="*/ 1573333 w 3945979"/>
                <a:gd name="connsiteY162" fmla="*/ 1789587 h 4007653"/>
                <a:gd name="connsiteX163" fmla="*/ 1485855 w 3945979"/>
                <a:gd name="connsiteY163" fmla="*/ 1609781 h 4007653"/>
                <a:gd name="connsiteX164" fmla="*/ 182485 w 3945979"/>
                <a:gd name="connsiteY164" fmla="*/ 1586439 h 4007653"/>
                <a:gd name="connsiteX165" fmla="*/ 137612 w 3945979"/>
                <a:gd name="connsiteY165" fmla="*/ 1989548 h 4007653"/>
                <a:gd name="connsiteX166" fmla="*/ 152168 w 3945979"/>
                <a:gd name="connsiteY166" fmla="*/ 2220431 h 4007653"/>
                <a:gd name="connsiteX167" fmla="*/ 152168 w 3945979"/>
                <a:gd name="connsiteY167" fmla="*/ 2220455 h 4007653"/>
                <a:gd name="connsiteX168" fmla="*/ 220841 w 3945979"/>
                <a:gd name="connsiteY168" fmla="*/ 2244617 h 4007653"/>
                <a:gd name="connsiteX169" fmla="*/ 238027 w 3945979"/>
                <a:gd name="connsiteY169" fmla="*/ 1626267 h 4007653"/>
                <a:gd name="connsiteX170" fmla="*/ 222386 w 3945979"/>
                <a:gd name="connsiteY170" fmla="*/ 1616877 h 4007653"/>
                <a:gd name="connsiteX171" fmla="*/ 182485 w 3945979"/>
                <a:gd name="connsiteY171" fmla="*/ 1586439 h 4007653"/>
                <a:gd name="connsiteX172" fmla="*/ 1446172 w 3945979"/>
                <a:gd name="connsiteY172" fmla="*/ 1585088 h 4007653"/>
                <a:gd name="connsiteX173" fmla="*/ 1495849 w 3945979"/>
                <a:gd name="connsiteY173" fmla="*/ 1597471 h 4007653"/>
                <a:gd name="connsiteX174" fmla="*/ 1579126 w 3945979"/>
                <a:gd name="connsiteY174" fmla="*/ 1768563 h 4007653"/>
                <a:gd name="connsiteX175" fmla="*/ 1704693 w 3945979"/>
                <a:gd name="connsiteY175" fmla="*/ 1685431 h 4007653"/>
                <a:gd name="connsiteX176" fmla="*/ 1717221 w 3945979"/>
                <a:gd name="connsiteY176" fmla="*/ 1776239 h 4007653"/>
                <a:gd name="connsiteX177" fmla="*/ 1726417 w 3945979"/>
                <a:gd name="connsiteY177" fmla="*/ 2230062 h 4007653"/>
                <a:gd name="connsiteX178" fmla="*/ 1697693 w 3945979"/>
                <a:gd name="connsiteY178" fmla="*/ 2294729 h 4007653"/>
                <a:gd name="connsiteX179" fmla="*/ 1631168 w 3945979"/>
                <a:gd name="connsiteY179" fmla="*/ 2401396 h 4007653"/>
                <a:gd name="connsiteX180" fmla="*/ 1628995 w 3945979"/>
                <a:gd name="connsiteY180" fmla="*/ 2405161 h 4007653"/>
                <a:gd name="connsiteX181" fmla="*/ 1628971 w 3945979"/>
                <a:gd name="connsiteY181" fmla="*/ 2405186 h 4007653"/>
                <a:gd name="connsiteX182" fmla="*/ 1624650 w 3945979"/>
                <a:gd name="connsiteY182" fmla="*/ 2405041 h 4007653"/>
                <a:gd name="connsiteX183" fmla="*/ 956793 w 3945979"/>
                <a:gd name="connsiteY183" fmla="*/ 2345902 h 4007653"/>
                <a:gd name="connsiteX184" fmla="*/ 949383 w 3945979"/>
                <a:gd name="connsiteY184" fmla="*/ 2344816 h 4007653"/>
                <a:gd name="connsiteX185" fmla="*/ 1077750 w 3945979"/>
                <a:gd name="connsiteY185" fmla="*/ 1677513 h 4007653"/>
                <a:gd name="connsiteX186" fmla="*/ 1082191 w 3945979"/>
                <a:gd name="connsiteY186" fmla="*/ 1676427 h 4007653"/>
                <a:gd name="connsiteX187" fmla="*/ 174230 w 3945979"/>
                <a:gd name="connsiteY187" fmla="*/ 1558318 h 4007653"/>
                <a:gd name="connsiteX188" fmla="*/ 183378 w 3945979"/>
                <a:gd name="connsiteY188" fmla="*/ 1567466 h 4007653"/>
                <a:gd name="connsiteX189" fmla="*/ 230062 w 3945979"/>
                <a:gd name="connsiteY189" fmla="*/ 1604760 h 4007653"/>
                <a:gd name="connsiteX190" fmla="*/ 248552 w 3945979"/>
                <a:gd name="connsiteY190" fmla="*/ 1615550 h 4007653"/>
                <a:gd name="connsiteX191" fmla="*/ 252655 w 3945979"/>
                <a:gd name="connsiteY191" fmla="*/ 1617602 h 4007653"/>
                <a:gd name="connsiteX192" fmla="*/ 252486 w 3945979"/>
                <a:gd name="connsiteY192" fmla="*/ 1622164 h 4007653"/>
                <a:gd name="connsiteX193" fmla="*/ 234696 w 3945979"/>
                <a:gd name="connsiteY193" fmla="*/ 2264025 h 4007653"/>
                <a:gd name="connsiteX194" fmla="*/ 225620 w 3945979"/>
                <a:gd name="connsiteY194" fmla="*/ 2261176 h 4007653"/>
                <a:gd name="connsiteX195" fmla="*/ 142947 w 3945979"/>
                <a:gd name="connsiteY195" fmla="*/ 2232283 h 4007653"/>
                <a:gd name="connsiteX196" fmla="*/ 139036 w 3945979"/>
                <a:gd name="connsiteY196" fmla="*/ 2230714 h 4007653"/>
                <a:gd name="connsiteX197" fmla="*/ 138481 w 3945979"/>
                <a:gd name="connsiteY197" fmla="*/ 2226562 h 4007653"/>
                <a:gd name="connsiteX198" fmla="*/ 123250 w 3945979"/>
                <a:gd name="connsiteY198" fmla="*/ 1989572 h 4007653"/>
                <a:gd name="connsiteX199" fmla="*/ 171333 w 3945979"/>
                <a:gd name="connsiteY199" fmla="*/ 1570942 h 4007653"/>
                <a:gd name="connsiteX200" fmla="*/ 1122816 w 3945979"/>
                <a:gd name="connsiteY200" fmla="*/ 1519794 h 4007653"/>
                <a:gd name="connsiteX201" fmla="*/ 1120281 w 3945979"/>
                <a:gd name="connsiteY201" fmla="*/ 1532925 h 4007653"/>
                <a:gd name="connsiteX202" fmla="*/ 1133099 w 3945979"/>
                <a:gd name="connsiteY202" fmla="*/ 1522473 h 4007653"/>
                <a:gd name="connsiteX203" fmla="*/ 1122840 w 3945979"/>
                <a:gd name="connsiteY203" fmla="*/ 1519794 h 4007653"/>
                <a:gd name="connsiteX204" fmla="*/ 1158323 w 3945979"/>
                <a:gd name="connsiteY204" fmla="*/ 1335933 h 4007653"/>
                <a:gd name="connsiteX205" fmla="*/ 1123685 w 3945979"/>
                <a:gd name="connsiteY205" fmla="*/ 1515135 h 4007653"/>
                <a:gd name="connsiteX206" fmla="*/ 1229410 w 3945979"/>
                <a:gd name="connsiteY206" fmla="*/ 1398402 h 4007653"/>
                <a:gd name="connsiteX207" fmla="*/ 1202158 w 3945979"/>
                <a:gd name="connsiteY207" fmla="*/ 1377861 h 4007653"/>
                <a:gd name="connsiteX208" fmla="*/ 1158323 w 3945979"/>
                <a:gd name="connsiteY208" fmla="*/ 1335933 h 4007653"/>
                <a:gd name="connsiteX209" fmla="*/ 1150044 w 3945979"/>
                <a:gd name="connsiteY209" fmla="*/ 1303153 h 4007653"/>
                <a:gd name="connsiteX210" fmla="*/ 1159772 w 3945979"/>
                <a:gd name="connsiteY210" fmla="*/ 1315270 h 4007653"/>
                <a:gd name="connsiteX211" fmla="*/ 1211259 w 3945979"/>
                <a:gd name="connsiteY211" fmla="*/ 1366733 h 4007653"/>
                <a:gd name="connsiteX212" fmla="*/ 1244304 w 3945979"/>
                <a:gd name="connsiteY212" fmla="*/ 1391113 h 4007653"/>
                <a:gd name="connsiteX213" fmla="*/ 1251232 w 3945979"/>
                <a:gd name="connsiteY213" fmla="*/ 1395723 h 4007653"/>
                <a:gd name="connsiteX214" fmla="*/ 1146640 w 3945979"/>
                <a:gd name="connsiteY214" fmla="*/ 1511201 h 4007653"/>
                <a:gd name="connsiteX215" fmla="*/ 1164020 w 3945979"/>
                <a:gd name="connsiteY215" fmla="*/ 1515739 h 4007653"/>
                <a:gd name="connsiteX216" fmla="*/ 1098654 w 3945979"/>
                <a:gd name="connsiteY216" fmla="*/ 1569108 h 4007653"/>
                <a:gd name="connsiteX217" fmla="*/ 2940645 w 3945979"/>
                <a:gd name="connsiteY217" fmla="*/ 559260 h 4007653"/>
                <a:gd name="connsiteX218" fmla="*/ 2940667 w 3945979"/>
                <a:gd name="connsiteY218" fmla="*/ 559276 h 4007653"/>
                <a:gd name="connsiteX219" fmla="*/ 2933113 w 3945979"/>
                <a:gd name="connsiteY219" fmla="*/ 606619 h 4007653"/>
                <a:gd name="connsiteX220" fmla="*/ 3003211 w 3945979"/>
                <a:gd name="connsiteY220" fmla="*/ 604350 h 4007653"/>
                <a:gd name="connsiteX221" fmla="*/ 2940667 w 3945979"/>
                <a:gd name="connsiteY221" fmla="*/ 559276 h 4007653"/>
                <a:gd name="connsiteX222" fmla="*/ 2940669 w 3945979"/>
                <a:gd name="connsiteY222" fmla="*/ 559260 h 4007653"/>
                <a:gd name="connsiteX223" fmla="*/ 2800087 w 3945979"/>
                <a:gd name="connsiteY223" fmla="*/ 471638 h 4007653"/>
                <a:gd name="connsiteX224" fmla="*/ 2810153 w 3945979"/>
                <a:gd name="connsiteY224" fmla="*/ 489017 h 4007653"/>
                <a:gd name="connsiteX225" fmla="*/ 2914189 w 3945979"/>
                <a:gd name="connsiteY225" fmla="*/ 541301 h 4007653"/>
                <a:gd name="connsiteX226" fmla="*/ 2800087 w 3945979"/>
                <a:gd name="connsiteY226" fmla="*/ 471638 h 4007653"/>
                <a:gd name="connsiteX227" fmla="*/ 2758304 w 3945979"/>
                <a:gd name="connsiteY227" fmla="*/ 432703 h 4007653"/>
                <a:gd name="connsiteX228" fmla="*/ 2782877 w 3945979"/>
                <a:gd name="connsiteY228" fmla="*/ 445882 h 4007653"/>
                <a:gd name="connsiteX229" fmla="*/ 3028025 w 3945979"/>
                <a:gd name="connsiteY229" fmla="*/ 605195 h 4007653"/>
                <a:gd name="connsiteX230" fmla="*/ 3043860 w 3945979"/>
                <a:gd name="connsiteY230" fmla="*/ 617409 h 4007653"/>
                <a:gd name="connsiteX231" fmla="*/ 2916241 w 3945979"/>
                <a:gd name="connsiteY231" fmla="*/ 621536 h 4007653"/>
                <a:gd name="connsiteX232" fmla="*/ 2916217 w 3945979"/>
                <a:gd name="connsiteY232" fmla="*/ 621512 h 4007653"/>
                <a:gd name="connsiteX233" fmla="*/ 2925558 w 3945979"/>
                <a:gd name="connsiteY233" fmla="*/ 563098 h 4007653"/>
                <a:gd name="connsiteX234" fmla="*/ 2799798 w 3945979"/>
                <a:gd name="connsiteY234" fmla="*/ 499855 h 4007653"/>
                <a:gd name="connsiteX235" fmla="*/ 2798736 w 3945979"/>
                <a:gd name="connsiteY235" fmla="*/ 497948 h 4007653"/>
                <a:gd name="connsiteX236" fmla="*/ 2773463 w 3945979"/>
                <a:gd name="connsiteY236" fmla="*/ 456093 h 4007653"/>
                <a:gd name="connsiteX237" fmla="*/ 1955200 w 3945979"/>
                <a:gd name="connsiteY237" fmla="*/ 238462 h 4007653"/>
                <a:gd name="connsiteX238" fmla="*/ 2078667 w 3945979"/>
                <a:gd name="connsiteY238" fmla="*/ 243290 h 4007653"/>
                <a:gd name="connsiteX239" fmla="*/ 2107464 w 3945979"/>
                <a:gd name="connsiteY239" fmla="*/ 245534 h 4007653"/>
                <a:gd name="connsiteX240" fmla="*/ 2080960 w 3945979"/>
                <a:gd name="connsiteY240" fmla="*/ 257024 h 4007653"/>
                <a:gd name="connsiteX241" fmla="*/ 1999252 w 3945979"/>
                <a:gd name="connsiteY241" fmla="*/ 302573 h 4007653"/>
                <a:gd name="connsiteX242" fmla="*/ 1798639 w 3945979"/>
                <a:gd name="connsiteY242" fmla="*/ 590205 h 4007653"/>
                <a:gd name="connsiteX243" fmla="*/ 1797625 w 3945979"/>
                <a:gd name="connsiteY243" fmla="*/ 592498 h 4007653"/>
                <a:gd name="connsiteX244" fmla="*/ 1780415 w 3945979"/>
                <a:gd name="connsiteY244" fmla="*/ 621416 h 4007653"/>
                <a:gd name="connsiteX245" fmla="*/ 1778991 w 3945979"/>
                <a:gd name="connsiteY245" fmla="*/ 624095 h 4007653"/>
                <a:gd name="connsiteX246" fmla="*/ 1661823 w 3945979"/>
                <a:gd name="connsiteY246" fmla="*/ 657189 h 4007653"/>
                <a:gd name="connsiteX247" fmla="*/ 1661823 w 3945979"/>
                <a:gd name="connsiteY247" fmla="*/ 657213 h 4007653"/>
                <a:gd name="connsiteX248" fmla="*/ 1658830 w 3945979"/>
                <a:gd name="connsiteY248" fmla="*/ 654147 h 4007653"/>
                <a:gd name="connsiteX249" fmla="*/ 1494400 w 3945979"/>
                <a:gd name="connsiteY249" fmla="*/ 400164 h 4007653"/>
                <a:gd name="connsiteX250" fmla="*/ 1508039 w 3945979"/>
                <a:gd name="connsiteY250" fmla="*/ 395723 h 4007653"/>
                <a:gd name="connsiteX251" fmla="*/ 1666313 w 3945979"/>
                <a:gd name="connsiteY251" fmla="*/ 641040 h 4007653"/>
                <a:gd name="connsiteX252" fmla="*/ 1769263 w 3945979"/>
                <a:gd name="connsiteY252" fmla="*/ 611978 h 4007653"/>
                <a:gd name="connsiteX253" fmla="*/ 1785001 w 3945979"/>
                <a:gd name="connsiteY253" fmla="*/ 585595 h 4007653"/>
                <a:gd name="connsiteX254" fmla="*/ 1991093 w 3945979"/>
                <a:gd name="connsiteY254" fmla="*/ 290794 h 4007653"/>
                <a:gd name="connsiteX255" fmla="*/ 2049943 w 3945979"/>
                <a:gd name="connsiteY255" fmla="*/ 255648 h 4007653"/>
                <a:gd name="connsiteX256" fmla="*/ 1565029 w 3945979"/>
                <a:gd name="connsiteY256" fmla="*/ 296490 h 4007653"/>
                <a:gd name="connsiteX257" fmla="*/ 1561891 w 3945979"/>
                <a:gd name="connsiteY257" fmla="*/ 282490 h 4007653"/>
                <a:gd name="connsiteX258" fmla="*/ 1955200 w 3945979"/>
                <a:gd name="connsiteY258" fmla="*/ 238462 h 4007653"/>
                <a:gd name="connsiteX259" fmla="*/ 1955248 w 3945979"/>
                <a:gd name="connsiteY259" fmla="*/ 14435 h 4007653"/>
                <a:gd name="connsiteX260" fmla="*/ 1262239 w 3945979"/>
                <a:gd name="connsiteY260" fmla="*/ 139447 h 4007653"/>
                <a:gd name="connsiteX261" fmla="*/ 1202376 w 3945979"/>
                <a:gd name="connsiteY261" fmla="*/ 345926 h 4007653"/>
                <a:gd name="connsiteX262" fmla="*/ 1205272 w 3945979"/>
                <a:gd name="connsiteY262" fmla="*/ 348195 h 4007653"/>
                <a:gd name="connsiteX263" fmla="*/ 1293377 w 3945979"/>
                <a:gd name="connsiteY263" fmla="*/ 524959 h 4007653"/>
                <a:gd name="connsiteX264" fmla="*/ 1311625 w 3945979"/>
                <a:gd name="connsiteY264" fmla="*/ 541180 h 4007653"/>
                <a:gd name="connsiteX265" fmla="*/ 1315584 w 3945979"/>
                <a:gd name="connsiteY265" fmla="*/ 544390 h 4007653"/>
                <a:gd name="connsiteX266" fmla="*/ 1361930 w 3945979"/>
                <a:gd name="connsiteY266" fmla="*/ 615478 h 4007653"/>
                <a:gd name="connsiteX267" fmla="*/ 1384040 w 3945979"/>
                <a:gd name="connsiteY267" fmla="*/ 673844 h 4007653"/>
                <a:gd name="connsiteX268" fmla="*/ 1527808 w 3945979"/>
                <a:gd name="connsiteY268" fmla="*/ 841798 h 4007653"/>
                <a:gd name="connsiteX269" fmla="*/ 1645796 w 3945979"/>
                <a:gd name="connsiteY269" fmla="*/ 966521 h 4007653"/>
                <a:gd name="connsiteX270" fmla="*/ 1647220 w 3945979"/>
                <a:gd name="connsiteY270" fmla="*/ 966521 h 4007653"/>
                <a:gd name="connsiteX271" fmla="*/ 1646182 w 3945979"/>
                <a:gd name="connsiteY271" fmla="*/ 957541 h 4007653"/>
                <a:gd name="connsiteX272" fmla="*/ 1739621 w 3945979"/>
                <a:gd name="connsiteY272" fmla="*/ 976224 h 4007653"/>
                <a:gd name="connsiteX273" fmla="*/ 1790698 w 3945979"/>
                <a:gd name="connsiteY273" fmla="*/ 984890 h 4007653"/>
                <a:gd name="connsiteX274" fmla="*/ 1791518 w 3945979"/>
                <a:gd name="connsiteY274" fmla="*/ 987279 h 4007653"/>
                <a:gd name="connsiteX275" fmla="*/ 1804770 w 3945979"/>
                <a:gd name="connsiteY275" fmla="*/ 990707 h 4007653"/>
                <a:gd name="connsiteX276" fmla="*/ 2014966 w 3945979"/>
                <a:gd name="connsiteY276" fmla="*/ 1007845 h 4007653"/>
                <a:gd name="connsiteX277" fmla="*/ 1916627 w 3945979"/>
                <a:gd name="connsiteY277" fmla="*/ 875978 h 4007653"/>
                <a:gd name="connsiteX278" fmla="*/ 1978735 w 3945979"/>
                <a:gd name="connsiteY278" fmla="*/ 825649 h 4007653"/>
                <a:gd name="connsiteX279" fmla="*/ 2008883 w 3945979"/>
                <a:gd name="connsiteY279" fmla="*/ 692479 h 4007653"/>
                <a:gd name="connsiteX280" fmla="*/ 2125906 w 3945979"/>
                <a:gd name="connsiteY280" fmla="*/ 487714 h 4007653"/>
                <a:gd name="connsiteX281" fmla="*/ 2257314 w 3945979"/>
                <a:gd name="connsiteY281" fmla="*/ 436348 h 4007653"/>
                <a:gd name="connsiteX282" fmla="*/ 2400768 w 3945979"/>
                <a:gd name="connsiteY282" fmla="*/ 444458 h 4007653"/>
                <a:gd name="connsiteX283" fmla="*/ 2623395 w 3945979"/>
                <a:gd name="connsiteY283" fmla="*/ 653809 h 4007653"/>
                <a:gd name="connsiteX284" fmla="*/ 2627161 w 3945979"/>
                <a:gd name="connsiteY284" fmla="*/ 663971 h 4007653"/>
                <a:gd name="connsiteX285" fmla="*/ 2677779 w 3945979"/>
                <a:gd name="connsiteY285" fmla="*/ 689703 h 4007653"/>
                <a:gd name="connsiteX286" fmla="*/ 2643068 w 3945979"/>
                <a:gd name="connsiteY286" fmla="*/ 984793 h 4007653"/>
                <a:gd name="connsiteX287" fmla="*/ 2628392 w 3945979"/>
                <a:gd name="connsiteY287" fmla="*/ 1015569 h 4007653"/>
                <a:gd name="connsiteX288" fmla="*/ 2651299 w 3945979"/>
                <a:gd name="connsiteY288" fmla="*/ 1079029 h 4007653"/>
                <a:gd name="connsiteX289" fmla="*/ 2924230 w 3945979"/>
                <a:gd name="connsiteY289" fmla="*/ 1391620 h 4007653"/>
                <a:gd name="connsiteX290" fmla="*/ 2999542 w 3945979"/>
                <a:gd name="connsiteY290" fmla="*/ 1710245 h 4007653"/>
                <a:gd name="connsiteX291" fmla="*/ 3022135 w 3945979"/>
                <a:gd name="connsiteY291" fmla="*/ 1861133 h 4007653"/>
                <a:gd name="connsiteX292" fmla="*/ 3000193 w 3945979"/>
                <a:gd name="connsiteY292" fmla="*/ 1852757 h 4007653"/>
                <a:gd name="connsiteX293" fmla="*/ 2966159 w 3945979"/>
                <a:gd name="connsiteY293" fmla="*/ 2127595 h 4007653"/>
                <a:gd name="connsiteX294" fmla="*/ 2926813 w 3945979"/>
                <a:gd name="connsiteY294" fmla="*/ 2188834 h 4007653"/>
                <a:gd name="connsiteX295" fmla="*/ 2911316 w 3945979"/>
                <a:gd name="connsiteY295" fmla="*/ 2210076 h 4007653"/>
                <a:gd name="connsiteX296" fmla="*/ 2882671 w 3945979"/>
                <a:gd name="connsiteY296" fmla="*/ 2250176 h 4007653"/>
                <a:gd name="connsiteX297" fmla="*/ 2859959 w 3945979"/>
                <a:gd name="connsiteY297" fmla="*/ 2291049 h 4007653"/>
                <a:gd name="connsiteX298" fmla="*/ 2859950 w 3945979"/>
                <a:gd name="connsiteY298" fmla="*/ 2291036 h 4007653"/>
                <a:gd name="connsiteX299" fmla="*/ 2859926 w 3945979"/>
                <a:gd name="connsiteY299" fmla="*/ 2291108 h 4007653"/>
                <a:gd name="connsiteX300" fmla="*/ 2859959 w 3945979"/>
                <a:gd name="connsiteY300" fmla="*/ 2291049 h 4007653"/>
                <a:gd name="connsiteX301" fmla="*/ 2884503 w 3945979"/>
                <a:gd name="connsiteY301" fmla="*/ 2327266 h 4007653"/>
                <a:gd name="connsiteX302" fmla="*/ 2886285 w 3945979"/>
                <a:gd name="connsiteY302" fmla="*/ 2472266 h 4007653"/>
                <a:gd name="connsiteX303" fmla="*/ 2841074 w 3945979"/>
                <a:gd name="connsiteY303" fmla="*/ 2556219 h 4007653"/>
                <a:gd name="connsiteX304" fmla="*/ 3277687 w 3945979"/>
                <a:gd name="connsiteY304" fmla="*/ 2478879 h 4007653"/>
                <a:gd name="connsiteX305" fmla="*/ 3333398 w 3945979"/>
                <a:gd name="connsiteY305" fmla="*/ 1522546 h 4007653"/>
                <a:gd name="connsiteX306" fmla="*/ 3294174 w 3945979"/>
                <a:gd name="connsiteY306" fmla="*/ 1533263 h 4007653"/>
                <a:gd name="connsiteX307" fmla="*/ 3268418 w 3945979"/>
                <a:gd name="connsiteY307" fmla="*/ 1536908 h 4007653"/>
                <a:gd name="connsiteX308" fmla="*/ 3182413 w 3945979"/>
                <a:gd name="connsiteY308" fmla="*/ 1484069 h 4007653"/>
                <a:gd name="connsiteX309" fmla="*/ 2944193 w 3945979"/>
                <a:gd name="connsiteY309" fmla="*/ 1014990 h 4007653"/>
                <a:gd name="connsiteX310" fmla="*/ 2944048 w 3945979"/>
                <a:gd name="connsiteY310" fmla="*/ 941199 h 4007653"/>
                <a:gd name="connsiteX311" fmla="*/ 2996114 w 3945979"/>
                <a:gd name="connsiteY311" fmla="*/ 888143 h 4007653"/>
                <a:gd name="connsiteX312" fmla="*/ 3312084 w 3945979"/>
                <a:gd name="connsiteY312" fmla="*/ 755769 h 4007653"/>
                <a:gd name="connsiteX313" fmla="*/ 3349523 w 3945979"/>
                <a:gd name="connsiteY313" fmla="*/ 748262 h 4007653"/>
                <a:gd name="connsiteX314" fmla="*/ 3436976 w 3945979"/>
                <a:gd name="connsiteY314" fmla="*/ 802284 h 4007653"/>
                <a:gd name="connsiteX315" fmla="*/ 3555881 w 3945979"/>
                <a:gd name="connsiteY315" fmla="*/ 1046346 h 4007653"/>
                <a:gd name="connsiteX316" fmla="*/ 3574443 w 3945979"/>
                <a:gd name="connsiteY316" fmla="*/ 1084412 h 4007653"/>
                <a:gd name="connsiteX317" fmla="*/ 3634909 w 3945979"/>
                <a:gd name="connsiteY317" fmla="*/ 1209882 h 4007653"/>
                <a:gd name="connsiteX318" fmla="*/ 3661679 w 3945979"/>
                <a:gd name="connsiteY318" fmla="*/ 1266463 h 4007653"/>
                <a:gd name="connsiteX319" fmla="*/ 3678455 w 3945979"/>
                <a:gd name="connsiteY319" fmla="*/ 1305953 h 4007653"/>
                <a:gd name="connsiteX320" fmla="*/ 3630758 w 3945979"/>
                <a:gd name="connsiteY320" fmla="*/ 1414309 h 4007653"/>
                <a:gd name="connsiteX321" fmla="*/ 3585740 w 3945979"/>
                <a:gd name="connsiteY321" fmla="*/ 1436469 h 4007653"/>
                <a:gd name="connsiteX322" fmla="*/ 3531622 w 3945979"/>
                <a:gd name="connsiteY322" fmla="*/ 1458096 h 4007653"/>
                <a:gd name="connsiteX323" fmla="*/ 3474969 w 3945979"/>
                <a:gd name="connsiteY323" fmla="*/ 2434972 h 4007653"/>
                <a:gd name="connsiteX324" fmla="*/ 3903761 w 3945979"/>
                <a:gd name="connsiteY324" fmla="*/ 2321305 h 4007653"/>
                <a:gd name="connsiteX325" fmla="*/ 3931641 w 3945979"/>
                <a:gd name="connsiteY325" fmla="*/ 1989597 h 4007653"/>
                <a:gd name="connsiteX326" fmla="*/ 1955248 w 3945979"/>
                <a:gd name="connsiteY326" fmla="*/ 14435 h 4007653"/>
                <a:gd name="connsiteX327" fmla="*/ 1955248 w 3945979"/>
                <a:gd name="connsiteY327" fmla="*/ 0 h 4007653"/>
                <a:gd name="connsiteX328" fmla="*/ 3945979 w 3945979"/>
                <a:gd name="connsiteY328" fmla="*/ 1989500 h 4007653"/>
                <a:gd name="connsiteX329" fmla="*/ 3917134 w 3945979"/>
                <a:gd name="connsiteY329" fmla="*/ 2328039 h 4007653"/>
                <a:gd name="connsiteX330" fmla="*/ 3916386 w 3945979"/>
                <a:gd name="connsiteY330" fmla="*/ 2332481 h 4007653"/>
                <a:gd name="connsiteX331" fmla="*/ 3912089 w 3945979"/>
                <a:gd name="connsiteY331" fmla="*/ 2333736 h 4007653"/>
                <a:gd name="connsiteX332" fmla="*/ 3468886 w 3945979"/>
                <a:gd name="connsiteY332" fmla="*/ 2451048 h 4007653"/>
                <a:gd name="connsiteX333" fmla="*/ 3459521 w 3945979"/>
                <a:gd name="connsiteY333" fmla="*/ 2453269 h 4007653"/>
                <a:gd name="connsiteX334" fmla="*/ 3460076 w 3945979"/>
                <a:gd name="connsiteY334" fmla="*/ 2443662 h 4007653"/>
                <a:gd name="connsiteX335" fmla="*/ 3517815 w 3945979"/>
                <a:gd name="connsiteY335" fmla="*/ 1447717 h 4007653"/>
                <a:gd name="connsiteX336" fmla="*/ 3522280 w 3945979"/>
                <a:gd name="connsiteY336" fmla="*/ 1446100 h 4007653"/>
                <a:gd name="connsiteX337" fmla="*/ 3579971 w 3945979"/>
                <a:gd name="connsiteY337" fmla="*/ 1423216 h 4007653"/>
                <a:gd name="connsiteX338" fmla="*/ 3623202 w 3945979"/>
                <a:gd name="connsiteY338" fmla="*/ 1402023 h 4007653"/>
                <a:gd name="connsiteX339" fmla="*/ 3664575 w 3945979"/>
                <a:gd name="connsiteY339" fmla="*/ 1309549 h 4007653"/>
                <a:gd name="connsiteX340" fmla="*/ 3649151 w 3945979"/>
                <a:gd name="connsiteY340" fmla="*/ 1273463 h 4007653"/>
                <a:gd name="connsiteX341" fmla="*/ 3621995 w 3945979"/>
                <a:gd name="connsiteY341" fmla="*/ 1216062 h 4007653"/>
                <a:gd name="connsiteX342" fmla="*/ 3561529 w 3945979"/>
                <a:gd name="connsiteY342" fmla="*/ 1090615 h 4007653"/>
                <a:gd name="connsiteX343" fmla="*/ 3542967 w 3945979"/>
                <a:gd name="connsiteY343" fmla="*/ 1052525 h 4007653"/>
                <a:gd name="connsiteX344" fmla="*/ 3424134 w 3945979"/>
                <a:gd name="connsiteY344" fmla="*/ 808560 h 4007653"/>
                <a:gd name="connsiteX345" fmla="*/ 3349547 w 3945979"/>
                <a:gd name="connsiteY345" fmla="*/ 762528 h 4007653"/>
                <a:gd name="connsiteX346" fmla="*/ 3317636 w 3945979"/>
                <a:gd name="connsiteY346" fmla="*/ 768925 h 4007653"/>
                <a:gd name="connsiteX347" fmla="*/ 3001666 w 3945979"/>
                <a:gd name="connsiteY347" fmla="*/ 901299 h 4007653"/>
                <a:gd name="connsiteX348" fmla="*/ 2957396 w 3945979"/>
                <a:gd name="connsiteY348" fmla="*/ 946510 h 4007653"/>
                <a:gd name="connsiteX349" fmla="*/ 2957614 w 3945979"/>
                <a:gd name="connsiteY349" fmla="*/ 1009873 h 4007653"/>
                <a:gd name="connsiteX350" fmla="*/ 2958627 w 3945979"/>
                <a:gd name="connsiteY350" fmla="*/ 1012818 h 4007653"/>
                <a:gd name="connsiteX351" fmla="*/ 3195182 w 3945979"/>
                <a:gd name="connsiteY351" fmla="*/ 1477479 h 4007653"/>
                <a:gd name="connsiteX352" fmla="*/ 3268442 w 3945979"/>
                <a:gd name="connsiteY352" fmla="*/ 1522497 h 4007653"/>
                <a:gd name="connsiteX353" fmla="*/ 3290504 w 3945979"/>
                <a:gd name="connsiteY353" fmla="*/ 1519335 h 4007653"/>
                <a:gd name="connsiteX354" fmla="*/ 3339119 w 3945979"/>
                <a:gd name="connsiteY354" fmla="*/ 1505794 h 4007653"/>
                <a:gd name="connsiteX355" fmla="*/ 3348943 w 3945979"/>
                <a:gd name="connsiteY355" fmla="*/ 1502849 h 4007653"/>
                <a:gd name="connsiteX356" fmla="*/ 3348364 w 3945979"/>
                <a:gd name="connsiteY356" fmla="*/ 1513083 h 4007653"/>
                <a:gd name="connsiteX357" fmla="*/ 3291398 w 3945979"/>
                <a:gd name="connsiteY357" fmla="*/ 2490611 h 4007653"/>
                <a:gd name="connsiteX358" fmla="*/ 3286039 w 3945979"/>
                <a:gd name="connsiteY358" fmla="*/ 2491770 h 4007653"/>
                <a:gd name="connsiteX359" fmla="*/ 2829995 w 3945979"/>
                <a:gd name="connsiteY359" fmla="*/ 2572343 h 4007653"/>
                <a:gd name="connsiteX360" fmla="*/ 2821788 w 3945979"/>
                <a:gd name="connsiteY360" fmla="*/ 2573550 h 4007653"/>
                <a:gd name="connsiteX361" fmla="*/ 2821739 w 3945979"/>
                <a:gd name="connsiteY361" fmla="*/ 2573598 h 4007653"/>
                <a:gd name="connsiteX362" fmla="*/ 2822584 w 3945979"/>
                <a:gd name="connsiteY362" fmla="*/ 2560298 h 4007653"/>
                <a:gd name="connsiteX363" fmla="*/ 2873637 w 3945979"/>
                <a:gd name="connsiteY363" fmla="*/ 2465410 h 4007653"/>
                <a:gd name="connsiteX364" fmla="*/ 2845757 w 3945979"/>
                <a:gd name="connsiteY364" fmla="*/ 2296443 h 4007653"/>
                <a:gd name="connsiteX365" fmla="*/ 2842257 w 3945979"/>
                <a:gd name="connsiteY365" fmla="*/ 2292315 h 4007653"/>
                <a:gd name="connsiteX366" fmla="*/ 2846891 w 3945979"/>
                <a:gd name="connsiteY366" fmla="*/ 2285411 h 4007653"/>
                <a:gd name="connsiteX367" fmla="*/ 2899778 w 3945979"/>
                <a:gd name="connsiteY367" fmla="*/ 2201483 h 4007653"/>
                <a:gd name="connsiteX368" fmla="*/ 2915203 w 3945979"/>
                <a:gd name="connsiteY368" fmla="*/ 2180362 h 4007653"/>
                <a:gd name="connsiteX369" fmla="*/ 2953293 w 3945979"/>
                <a:gd name="connsiteY369" fmla="*/ 2121223 h 4007653"/>
                <a:gd name="connsiteX370" fmla="*/ 2985276 w 3945979"/>
                <a:gd name="connsiteY370" fmla="*/ 1842474 h 4007653"/>
                <a:gd name="connsiteX371" fmla="*/ 2984649 w 3945979"/>
                <a:gd name="connsiteY371" fmla="*/ 1831395 h 4007653"/>
                <a:gd name="connsiteX372" fmla="*/ 3004297 w 3945979"/>
                <a:gd name="connsiteY372" fmla="*/ 1838926 h 4007653"/>
                <a:gd name="connsiteX373" fmla="*/ 2985373 w 3945979"/>
                <a:gd name="connsiteY373" fmla="*/ 1712345 h 4007653"/>
                <a:gd name="connsiteX374" fmla="*/ 2910665 w 3945979"/>
                <a:gd name="connsiteY374" fmla="*/ 1396230 h 4007653"/>
                <a:gd name="connsiteX375" fmla="*/ 2641523 w 3945979"/>
                <a:gd name="connsiteY375" fmla="*/ 1089771 h 4007653"/>
                <a:gd name="connsiteX376" fmla="*/ 2639447 w 3945979"/>
                <a:gd name="connsiteY376" fmla="*/ 1088467 h 4007653"/>
                <a:gd name="connsiteX377" fmla="*/ 2612871 w 3945979"/>
                <a:gd name="connsiteY377" fmla="*/ 1014773 h 4007653"/>
                <a:gd name="connsiteX378" fmla="*/ 2629599 w 3945979"/>
                <a:gd name="connsiteY378" fmla="*/ 979628 h 4007653"/>
                <a:gd name="connsiteX379" fmla="*/ 2662427 w 3945979"/>
                <a:gd name="connsiteY379" fmla="*/ 697910 h 4007653"/>
                <a:gd name="connsiteX380" fmla="*/ 2615695 w 3945979"/>
                <a:gd name="connsiteY380" fmla="*/ 674182 h 4007653"/>
                <a:gd name="connsiteX381" fmla="*/ 2609950 w 3945979"/>
                <a:gd name="connsiteY381" fmla="*/ 658806 h 4007653"/>
                <a:gd name="connsiteX382" fmla="*/ 2396954 w 3945979"/>
                <a:gd name="connsiteY382" fmla="*/ 458265 h 4007653"/>
                <a:gd name="connsiteX383" fmla="*/ 2259535 w 3945979"/>
                <a:gd name="connsiteY383" fmla="*/ 450493 h 4007653"/>
                <a:gd name="connsiteX384" fmla="*/ 2133992 w 3945979"/>
                <a:gd name="connsiteY384" fmla="*/ 499517 h 4007653"/>
                <a:gd name="connsiteX385" fmla="*/ 2023028 w 3945979"/>
                <a:gd name="connsiteY385" fmla="*/ 696510 h 4007653"/>
                <a:gd name="connsiteX386" fmla="*/ 2022859 w 3945979"/>
                <a:gd name="connsiteY386" fmla="*/ 699913 h 4007653"/>
                <a:gd name="connsiteX387" fmla="*/ 2020108 w 3945979"/>
                <a:gd name="connsiteY387" fmla="*/ 701941 h 4007653"/>
                <a:gd name="connsiteX388" fmla="*/ 1994231 w 3945979"/>
                <a:gd name="connsiteY388" fmla="*/ 824274 h 4007653"/>
                <a:gd name="connsiteX389" fmla="*/ 2000097 w 3945979"/>
                <a:gd name="connsiteY389" fmla="*/ 834919 h 4007653"/>
                <a:gd name="connsiteX390" fmla="*/ 1989887 w 3945979"/>
                <a:gd name="connsiteY390" fmla="*/ 834919 h 4007653"/>
                <a:gd name="connsiteX391" fmla="*/ 1936396 w 3945979"/>
                <a:gd name="connsiteY391" fmla="*/ 878392 h 4007653"/>
                <a:gd name="connsiteX392" fmla="*/ 2043884 w 3945979"/>
                <a:gd name="connsiteY392" fmla="*/ 1022449 h 4007653"/>
                <a:gd name="connsiteX393" fmla="*/ 2026215 w 3945979"/>
                <a:gd name="connsiteY393" fmla="*/ 1022256 h 4007653"/>
                <a:gd name="connsiteX394" fmla="*/ 1801246 w 3945979"/>
                <a:gd name="connsiteY394" fmla="*/ 1004562 h 4007653"/>
                <a:gd name="connsiteX395" fmla="*/ 1785098 w 3945979"/>
                <a:gd name="connsiteY395" fmla="*/ 1000700 h 4007653"/>
                <a:gd name="connsiteX396" fmla="*/ 1780729 w 3945979"/>
                <a:gd name="connsiteY396" fmla="*/ 1000073 h 4007653"/>
                <a:gd name="connsiteX397" fmla="*/ 1779908 w 3945979"/>
                <a:gd name="connsiteY397" fmla="*/ 997562 h 4007653"/>
                <a:gd name="connsiteX398" fmla="*/ 1737062 w 3945979"/>
                <a:gd name="connsiteY398" fmla="*/ 990321 h 4007653"/>
                <a:gd name="connsiteX399" fmla="*/ 1662692 w 3945979"/>
                <a:gd name="connsiteY399" fmla="*/ 975452 h 4007653"/>
                <a:gd name="connsiteX400" fmla="*/ 1663296 w 3945979"/>
                <a:gd name="connsiteY400" fmla="*/ 980810 h 4007653"/>
                <a:gd name="connsiteX401" fmla="*/ 1639158 w 3945979"/>
                <a:gd name="connsiteY401" fmla="*/ 980810 h 4007653"/>
                <a:gd name="connsiteX402" fmla="*/ 1636985 w 3945979"/>
                <a:gd name="connsiteY402" fmla="*/ 978252 h 4007653"/>
                <a:gd name="connsiteX403" fmla="*/ 1517790 w 3945979"/>
                <a:gd name="connsiteY403" fmla="*/ 851960 h 4007653"/>
                <a:gd name="connsiteX404" fmla="*/ 1367723 w 3945979"/>
                <a:gd name="connsiteY404" fmla="*/ 675558 h 4007653"/>
                <a:gd name="connsiteX405" fmla="*/ 1362968 w 3945979"/>
                <a:gd name="connsiteY405" fmla="*/ 668799 h 4007653"/>
                <a:gd name="connsiteX406" fmla="*/ 1366226 w 3945979"/>
                <a:gd name="connsiteY406" fmla="*/ 667158 h 4007653"/>
                <a:gd name="connsiteX407" fmla="*/ 1348557 w 3945979"/>
                <a:gd name="connsiteY407" fmla="*/ 620547 h 4007653"/>
                <a:gd name="connsiteX408" fmla="*/ 1305374 w 3945979"/>
                <a:gd name="connsiteY408" fmla="*/ 554384 h 4007653"/>
                <a:gd name="connsiteX409" fmla="*/ 1302308 w 3945979"/>
                <a:gd name="connsiteY409" fmla="*/ 552091 h 4007653"/>
                <a:gd name="connsiteX410" fmla="*/ 1282225 w 3945979"/>
                <a:gd name="connsiteY410" fmla="*/ 534349 h 4007653"/>
                <a:gd name="connsiteX411" fmla="*/ 1279860 w 3945979"/>
                <a:gd name="connsiteY411" fmla="*/ 532514 h 4007653"/>
                <a:gd name="connsiteX412" fmla="*/ 1279473 w 3945979"/>
                <a:gd name="connsiteY412" fmla="*/ 529570 h 4007653"/>
                <a:gd name="connsiteX413" fmla="*/ 1196510 w 3945979"/>
                <a:gd name="connsiteY413" fmla="*/ 359467 h 4007653"/>
                <a:gd name="connsiteX414" fmla="*/ 1193179 w 3945979"/>
                <a:gd name="connsiteY414" fmla="*/ 356836 h 4007653"/>
                <a:gd name="connsiteX415" fmla="*/ 1190114 w 3945979"/>
                <a:gd name="connsiteY415" fmla="*/ 354446 h 4007653"/>
                <a:gd name="connsiteX416" fmla="*/ 1185672 w 3945979"/>
                <a:gd name="connsiteY416" fmla="*/ 351501 h 4007653"/>
                <a:gd name="connsiteX417" fmla="*/ 1187193 w 3945979"/>
                <a:gd name="connsiteY417" fmla="*/ 346384 h 4007653"/>
                <a:gd name="connsiteX418" fmla="*/ 1249373 w 3945979"/>
                <a:gd name="connsiteY418" fmla="*/ 132012 h 4007653"/>
                <a:gd name="connsiteX419" fmla="*/ 1250363 w 3945979"/>
                <a:gd name="connsiteY419" fmla="*/ 128512 h 4007653"/>
                <a:gd name="connsiteX420" fmla="*/ 1253766 w 3945979"/>
                <a:gd name="connsiteY420" fmla="*/ 127233 h 4007653"/>
                <a:gd name="connsiteX421" fmla="*/ 1955248 w 3945979"/>
                <a:gd name="connsiteY421" fmla="*/ 0 h 40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945979" h="4007653">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4" name="Freeform: Shape 23">
              <a:extLst>
                <a:ext uri="{FF2B5EF4-FFF2-40B4-BE49-F238E27FC236}">
                  <a16:creationId xmlns:a16="http://schemas.microsoft.com/office/drawing/2014/main" id="{D979E296-318D-DAC2-C117-6C95564069ED}"/>
                </a:ext>
              </a:extLst>
            </p:cNvPr>
            <p:cNvSpPr/>
            <p:nvPr/>
          </p:nvSpPr>
          <p:spPr>
            <a:xfrm>
              <a:off x="8963806" y="3091067"/>
              <a:ext cx="23969" cy="31765"/>
            </a:xfrm>
            <a:custGeom>
              <a:avLst/>
              <a:gdLst>
                <a:gd name="connsiteX0" fmla="*/ 23969 w 23969"/>
                <a:gd name="connsiteY0" fmla="*/ 31766 h 31765"/>
                <a:gd name="connsiteX1" fmla="*/ 0 w 23969"/>
                <a:gd name="connsiteY1" fmla="*/ 31766 h 31765"/>
                <a:gd name="connsiteX2" fmla="*/ 0 w 23969"/>
                <a:gd name="connsiteY2" fmla="*/ 0 h 31765"/>
                <a:gd name="connsiteX3" fmla="*/ 23969 w 23969"/>
                <a:gd name="connsiteY3" fmla="*/ 31766 h 31765"/>
              </a:gdLst>
              <a:ahLst/>
              <a:cxnLst>
                <a:cxn ang="0">
                  <a:pos x="connsiteX0" y="connsiteY0"/>
                </a:cxn>
                <a:cxn ang="0">
                  <a:pos x="connsiteX1" y="connsiteY1"/>
                </a:cxn>
                <a:cxn ang="0">
                  <a:pos x="connsiteX2" y="connsiteY2"/>
                </a:cxn>
                <a:cxn ang="0">
                  <a:pos x="connsiteX3" y="connsiteY3"/>
                </a:cxn>
              </a:cxnLst>
              <a:rect l="l" t="t" r="r" b="b"/>
              <a:pathLst>
                <a:path w="23969" h="31765">
                  <a:moveTo>
                    <a:pt x="23969" y="31766"/>
                  </a:moveTo>
                  <a:lnTo>
                    <a:pt x="0" y="31766"/>
                  </a:lnTo>
                  <a:lnTo>
                    <a:pt x="0" y="0"/>
                  </a:lnTo>
                  <a:lnTo>
                    <a:pt x="23969" y="31766"/>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5" name="Freeform: Shape 24">
              <a:extLst>
                <a:ext uri="{FF2B5EF4-FFF2-40B4-BE49-F238E27FC236}">
                  <a16:creationId xmlns:a16="http://schemas.microsoft.com/office/drawing/2014/main" id="{9A8916A0-A1F0-FCD9-E3F1-BAA6B1F81B08}"/>
                </a:ext>
              </a:extLst>
            </p:cNvPr>
            <p:cNvSpPr/>
            <p:nvPr/>
          </p:nvSpPr>
          <p:spPr>
            <a:xfrm>
              <a:off x="6992989" y="2268074"/>
              <a:ext cx="3617168" cy="3381842"/>
            </a:xfrm>
            <a:custGeom>
              <a:avLst/>
              <a:gdLst>
                <a:gd name="connsiteX0" fmla="*/ 3617167 w 3617167"/>
                <a:gd name="connsiteY0" fmla="*/ 3161799 h 3381843"/>
                <a:gd name="connsiteX1" fmla="*/ 3605629 w 3617167"/>
                <a:gd name="connsiteY1" fmla="*/ 3175799 h 3381843"/>
                <a:gd name="connsiteX2" fmla="*/ 3411846 w 3617167"/>
                <a:gd name="connsiteY2" fmla="*/ 3379864 h 3381843"/>
                <a:gd name="connsiteX3" fmla="*/ 3409746 w 3617167"/>
                <a:gd name="connsiteY3" fmla="*/ 3381843 h 3381843"/>
                <a:gd name="connsiteX4" fmla="*/ 3406850 w 3617167"/>
                <a:gd name="connsiteY4" fmla="*/ 3381771 h 3381843"/>
                <a:gd name="connsiteX5" fmla="*/ 2808414 w 3617167"/>
                <a:gd name="connsiteY5" fmla="*/ 3369533 h 3381843"/>
                <a:gd name="connsiteX6" fmla="*/ 2781331 w 3617167"/>
                <a:gd name="connsiteY6" fmla="*/ 3369002 h 3381843"/>
                <a:gd name="connsiteX7" fmla="*/ 2781596 w 3617167"/>
                <a:gd name="connsiteY7" fmla="*/ 3354664 h 3381843"/>
                <a:gd name="connsiteX8" fmla="*/ 2808680 w 3617167"/>
                <a:gd name="connsiteY8" fmla="*/ 3355195 h 3381843"/>
                <a:gd name="connsiteX9" fmla="*/ 3404267 w 3617167"/>
                <a:gd name="connsiteY9" fmla="*/ 3367336 h 3381843"/>
                <a:gd name="connsiteX10" fmla="*/ 3582914 w 3617167"/>
                <a:gd name="connsiteY10" fmla="*/ 3180675 h 3381843"/>
                <a:gd name="connsiteX11" fmla="*/ 2818576 w 3617167"/>
                <a:gd name="connsiteY11" fmla="*/ 3251786 h 3381843"/>
                <a:gd name="connsiteX12" fmla="*/ 2817756 w 3617167"/>
                <a:gd name="connsiteY12" fmla="*/ 3237448 h 3381843"/>
                <a:gd name="connsiteX13" fmla="*/ 3599184 w 3617167"/>
                <a:gd name="connsiteY13" fmla="*/ 3164116 h 3381843"/>
                <a:gd name="connsiteX14" fmla="*/ 263710 w 3617167"/>
                <a:gd name="connsiteY14" fmla="*/ 2711645 h 3381843"/>
                <a:gd name="connsiteX15" fmla="*/ 326253 w 3617167"/>
                <a:gd name="connsiteY15" fmla="*/ 2838709 h 3381843"/>
                <a:gd name="connsiteX16" fmla="*/ 326277 w 3617167"/>
                <a:gd name="connsiteY16" fmla="*/ 2838709 h 3381843"/>
                <a:gd name="connsiteX17" fmla="*/ 1612436 w 3617167"/>
                <a:gd name="connsiteY17" fmla="*/ 2988342 h 3381843"/>
                <a:gd name="connsiteX18" fmla="*/ 1617408 w 3617167"/>
                <a:gd name="connsiteY18" fmla="*/ 2943759 h 3381843"/>
                <a:gd name="connsiteX19" fmla="*/ 1633364 w 3617167"/>
                <a:gd name="connsiteY19" fmla="*/ 2893937 h 3381843"/>
                <a:gd name="connsiteX20" fmla="*/ 263710 w 3617167"/>
                <a:gd name="connsiteY20" fmla="*/ 2711645 h 3381843"/>
                <a:gd name="connsiteX21" fmla="*/ 239041 w 3617167"/>
                <a:gd name="connsiteY21" fmla="*/ 2691538 h 3381843"/>
                <a:gd name="connsiteX22" fmla="*/ 252896 w 3617167"/>
                <a:gd name="connsiteY22" fmla="*/ 2694604 h 3381843"/>
                <a:gd name="connsiteX23" fmla="*/ 1646398 w 3617167"/>
                <a:gd name="connsiteY23" fmla="*/ 2880227 h 3381843"/>
                <a:gd name="connsiteX24" fmla="*/ 1659578 w 3617167"/>
                <a:gd name="connsiteY24" fmla="*/ 2880855 h 3381843"/>
                <a:gd name="connsiteX25" fmla="*/ 1651926 w 3617167"/>
                <a:gd name="connsiteY25" fmla="*/ 2891572 h 3381843"/>
                <a:gd name="connsiteX26" fmla="*/ 1631650 w 3617167"/>
                <a:gd name="connsiteY26" fmla="*/ 2945617 h 3381843"/>
                <a:gd name="connsiteX27" fmla="*/ 1626533 w 3617167"/>
                <a:gd name="connsiteY27" fmla="*/ 2991818 h 3381843"/>
                <a:gd name="connsiteX28" fmla="*/ 1625446 w 3617167"/>
                <a:gd name="connsiteY28" fmla="*/ 3003332 h 3381843"/>
                <a:gd name="connsiteX29" fmla="*/ 1625422 w 3617167"/>
                <a:gd name="connsiteY29" fmla="*/ 3003308 h 3381843"/>
                <a:gd name="connsiteX30" fmla="*/ 1618591 w 3617167"/>
                <a:gd name="connsiteY30" fmla="*/ 3003018 h 3381843"/>
                <a:gd name="connsiteX31" fmla="*/ 320194 w 3617167"/>
                <a:gd name="connsiteY31" fmla="*/ 2852202 h 3381843"/>
                <a:gd name="connsiteX32" fmla="*/ 316863 w 3617167"/>
                <a:gd name="connsiteY32" fmla="*/ 2851551 h 3381843"/>
                <a:gd name="connsiteX33" fmla="*/ 315270 w 3617167"/>
                <a:gd name="connsiteY33" fmla="*/ 2848558 h 3381843"/>
                <a:gd name="connsiteX34" fmla="*/ 244786 w 3617167"/>
                <a:gd name="connsiteY34" fmla="*/ 2704500 h 3381843"/>
                <a:gd name="connsiteX35" fmla="*/ 1841194 w 3617167"/>
                <a:gd name="connsiteY35" fmla="*/ 2486362 h 3381843"/>
                <a:gd name="connsiteX36" fmla="*/ 1841218 w 3617167"/>
                <a:gd name="connsiteY36" fmla="*/ 2486362 h 3381843"/>
                <a:gd name="connsiteX37" fmla="*/ 1841194 w 3617167"/>
                <a:gd name="connsiteY37" fmla="*/ 2486362 h 3381843"/>
                <a:gd name="connsiteX38" fmla="*/ 1254465 w 3617167"/>
                <a:gd name="connsiteY38" fmla="*/ 898716 h 3381843"/>
                <a:gd name="connsiteX39" fmla="*/ 1263758 w 3617167"/>
                <a:gd name="connsiteY39" fmla="*/ 916023 h 3381843"/>
                <a:gd name="connsiteX40" fmla="*/ 1314762 w 3617167"/>
                <a:gd name="connsiteY40" fmla="*/ 1009173 h 3381843"/>
                <a:gd name="connsiteX41" fmla="*/ 1427126 w 3617167"/>
                <a:gd name="connsiteY41" fmla="*/ 1164237 h 3381843"/>
                <a:gd name="connsiteX42" fmla="*/ 1612315 w 3617167"/>
                <a:gd name="connsiteY42" fmla="*/ 1267742 h 3381843"/>
                <a:gd name="connsiteX43" fmla="*/ 1621246 w 3617167"/>
                <a:gd name="connsiteY43" fmla="*/ 1271845 h 3381843"/>
                <a:gd name="connsiteX44" fmla="*/ 1558148 w 3617167"/>
                <a:gd name="connsiteY44" fmla="*/ 1341098 h 3381843"/>
                <a:gd name="connsiteX45" fmla="*/ 1722023 w 3617167"/>
                <a:gd name="connsiteY45" fmla="*/ 1381312 h 3381843"/>
                <a:gd name="connsiteX46" fmla="*/ 1758231 w 3617167"/>
                <a:gd name="connsiteY46" fmla="*/ 1455900 h 3381843"/>
                <a:gd name="connsiteX47" fmla="*/ 1828763 w 3617167"/>
                <a:gd name="connsiteY47" fmla="*/ 1409385 h 3381843"/>
                <a:gd name="connsiteX48" fmla="*/ 1836704 w 3617167"/>
                <a:gd name="connsiteY48" fmla="*/ 1421358 h 3381843"/>
                <a:gd name="connsiteX49" fmla="*/ 1752486 w 3617167"/>
                <a:gd name="connsiteY49" fmla="*/ 1476900 h 3381843"/>
                <a:gd name="connsiteX50" fmla="*/ 1712078 w 3617167"/>
                <a:gd name="connsiteY50" fmla="*/ 1393599 h 3381843"/>
                <a:gd name="connsiteX51" fmla="*/ 1531283 w 3617167"/>
                <a:gd name="connsiteY51" fmla="*/ 1349281 h 3381843"/>
                <a:gd name="connsiteX52" fmla="*/ 1597445 w 3617167"/>
                <a:gd name="connsiteY52" fmla="*/ 1276625 h 3381843"/>
                <a:gd name="connsiteX53" fmla="*/ 1418098 w 3617167"/>
                <a:gd name="connsiteY53" fmla="*/ 1175341 h 3381843"/>
                <a:gd name="connsiteX54" fmla="*/ 1302259 w 3617167"/>
                <a:gd name="connsiteY54" fmla="*/ 1016173 h 3381843"/>
                <a:gd name="connsiteX55" fmla="*/ 1260451 w 3617167"/>
                <a:gd name="connsiteY55" fmla="*/ 940041 h 3381843"/>
                <a:gd name="connsiteX56" fmla="*/ 1245703 w 3617167"/>
                <a:gd name="connsiteY56" fmla="*/ 1010331 h 3381843"/>
                <a:gd name="connsiteX57" fmla="*/ 1192405 w 3617167"/>
                <a:gd name="connsiteY57" fmla="*/ 1009559 h 3381843"/>
                <a:gd name="connsiteX58" fmla="*/ 1183305 w 3617167"/>
                <a:gd name="connsiteY58" fmla="*/ 1035797 h 3381843"/>
                <a:gd name="connsiteX59" fmla="*/ 1182195 w 3617167"/>
                <a:gd name="connsiteY59" fmla="*/ 1040118 h 3381843"/>
                <a:gd name="connsiteX60" fmla="*/ 1135077 w 3617167"/>
                <a:gd name="connsiteY60" fmla="*/ 1132205 h 3381843"/>
                <a:gd name="connsiteX61" fmla="*/ 1069566 w 3617167"/>
                <a:gd name="connsiteY61" fmla="*/ 1475041 h 3381843"/>
                <a:gd name="connsiteX62" fmla="*/ 1046803 w 3617167"/>
                <a:gd name="connsiteY62" fmla="*/ 1306653 h 3381843"/>
                <a:gd name="connsiteX63" fmla="*/ 943130 w 3617167"/>
                <a:gd name="connsiteY63" fmla="*/ 1509487 h 3381843"/>
                <a:gd name="connsiteX64" fmla="*/ 786207 w 3617167"/>
                <a:gd name="connsiteY64" fmla="*/ 1606136 h 3381843"/>
                <a:gd name="connsiteX65" fmla="*/ 784952 w 3617167"/>
                <a:gd name="connsiteY65" fmla="*/ 1606112 h 3381843"/>
                <a:gd name="connsiteX66" fmla="*/ 763758 w 3617167"/>
                <a:gd name="connsiteY66" fmla="*/ 2358478 h 3381843"/>
                <a:gd name="connsiteX67" fmla="*/ 1832287 w 3617167"/>
                <a:gd name="connsiteY67" fmla="*/ 2471855 h 3381843"/>
                <a:gd name="connsiteX68" fmla="*/ 1897629 w 3617167"/>
                <a:gd name="connsiteY68" fmla="*/ 2350198 h 3381843"/>
                <a:gd name="connsiteX69" fmla="*/ 1941899 w 3617167"/>
                <a:gd name="connsiteY69" fmla="*/ 2281863 h 3381843"/>
                <a:gd name="connsiteX70" fmla="*/ 1973785 w 3617167"/>
                <a:gd name="connsiteY70" fmla="*/ 2208290 h 3381843"/>
                <a:gd name="connsiteX71" fmla="*/ 1976609 w 3617167"/>
                <a:gd name="connsiteY71" fmla="*/ 1684417 h 3381843"/>
                <a:gd name="connsiteX72" fmla="*/ 1971685 w 3617167"/>
                <a:gd name="connsiteY72" fmla="*/ 1650020 h 3381843"/>
                <a:gd name="connsiteX73" fmla="*/ 1985879 w 3617167"/>
                <a:gd name="connsiteY73" fmla="*/ 1647992 h 3381843"/>
                <a:gd name="connsiteX74" fmla="*/ 1990779 w 3617167"/>
                <a:gd name="connsiteY74" fmla="*/ 1682365 h 3381843"/>
                <a:gd name="connsiteX75" fmla="*/ 1986916 w 3617167"/>
                <a:gd name="connsiteY75" fmla="*/ 2214083 h 3381843"/>
                <a:gd name="connsiteX76" fmla="*/ 1954209 w 3617167"/>
                <a:gd name="connsiteY76" fmla="*/ 2289008 h 3381843"/>
                <a:gd name="connsiteX77" fmla="*/ 1909939 w 3617167"/>
                <a:gd name="connsiteY77" fmla="*/ 2357536 h 3381843"/>
                <a:gd name="connsiteX78" fmla="*/ 1843221 w 3617167"/>
                <a:gd name="connsiteY78" fmla="*/ 2482235 h 3381843"/>
                <a:gd name="connsiteX79" fmla="*/ 1841194 w 3617167"/>
                <a:gd name="connsiteY79" fmla="*/ 2486362 h 3381843"/>
                <a:gd name="connsiteX80" fmla="*/ 1836656 w 3617167"/>
                <a:gd name="connsiteY80" fmla="*/ 2486290 h 3381843"/>
                <a:gd name="connsiteX81" fmla="*/ 754948 w 3617167"/>
                <a:gd name="connsiteY81" fmla="*/ 2371343 h 3381843"/>
                <a:gd name="connsiteX82" fmla="*/ 749058 w 3617167"/>
                <a:gd name="connsiteY82" fmla="*/ 2370112 h 3381843"/>
                <a:gd name="connsiteX83" fmla="*/ 749251 w 3617167"/>
                <a:gd name="connsiteY83" fmla="*/ 2364126 h 3381843"/>
                <a:gd name="connsiteX84" fmla="*/ 770976 w 3617167"/>
                <a:gd name="connsiteY84" fmla="*/ 1591291 h 3381843"/>
                <a:gd name="connsiteX85" fmla="*/ 778314 w 3617167"/>
                <a:gd name="connsiteY85" fmla="*/ 1591653 h 3381843"/>
                <a:gd name="connsiteX86" fmla="*/ 930312 w 3617167"/>
                <a:gd name="connsiteY86" fmla="*/ 1503114 h 3381843"/>
                <a:gd name="connsiteX87" fmla="*/ 1054842 w 3617167"/>
                <a:gd name="connsiteY87" fmla="*/ 1259390 h 3381843"/>
                <a:gd name="connsiteX88" fmla="*/ 1071980 w 3617167"/>
                <a:gd name="connsiteY88" fmla="*/ 1385971 h 3381843"/>
                <a:gd name="connsiteX89" fmla="*/ 1121825 w 3617167"/>
                <a:gd name="connsiteY89" fmla="*/ 1126654 h 3381843"/>
                <a:gd name="connsiteX90" fmla="*/ 1168895 w 3617167"/>
                <a:gd name="connsiteY90" fmla="*/ 1034952 h 3381843"/>
                <a:gd name="connsiteX91" fmla="*/ 1169981 w 3617167"/>
                <a:gd name="connsiteY91" fmla="*/ 1030680 h 3381843"/>
                <a:gd name="connsiteX92" fmla="*/ 1179395 w 3617167"/>
                <a:gd name="connsiteY92" fmla="*/ 1001255 h 3381843"/>
                <a:gd name="connsiteX93" fmla="*/ 1180312 w 3617167"/>
                <a:gd name="connsiteY93" fmla="*/ 995076 h 3381843"/>
                <a:gd name="connsiteX94" fmla="*/ 1234116 w 3617167"/>
                <a:gd name="connsiteY94" fmla="*/ 995897 h 3381843"/>
                <a:gd name="connsiteX95" fmla="*/ 1158588 w 3617167"/>
                <a:gd name="connsiteY95" fmla="*/ 51752 h 3381843"/>
                <a:gd name="connsiteX96" fmla="*/ 1164913 w 3617167"/>
                <a:gd name="connsiteY96" fmla="*/ 64618 h 3381843"/>
                <a:gd name="connsiteX97" fmla="*/ 14386 w 3617167"/>
                <a:gd name="connsiteY97" fmla="*/ 1909747 h 3381843"/>
                <a:gd name="connsiteX98" fmla="*/ 119653 w 3617167"/>
                <a:gd name="connsiteY98" fmla="*/ 2560804 h 3381843"/>
                <a:gd name="connsiteX99" fmla="*/ 1805035 w 3617167"/>
                <a:gd name="connsiteY99" fmla="*/ 2785314 h 3381843"/>
                <a:gd name="connsiteX100" fmla="*/ 1815173 w 3617167"/>
                <a:gd name="connsiteY100" fmla="*/ 2785580 h 3381843"/>
                <a:gd name="connsiteX101" fmla="*/ 1803563 w 3617167"/>
                <a:gd name="connsiteY101" fmla="*/ 2815777 h 3381843"/>
                <a:gd name="connsiteX102" fmla="*/ 1790166 w 3617167"/>
                <a:gd name="connsiteY102" fmla="*/ 2810635 h 3381843"/>
                <a:gd name="connsiteX103" fmla="*/ 1794487 w 3617167"/>
                <a:gd name="connsiteY103" fmla="*/ 2799363 h 3381843"/>
                <a:gd name="connsiteX104" fmla="*/ 112412 w 3617167"/>
                <a:gd name="connsiteY104" fmla="*/ 2573815 h 3381843"/>
                <a:gd name="connsiteX105" fmla="*/ 108574 w 3617167"/>
                <a:gd name="connsiteY105" fmla="*/ 2572873 h 3381843"/>
                <a:gd name="connsiteX106" fmla="*/ 107319 w 3617167"/>
                <a:gd name="connsiteY106" fmla="*/ 2569132 h 3381843"/>
                <a:gd name="connsiteX107" fmla="*/ 0 w 3617167"/>
                <a:gd name="connsiteY107" fmla="*/ 1909747 h 3381843"/>
                <a:gd name="connsiteX108" fmla="*/ 322004 w 3617167"/>
                <a:gd name="connsiteY108" fmla="*/ 801294 h 3381843"/>
                <a:gd name="connsiteX109" fmla="*/ 1158588 w 3617167"/>
                <a:gd name="connsiteY109" fmla="*/ 51752 h 3381843"/>
                <a:gd name="connsiteX110" fmla="*/ 2070579 w 3617167"/>
                <a:gd name="connsiteY110" fmla="*/ 14290 h 3381843"/>
                <a:gd name="connsiteX111" fmla="*/ 1442985 w 3617167"/>
                <a:gd name="connsiteY111" fmla="*/ 120305 h 3381843"/>
                <a:gd name="connsiteX112" fmla="*/ 1408974 w 3617167"/>
                <a:gd name="connsiteY112" fmla="*/ 239645 h 3381843"/>
                <a:gd name="connsiteX113" fmla="*/ 1415177 w 3617167"/>
                <a:gd name="connsiteY113" fmla="*/ 249324 h 3381843"/>
                <a:gd name="connsiteX114" fmla="*/ 1793496 w 3617167"/>
                <a:gd name="connsiteY114" fmla="*/ 802766 h 3381843"/>
                <a:gd name="connsiteX115" fmla="*/ 1869339 w 3617167"/>
                <a:gd name="connsiteY115" fmla="*/ 818215 h 3381843"/>
                <a:gd name="connsiteX116" fmla="*/ 1960509 w 3617167"/>
                <a:gd name="connsiteY116" fmla="*/ 832843 h 3381843"/>
                <a:gd name="connsiteX117" fmla="*/ 1942019 w 3617167"/>
                <a:gd name="connsiteY117" fmla="*/ 808873 h 3381843"/>
                <a:gd name="connsiteX118" fmla="*/ 1923650 w 3617167"/>
                <a:gd name="connsiteY118" fmla="*/ 782418 h 3381843"/>
                <a:gd name="connsiteX119" fmla="*/ 2003909 w 3617167"/>
                <a:gd name="connsiteY119" fmla="*/ 717003 h 3381843"/>
                <a:gd name="connsiteX120" fmla="*/ 2048662 w 3617167"/>
                <a:gd name="connsiteY120" fmla="*/ 574829 h 3381843"/>
                <a:gd name="connsiteX121" fmla="*/ 2196605 w 3617167"/>
                <a:gd name="connsiteY121" fmla="*/ 341677 h 3381843"/>
                <a:gd name="connsiteX122" fmla="*/ 2359828 w 3617167"/>
                <a:gd name="connsiteY122" fmla="*/ 277542 h 3381843"/>
                <a:gd name="connsiteX123" fmla="*/ 2537679 w 3617167"/>
                <a:gd name="connsiteY123" fmla="*/ 288114 h 3381843"/>
                <a:gd name="connsiteX124" fmla="*/ 2806217 w 3617167"/>
                <a:gd name="connsiteY124" fmla="*/ 526600 h 3381843"/>
                <a:gd name="connsiteX125" fmla="*/ 2881166 w 3617167"/>
                <a:gd name="connsiteY125" fmla="*/ 564449 h 3381843"/>
                <a:gd name="connsiteX126" fmla="*/ 2880346 w 3617167"/>
                <a:gd name="connsiteY126" fmla="*/ 569639 h 3381843"/>
                <a:gd name="connsiteX127" fmla="*/ 2893718 w 3617167"/>
                <a:gd name="connsiteY127" fmla="*/ 762190 h 3381843"/>
                <a:gd name="connsiteX128" fmla="*/ 2984792 w 3617167"/>
                <a:gd name="connsiteY128" fmla="*/ 776118 h 3381843"/>
                <a:gd name="connsiteX129" fmla="*/ 2917784 w 3617167"/>
                <a:gd name="connsiteY129" fmla="*/ 825456 h 3381843"/>
                <a:gd name="connsiteX130" fmla="*/ 2961354 w 3617167"/>
                <a:gd name="connsiteY130" fmla="*/ 942793 h 3381843"/>
                <a:gd name="connsiteX131" fmla="*/ 2853552 w 3617167"/>
                <a:gd name="connsiteY131" fmla="*/ 888409 h 3381843"/>
                <a:gd name="connsiteX132" fmla="*/ 2829969 w 3617167"/>
                <a:gd name="connsiteY132" fmla="*/ 939582 h 3381843"/>
                <a:gd name="connsiteX133" fmla="*/ 2832914 w 3617167"/>
                <a:gd name="connsiteY133" fmla="*/ 947403 h 3381843"/>
                <a:gd name="connsiteX134" fmla="*/ 3114632 w 3617167"/>
                <a:gd name="connsiteY134" fmla="*/ 1286232 h 3381843"/>
                <a:gd name="connsiteX135" fmla="*/ 3193129 w 3617167"/>
                <a:gd name="connsiteY135" fmla="*/ 1619243 h 3381843"/>
                <a:gd name="connsiteX136" fmla="*/ 3236482 w 3617167"/>
                <a:gd name="connsiteY136" fmla="*/ 1908372 h 3381843"/>
                <a:gd name="connsiteX137" fmla="*/ 3195109 w 3617167"/>
                <a:gd name="connsiteY137" fmla="*/ 1891523 h 3381843"/>
                <a:gd name="connsiteX138" fmla="*/ 3153398 w 3617167"/>
                <a:gd name="connsiteY138" fmla="*/ 2083543 h 3381843"/>
                <a:gd name="connsiteX139" fmla="*/ 3105556 w 3617167"/>
                <a:gd name="connsiteY139" fmla="*/ 2156827 h 3381843"/>
                <a:gd name="connsiteX140" fmla="*/ 3091049 w 3617167"/>
                <a:gd name="connsiteY140" fmla="*/ 2176548 h 3381843"/>
                <a:gd name="connsiteX141" fmla="*/ 3068335 w 3617167"/>
                <a:gd name="connsiteY141" fmla="*/ 2207735 h 3381843"/>
                <a:gd name="connsiteX142" fmla="*/ 3069831 w 3617167"/>
                <a:gd name="connsiteY142" fmla="*/ 2210510 h 3381843"/>
                <a:gd name="connsiteX143" fmla="*/ 3070507 w 3617167"/>
                <a:gd name="connsiteY143" fmla="*/ 2211765 h 3381843"/>
                <a:gd name="connsiteX144" fmla="*/ 3183136 w 3617167"/>
                <a:gd name="connsiteY144" fmla="*/ 2168800 h 3381843"/>
                <a:gd name="connsiteX145" fmla="*/ 3095586 w 3617167"/>
                <a:gd name="connsiteY145" fmla="*/ 2279160 h 3381843"/>
                <a:gd name="connsiteX146" fmla="*/ 3095563 w 3617167"/>
                <a:gd name="connsiteY146" fmla="*/ 2279160 h 3381843"/>
                <a:gd name="connsiteX147" fmla="*/ 3093849 w 3617167"/>
                <a:gd name="connsiteY147" fmla="*/ 2374433 h 3381843"/>
                <a:gd name="connsiteX148" fmla="*/ 3317224 w 3617167"/>
                <a:gd name="connsiteY148" fmla="*/ 2333591 h 3381843"/>
                <a:gd name="connsiteX149" fmla="*/ 3363545 w 3617167"/>
                <a:gd name="connsiteY149" fmla="*/ 1535097 h 3381843"/>
                <a:gd name="connsiteX150" fmla="*/ 3226682 w 3617167"/>
                <a:gd name="connsiteY150" fmla="*/ 1440137 h 3381843"/>
                <a:gd name="connsiteX151" fmla="*/ 2986361 w 3617167"/>
                <a:gd name="connsiteY151" fmla="*/ 966038 h 3381843"/>
                <a:gd name="connsiteX152" fmla="*/ 2985902 w 3617167"/>
                <a:gd name="connsiteY152" fmla="*/ 831129 h 3381843"/>
                <a:gd name="connsiteX153" fmla="*/ 3080331 w 3617167"/>
                <a:gd name="connsiteY153" fmla="*/ 734890 h 3381843"/>
                <a:gd name="connsiteX154" fmla="*/ 3396301 w 3617167"/>
                <a:gd name="connsiteY154" fmla="*/ 602539 h 3381843"/>
                <a:gd name="connsiteX155" fmla="*/ 3433570 w 3617167"/>
                <a:gd name="connsiteY155" fmla="*/ 591194 h 3381843"/>
                <a:gd name="connsiteX156" fmla="*/ 2070579 w 3617167"/>
                <a:gd name="connsiteY156" fmla="*/ 14290 h 3381843"/>
                <a:gd name="connsiteX157" fmla="*/ 2070652 w 3617167"/>
                <a:gd name="connsiteY157" fmla="*/ 0 h 3381843"/>
                <a:gd name="connsiteX158" fmla="*/ 3453822 w 3617167"/>
                <a:gd name="connsiteY158" fmla="*/ 591484 h 3381843"/>
                <a:gd name="connsiteX159" fmla="*/ 3464033 w 3617167"/>
                <a:gd name="connsiteY159" fmla="*/ 602153 h 3381843"/>
                <a:gd name="connsiteX160" fmla="*/ 3449309 w 3617167"/>
                <a:gd name="connsiteY160" fmla="*/ 603577 h 3381843"/>
                <a:gd name="connsiteX161" fmla="*/ 3402119 w 3617167"/>
                <a:gd name="connsiteY161" fmla="*/ 615743 h 3381843"/>
                <a:gd name="connsiteX162" fmla="*/ 3086028 w 3617167"/>
                <a:gd name="connsiteY162" fmla="*/ 748190 h 3381843"/>
                <a:gd name="connsiteX163" fmla="*/ 2999275 w 3617167"/>
                <a:gd name="connsiteY163" fmla="*/ 836584 h 3381843"/>
                <a:gd name="connsiteX164" fmla="*/ 2999661 w 3617167"/>
                <a:gd name="connsiteY164" fmla="*/ 960486 h 3381843"/>
                <a:gd name="connsiteX165" fmla="*/ 3002051 w 3617167"/>
                <a:gd name="connsiteY165" fmla="*/ 966038 h 3381843"/>
                <a:gd name="connsiteX166" fmla="*/ 3239620 w 3617167"/>
                <a:gd name="connsiteY166" fmla="*/ 1433668 h 3381843"/>
                <a:gd name="connsiteX167" fmla="*/ 3371752 w 3617167"/>
                <a:gd name="connsiteY167" fmla="*/ 1521459 h 3381843"/>
                <a:gd name="connsiteX168" fmla="*/ 3378849 w 3617167"/>
                <a:gd name="connsiteY168" fmla="*/ 1521942 h 3381843"/>
                <a:gd name="connsiteX169" fmla="*/ 3331055 w 3617167"/>
                <a:gd name="connsiteY169" fmla="*/ 2345540 h 3381843"/>
                <a:gd name="connsiteX170" fmla="*/ 3325624 w 3617167"/>
                <a:gd name="connsiteY170" fmla="*/ 2346602 h 3381843"/>
                <a:gd name="connsiteX171" fmla="*/ 3085207 w 3617167"/>
                <a:gd name="connsiteY171" fmla="*/ 2390485 h 3381843"/>
                <a:gd name="connsiteX172" fmla="*/ 3073717 w 3617167"/>
                <a:gd name="connsiteY172" fmla="*/ 2392392 h 3381843"/>
                <a:gd name="connsiteX173" fmla="*/ 3073549 w 3617167"/>
                <a:gd name="connsiteY173" fmla="*/ 2392392 h 3381843"/>
                <a:gd name="connsiteX174" fmla="*/ 3077000 w 3617167"/>
                <a:gd name="connsiteY174" fmla="*/ 2381264 h 3381843"/>
                <a:gd name="connsiteX175" fmla="*/ 3080838 w 3617167"/>
                <a:gd name="connsiteY175" fmla="*/ 2278822 h 3381843"/>
                <a:gd name="connsiteX176" fmla="*/ 3080138 w 3617167"/>
                <a:gd name="connsiteY176" fmla="*/ 2275515 h 3381843"/>
                <a:gd name="connsiteX177" fmla="*/ 3139397 w 3617167"/>
                <a:gd name="connsiteY177" fmla="*/ 2200903 h 3381843"/>
                <a:gd name="connsiteX178" fmla="*/ 3063555 w 3617167"/>
                <a:gd name="connsiteY178" fmla="*/ 2229797 h 3381843"/>
                <a:gd name="connsiteX179" fmla="*/ 3060683 w 3617167"/>
                <a:gd name="connsiteY179" fmla="*/ 2223931 h 3381843"/>
                <a:gd name="connsiteX180" fmla="*/ 3057231 w 3617167"/>
                <a:gd name="connsiteY180" fmla="*/ 2217414 h 3381843"/>
                <a:gd name="connsiteX181" fmla="*/ 3053514 w 3617167"/>
                <a:gd name="connsiteY181" fmla="*/ 2210366 h 3381843"/>
                <a:gd name="connsiteX182" fmla="*/ 3051631 w 3617167"/>
                <a:gd name="connsiteY182" fmla="*/ 2206552 h 3381843"/>
                <a:gd name="connsiteX183" fmla="*/ 3054069 w 3617167"/>
                <a:gd name="connsiteY183" fmla="*/ 2203052 h 3381843"/>
                <a:gd name="connsiteX184" fmla="*/ 3079486 w 3617167"/>
                <a:gd name="connsiteY184" fmla="*/ 2168051 h 3381843"/>
                <a:gd name="connsiteX185" fmla="*/ 3093945 w 3617167"/>
                <a:gd name="connsiteY185" fmla="*/ 2148330 h 3381843"/>
                <a:gd name="connsiteX186" fmla="*/ 3140532 w 3617167"/>
                <a:gd name="connsiteY186" fmla="*/ 2077195 h 3381843"/>
                <a:gd name="connsiteX187" fmla="*/ 3181253 w 3617167"/>
                <a:gd name="connsiteY187" fmla="*/ 1880781 h 3381843"/>
                <a:gd name="connsiteX188" fmla="*/ 3181688 w 3617167"/>
                <a:gd name="connsiteY188" fmla="*/ 1870595 h 3381843"/>
                <a:gd name="connsiteX189" fmla="*/ 3218571 w 3617167"/>
                <a:gd name="connsiteY189" fmla="*/ 1885585 h 3381843"/>
                <a:gd name="connsiteX190" fmla="*/ 3178960 w 3617167"/>
                <a:gd name="connsiteY190" fmla="*/ 1621368 h 3381843"/>
                <a:gd name="connsiteX191" fmla="*/ 3101066 w 3617167"/>
                <a:gd name="connsiteY191" fmla="*/ 1290963 h 3381843"/>
                <a:gd name="connsiteX192" fmla="*/ 2822945 w 3617167"/>
                <a:gd name="connsiteY192" fmla="*/ 958000 h 3381843"/>
                <a:gd name="connsiteX193" fmla="*/ 2821062 w 3617167"/>
                <a:gd name="connsiteY193" fmla="*/ 956744 h 3381843"/>
                <a:gd name="connsiteX194" fmla="*/ 2814448 w 3617167"/>
                <a:gd name="connsiteY194" fmla="*/ 939075 h 3381843"/>
                <a:gd name="connsiteX195" fmla="*/ 2846745 w 3617167"/>
                <a:gd name="connsiteY195" fmla="*/ 868978 h 3381843"/>
                <a:gd name="connsiteX196" fmla="*/ 2935236 w 3617167"/>
                <a:gd name="connsiteY196" fmla="*/ 913561 h 3381843"/>
                <a:gd name="connsiteX197" fmla="*/ 2900598 w 3617167"/>
                <a:gd name="connsiteY197" fmla="*/ 820363 h 3381843"/>
                <a:gd name="connsiteX198" fmla="*/ 2948464 w 3617167"/>
                <a:gd name="connsiteY198" fmla="*/ 785146 h 3381843"/>
                <a:gd name="connsiteX199" fmla="*/ 2883194 w 3617167"/>
                <a:gd name="connsiteY199" fmla="*/ 775152 h 3381843"/>
                <a:gd name="connsiteX200" fmla="*/ 2881722 w 3617167"/>
                <a:gd name="connsiteY200" fmla="*/ 771121 h 3381843"/>
                <a:gd name="connsiteX201" fmla="*/ 2865404 w 3617167"/>
                <a:gd name="connsiteY201" fmla="*/ 572584 h 3381843"/>
                <a:gd name="connsiteX202" fmla="*/ 2795089 w 3617167"/>
                <a:gd name="connsiteY202" fmla="*/ 537101 h 3381843"/>
                <a:gd name="connsiteX203" fmla="*/ 2794100 w 3617167"/>
                <a:gd name="connsiteY203" fmla="*/ 534663 h 3381843"/>
                <a:gd name="connsiteX204" fmla="*/ 2533913 w 3617167"/>
                <a:gd name="connsiteY204" fmla="*/ 301970 h 3381843"/>
                <a:gd name="connsiteX205" fmla="*/ 2362121 w 3617167"/>
                <a:gd name="connsiteY205" fmla="*/ 291759 h 3381843"/>
                <a:gd name="connsiteX206" fmla="*/ 2204764 w 3617167"/>
                <a:gd name="connsiteY206" fmla="*/ 353601 h 3381843"/>
                <a:gd name="connsiteX207" fmla="*/ 2062590 w 3617167"/>
                <a:gd name="connsiteY207" fmla="*/ 579149 h 3381843"/>
                <a:gd name="connsiteX208" fmla="*/ 2062252 w 3617167"/>
                <a:gd name="connsiteY208" fmla="*/ 581346 h 3381843"/>
                <a:gd name="connsiteX209" fmla="*/ 2060755 w 3617167"/>
                <a:gd name="connsiteY209" fmla="*/ 582988 h 3381843"/>
                <a:gd name="connsiteX210" fmla="*/ 2018730 w 3617167"/>
                <a:gd name="connsiteY210" fmla="*/ 719103 h 3381843"/>
                <a:gd name="connsiteX211" fmla="*/ 2019286 w 3617167"/>
                <a:gd name="connsiteY211" fmla="*/ 723086 h 3381843"/>
                <a:gd name="connsiteX212" fmla="*/ 1943105 w 3617167"/>
                <a:gd name="connsiteY212" fmla="*/ 785218 h 3381843"/>
                <a:gd name="connsiteX213" fmla="*/ 1953702 w 3617167"/>
                <a:gd name="connsiteY213" fmla="*/ 800497 h 3381843"/>
                <a:gd name="connsiteX214" fmla="*/ 1994037 w 3617167"/>
                <a:gd name="connsiteY214" fmla="*/ 852853 h 3381843"/>
                <a:gd name="connsiteX215" fmla="*/ 1866853 w 3617167"/>
                <a:gd name="connsiteY215" fmla="*/ 832408 h 3381843"/>
                <a:gd name="connsiteX216" fmla="*/ 1786086 w 3617167"/>
                <a:gd name="connsiteY216" fmla="*/ 815970 h 3381843"/>
                <a:gd name="connsiteX217" fmla="*/ 1784493 w 3617167"/>
                <a:gd name="connsiteY217" fmla="*/ 814184 h 3381843"/>
                <a:gd name="connsiteX218" fmla="*/ 1403181 w 3617167"/>
                <a:gd name="connsiteY218" fmla="*/ 257121 h 3381843"/>
                <a:gd name="connsiteX219" fmla="*/ 1395360 w 3617167"/>
                <a:gd name="connsiteY219" fmla="*/ 244955 h 3381843"/>
                <a:gd name="connsiteX220" fmla="*/ 1392270 w 3617167"/>
                <a:gd name="connsiteY220" fmla="*/ 241938 h 3381843"/>
                <a:gd name="connsiteX221" fmla="*/ 1394346 w 3617167"/>
                <a:gd name="connsiteY221" fmla="*/ 238848 h 3381843"/>
                <a:gd name="connsiteX222" fmla="*/ 1430240 w 3617167"/>
                <a:gd name="connsiteY222" fmla="*/ 112895 h 3381843"/>
                <a:gd name="connsiteX223" fmla="*/ 1431229 w 3617167"/>
                <a:gd name="connsiteY223" fmla="*/ 109298 h 3381843"/>
                <a:gd name="connsiteX224" fmla="*/ 1434753 w 3617167"/>
                <a:gd name="connsiteY224" fmla="*/ 108067 h 3381843"/>
                <a:gd name="connsiteX225" fmla="*/ 2070652 w 3617167"/>
                <a:gd name="connsiteY225" fmla="*/ 0 h 338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617167" h="3381843">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6" name="Freeform: Shape 25">
              <a:extLst>
                <a:ext uri="{FF2B5EF4-FFF2-40B4-BE49-F238E27FC236}">
                  <a16:creationId xmlns:a16="http://schemas.microsoft.com/office/drawing/2014/main" id="{0F47C14F-EDC9-A323-B2B8-CEFE42A8A1FB}"/>
                </a:ext>
              </a:extLst>
            </p:cNvPr>
            <p:cNvSpPr/>
            <p:nvPr/>
          </p:nvSpPr>
          <p:spPr>
            <a:xfrm>
              <a:off x="7995861" y="1322288"/>
              <a:ext cx="2027279" cy="5323954"/>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7" name="Freeform: Shape 26">
              <a:extLst>
                <a:ext uri="{FF2B5EF4-FFF2-40B4-BE49-F238E27FC236}">
                  <a16:creationId xmlns:a16="http://schemas.microsoft.com/office/drawing/2014/main" id="{FC5136F0-1A81-C859-2349-B1608A975454}"/>
                </a:ext>
              </a:extLst>
            </p:cNvPr>
            <p:cNvSpPr/>
            <p:nvPr/>
          </p:nvSpPr>
          <p:spPr>
            <a:xfrm>
              <a:off x="7115781" y="2108544"/>
              <a:ext cx="4017498" cy="4010307"/>
            </a:xfrm>
            <a:custGeom>
              <a:avLst/>
              <a:gdLst>
                <a:gd name="connsiteX0" fmla="*/ 1420897 w 4017498"/>
                <a:gd name="connsiteY0" fmla="*/ 3841195 h 4010308"/>
                <a:gd name="connsiteX1" fmla="*/ 1276646 w 4017498"/>
                <a:gd name="connsiteY1" fmla="*/ 3843030 h 4010308"/>
                <a:gd name="connsiteX2" fmla="*/ 1276622 w 4017498"/>
                <a:gd name="connsiteY2" fmla="*/ 3843030 h 4010308"/>
                <a:gd name="connsiteX3" fmla="*/ 1419086 w 4017498"/>
                <a:gd name="connsiteY3" fmla="*/ 3890679 h 4010308"/>
                <a:gd name="connsiteX4" fmla="*/ 1435766 w 4017498"/>
                <a:gd name="connsiteY4" fmla="*/ 3826640 h 4010308"/>
                <a:gd name="connsiteX5" fmla="*/ 1432748 w 4017498"/>
                <a:gd name="connsiteY5" fmla="*/ 3909603 h 4010308"/>
                <a:gd name="connsiteX6" fmla="*/ 1423938 w 4017498"/>
                <a:gd name="connsiteY6" fmla="*/ 3907020 h 4010308"/>
                <a:gd name="connsiteX7" fmla="*/ 1237325 w 4017498"/>
                <a:gd name="connsiteY7" fmla="*/ 3842957 h 4010308"/>
                <a:gd name="connsiteX8" fmla="*/ 1204497 w 4017498"/>
                <a:gd name="connsiteY8" fmla="*/ 3829561 h 4010308"/>
                <a:gd name="connsiteX9" fmla="*/ 2673624 w 4017498"/>
                <a:gd name="connsiteY9" fmla="*/ 3768733 h 4010308"/>
                <a:gd name="connsiteX10" fmla="*/ 2677390 w 4017498"/>
                <a:gd name="connsiteY10" fmla="*/ 3814234 h 4010308"/>
                <a:gd name="connsiteX11" fmla="*/ 2684317 w 4017498"/>
                <a:gd name="connsiteY11" fmla="*/ 3902556 h 4010308"/>
                <a:gd name="connsiteX12" fmla="*/ 2941728 w 4017498"/>
                <a:gd name="connsiteY12" fmla="*/ 3776554 h 4010308"/>
                <a:gd name="connsiteX13" fmla="*/ 2673624 w 4017498"/>
                <a:gd name="connsiteY13" fmla="*/ 3768733 h 4010308"/>
                <a:gd name="connsiteX14" fmla="*/ 1500939 w 4017498"/>
                <a:gd name="connsiteY14" fmla="*/ 3760573 h 4010308"/>
                <a:gd name="connsiteX15" fmla="*/ 941800 w 4017498"/>
                <a:gd name="connsiteY15" fmla="*/ 3770325 h 4010308"/>
                <a:gd name="connsiteX16" fmla="*/ 1495677 w 4017498"/>
                <a:gd name="connsiteY16" fmla="*/ 3992421 h 4010308"/>
                <a:gd name="connsiteX17" fmla="*/ 1501590 w 4017498"/>
                <a:gd name="connsiteY17" fmla="*/ 3760573 h 4010308"/>
                <a:gd name="connsiteX18" fmla="*/ 2658103 w 4017498"/>
                <a:gd name="connsiteY18" fmla="*/ 3754009 h 4010308"/>
                <a:gd name="connsiteX19" fmla="*/ 2666045 w 4017498"/>
                <a:gd name="connsiteY19" fmla="*/ 3754202 h 4010308"/>
                <a:gd name="connsiteX20" fmla="*/ 2966928 w 4017498"/>
                <a:gd name="connsiteY20" fmla="*/ 3763013 h 4010308"/>
                <a:gd name="connsiteX21" fmla="*/ 2991308 w 4017498"/>
                <a:gd name="connsiteY21" fmla="*/ 3763785 h 4010308"/>
                <a:gd name="connsiteX22" fmla="*/ 2970380 w 4017498"/>
                <a:gd name="connsiteY22" fmla="*/ 3776337 h 4010308"/>
                <a:gd name="connsiteX23" fmla="*/ 2680503 w 4017498"/>
                <a:gd name="connsiteY23" fmla="*/ 3919573 h 4010308"/>
                <a:gd name="connsiteX24" fmla="*/ 2671307 w 4017498"/>
                <a:gd name="connsiteY24" fmla="*/ 3923218 h 4010308"/>
                <a:gd name="connsiteX25" fmla="*/ 2671283 w 4017498"/>
                <a:gd name="connsiteY25" fmla="*/ 3923218 h 4010308"/>
                <a:gd name="connsiteX26" fmla="*/ 2670679 w 4017498"/>
                <a:gd name="connsiteY26" fmla="*/ 3913370 h 4010308"/>
                <a:gd name="connsiteX27" fmla="*/ 2663076 w 4017498"/>
                <a:gd name="connsiteY27" fmla="*/ 3815441 h 4010308"/>
                <a:gd name="connsiteX28" fmla="*/ 2658706 w 4017498"/>
                <a:gd name="connsiteY28" fmla="*/ 3761926 h 4010308"/>
                <a:gd name="connsiteX29" fmla="*/ 1500842 w 4017498"/>
                <a:gd name="connsiteY29" fmla="*/ 3746235 h 4010308"/>
                <a:gd name="connsiteX30" fmla="*/ 1516218 w 4017498"/>
                <a:gd name="connsiteY30" fmla="*/ 3746235 h 4010308"/>
                <a:gd name="connsiteX31" fmla="*/ 1516073 w 4017498"/>
                <a:gd name="connsiteY31" fmla="*/ 3753549 h 4010308"/>
                <a:gd name="connsiteX32" fmla="*/ 1509701 w 4017498"/>
                <a:gd name="connsiteY32" fmla="*/ 4001642 h 4010308"/>
                <a:gd name="connsiteX33" fmla="*/ 1509363 w 4017498"/>
                <a:gd name="connsiteY33" fmla="*/ 4010284 h 4010308"/>
                <a:gd name="connsiteX34" fmla="*/ 1509363 w 4017498"/>
                <a:gd name="connsiteY34" fmla="*/ 4010308 h 4010308"/>
                <a:gd name="connsiteX35" fmla="*/ 1500939 w 4017498"/>
                <a:gd name="connsiteY35" fmla="*/ 4008401 h 4010308"/>
                <a:gd name="connsiteX36" fmla="*/ 913148 w 4017498"/>
                <a:gd name="connsiteY36" fmla="*/ 3769891 h 4010308"/>
                <a:gd name="connsiteX37" fmla="*/ 892220 w 4017498"/>
                <a:gd name="connsiteY37" fmla="*/ 3757194 h 4010308"/>
                <a:gd name="connsiteX38" fmla="*/ 916696 w 4017498"/>
                <a:gd name="connsiteY38" fmla="*/ 3756590 h 4010308"/>
                <a:gd name="connsiteX39" fmla="*/ 1500842 w 4017498"/>
                <a:gd name="connsiteY39" fmla="*/ 3746235 h 4010308"/>
                <a:gd name="connsiteX40" fmla="*/ 1992008 w 4017498"/>
                <a:gd name="connsiteY40" fmla="*/ 3596433 h 4010308"/>
                <a:gd name="connsiteX41" fmla="*/ 1992973 w 4017498"/>
                <a:gd name="connsiteY41" fmla="*/ 3602781 h 4010308"/>
                <a:gd name="connsiteX42" fmla="*/ 1992998 w 4017498"/>
                <a:gd name="connsiteY42" fmla="*/ 3602781 h 4010308"/>
                <a:gd name="connsiteX43" fmla="*/ 2149341 w 4017498"/>
                <a:gd name="connsiteY43" fmla="*/ 3605002 h 4010308"/>
                <a:gd name="connsiteX44" fmla="*/ 2149824 w 4017498"/>
                <a:gd name="connsiteY44" fmla="*/ 3598605 h 4010308"/>
                <a:gd name="connsiteX45" fmla="*/ 1975280 w 4017498"/>
                <a:gd name="connsiteY45" fmla="*/ 3581805 h 4010308"/>
                <a:gd name="connsiteX46" fmla="*/ 2165321 w 4017498"/>
                <a:gd name="connsiteY46" fmla="*/ 3584460 h 4010308"/>
                <a:gd name="connsiteX47" fmla="*/ 2162641 w 4017498"/>
                <a:gd name="connsiteY47" fmla="*/ 3619533 h 4010308"/>
                <a:gd name="connsiteX48" fmla="*/ 2162641 w 4017498"/>
                <a:gd name="connsiteY48" fmla="*/ 3619557 h 4010308"/>
                <a:gd name="connsiteX49" fmla="*/ 1980663 w 4017498"/>
                <a:gd name="connsiteY49" fmla="*/ 3616950 h 4010308"/>
                <a:gd name="connsiteX50" fmla="*/ 3253111 w 4017498"/>
                <a:gd name="connsiteY50" fmla="*/ 3444651 h 4010308"/>
                <a:gd name="connsiteX51" fmla="*/ 3239449 w 4017498"/>
                <a:gd name="connsiteY51" fmla="*/ 3446124 h 4010308"/>
                <a:gd name="connsiteX52" fmla="*/ 3251229 w 4017498"/>
                <a:gd name="connsiteY52" fmla="*/ 3446341 h 4010308"/>
                <a:gd name="connsiteX53" fmla="*/ 3253111 w 4017498"/>
                <a:gd name="connsiteY53" fmla="*/ 3444651 h 4010308"/>
                <a:gd name="connsiteX54" fmla="*/ 2107099 w 4017498"/>
                <a:gd name="connsiteY54" fmla="*/ 3429710 h 4010308"/>
                <a:gd name="connsiteX55" fmla="*/ 2084313 w 4017498"/>
                <a:gd name="connsiteY55" fmla="*/ 3429855 h 4010308"/>
                <a:gd name="connsiteX56" fmla="*/ 2023267 w 4017498"/>
                <a:gd name="connsiteY56" fmla="*/ 3429807 h 4010308"/>
                <a:gd name="connsiteX57" fmla="*/ 2023919 w 4017498"/>
                <a:gd name="connsiteY57" fmla="*/ 3502270 h 4010308"/>
                <a:gd name="connsiteX58" fmla="*/ 2025174 w 4017498"/>
                <a:gd name="connsiteY58" fmla="*/ 3502270 h 4010308"/>
                <a:gd name="connsiteX59" fmla="*/ 2025222 w 4017498"/>
                <a:gd name="connsiteY59" fmla="*/ 3503187 h 4010308"/>
                <a:gd name="connsiteX60" fmla="*/ 2025222 w 4017498"/>
                <a:gd name="connsiteY60" fmla="*/ 3503163 h 4010308"/>
                <a:gd name="connsiteX61" fmla="*/ 2107968 w 4017498"/>
                <a:gd name="connsiteY61" fmla="*/ 3504539 h 4010308"/>
                <a:gd name="connsiteX62" fmla="*/ 2108741 w 4017498"/>
                <a:gd name="connsiteY62" fmla="*/ 3501401 h 4010308"/>
                <a:gd name="connsiteX63" fmla="*/ 2107703 w 4017498"/>
                <a:gd name="connsiteY63" fmla="*/ 3498166 h 4010308"/>
                <a:gd name="connsiteX64" fmla="*/ 2105892 w 4017498"/>
                <a:gd name="connsiteY64" fmla="*/ 3491649 h 4010308"/>
                <a:gd name="connsiteX65" fmla="*/ 2105723 w 4017498"/>
                <a:gd name="connsiteY65" fmla="*/ 3490394 h 4010308"/>
                <a:gd name="connsiteX66" fmla="*/ 2107099 w 4017498"/>
                <a:gd name="connsiteY66" fmla="*/ 3429710 h 4010308"/>
                <a:gd name="connsiteX67" fmla="*/ 3292505 w 4017498"/>
                <a:gd name="connsiteY67" fmla="*/ 3425896 h 4010308"/>
                <a:gd name="connsiteX68" fmla="*/ 3278167 w 4017498"/>
                <a:gd name="connsiteY68" fmla="*/ 3440282 h 4010308"/>
                <a:gd name="connsiteX69" fmla="*/ 3258663 w 4017498"/>
                <a:gd name="connsiteY69" fmla="*/ 3458941 h 4010308"/>
                <a:gd name="connsiteX70" fmla="*/ 3256587 w 4017498"/>
                <a:gd name="connsiteY70" fmla="*/ 3460776 h 4010308"/>
                <a:gd name="connsiteX71" fmla="*/ 3256539 w 4017498"/>
                <a:gd name="connsiteY71" fmla="*/ 3460800 h 4010308"/>
                <a:gd name="connsiteX72" fmla="*/ 3120496 w 4017498"/>
                <a:gd name="connsiteY72" fmla="*/ 3458338 h 4010308"/>
                <a:gd name="connsiteX73" fmla="*/ 3119989 w 4017498"/>
                <a:gd name="connsiteY73" fmla="*/ 3444024 h 4010308"/>
                <a:gd name="connsiteX74" fmla="*/ 3258977 w 4017498"/>
                <a:gd name="connsiteY74" fmla="*/ 3429565 h 4010308"/>
                <a:gd name="connsiteX75" fmla="*/ 2012864 w 4017498"/>
                <a:gd name="connsiteY75" fmla="*/ 3415179 h 4010308"/>
                <a:gd name="connsiteX76" fmla="*/ 2018150 w 4017498"/>
                <a:gd name="connsiteY76" fmla="*/ 3415324 h 4010308"/>
                <a:gd name="connsiteX77" fmla="*/ 2084216 w 4017498"/>
                <a:gd name="connsiteY77" fmla="*/ 3415493 h 4010308"/>
                <a:gd name="connsiteX78" fmla="*/ 2116924 w 4017498"/>
                <a:gd name="connsiteY78" fmla="*/ 3415324 h 4010308"/>
                <a:gd name="connsiteX79" fmla="*/ 2127110 w 4017498"/>
                <a:gd name="connsiteY79" fmla="*/ 3415324 h 4010308"/>
                <a:gd name="connsiteX80" fmla="*/ 2123682 w 4017498"/>
                <a:gd name="connsiteY80" fmla="*/ 3424906 h 4010308"/>
                <a:gd name="connsiteX81" fmla="*/ 2119917 w 4017498"/>
                <a:gd name="connsiteY81" fmla="*/ 3487666 h 4010308"/>
                <a:gd name="connsiteX82" fmla="*/ 2120158 w 4017498"/>
                <a:gd name="connsiteY82" fmla="*/ 3489476 h 4010308"/>
                <a:gd name="connsiteX83" fmla="*/ 2121365 w 4017498"/>
                <a:gd name="connsiteY83" fmla="*/ 3493628 h 4010308"/>
                <a:gd name="connsiteX84" fmla="*/ 2123176 w 4017498"/>
                <a:gd name="connsiteY84" fmla="*/ 3499976 h 4010308"/>
                <a:gd name="connsiteX85" fmla="*/ 2123513 w 4017498"/>
                <a:gd name="connsiteY85" fmla="*/ 3501570 h 4010308"/>
                <a:gd name="connsiteX86" fmla="*/ 2123127 w 4017498"/>
                <a:gd name="connsiteY86" fmla="*/ 3503139 h 4010308"/>
                <a:gd name="connsiteX87" fmla="*/ 2120810 w 4017498"/>
                <a:gd name="connsiteY87" fmla="*/ 3513204 h 4010308"/>
                <a:gd name="connsiteX88" fmla="*/ 2119627 w 4017498"/>
                <a:gd name="connsiteY88" fmla="*/ 3519094 h 4010308"/>
                <a:gd name="connsiteX89" fmla="*/ 2119579 w 4017498"/>
                <a:gd name="connsiteY89" fmla="*/ 3519094 h 4010308"/>
                <a:gd name="connsiteX90" fmla="*/ 2011608 w 4017498"/>
                <a:gd name="connsiteY90" fmla="*/ 3517284 h 4010308"/>
                <a:gd name="connsiteX91" fmla="*/ 2010957 w 4017498"/>
                <a:gd name="connsiteY91" fmla="*/ 3510766 h 4010308"/>
                <a:gd name="connsiteX92" fmla="*/ 2011174 w 4017498"/>
                <a:gd name="connsiteY92" fmla="*/ 3420224 h 4010308"/>
                <a:gd name="connsiteX93" fmla="*/ 401103 w 4017498"/>
                <a:gd name="connsiteY93" fmla="*/ 3299510 h 4010308"/>
                <a:gd name="connsiteX94" fmla="*/ 564737 w 4017498"/>
                <a:gd name="connsiteY94" fmla="*/ 3479943 h 4010308"/>
                <a:gd name="connsiteX95" fmla="*/ 1384979 w 4017498"/>
                <a:gd name="connsiteY95" fmla="*/ 3492423 h 4010308"/>
                <a:gd name="connsiteX96" fmla="*/ 1319251 w 4017498"/>
                <a:gd name="connsiteY96" fmla="*/ 3405525 h 4010308"/>
                <a:gd name="connsiteX97" fmla="*/ 401103 w 4017498"/>
                <a:gd name="connsiteY97" fmla="*/ 3299510 h 4010308"/>
                <a:gd name="connsiteX98" fmla="*/ 366803 w 4017498"/>
                <a:gd name="connsiteY98" fmla="*/ 3279185 h 4010308"/>
                <a:gd name="connsiteX99" fmla="*/ 385076 w 4017498"/>
                <a:gd name="connsiteY99" fmla="*/ 3282275 h 4010308"/>
                <a:gd name="connsiteX100" fmla="*/ 1323499 w 4017498"/>
                <a:gd name="connsiteY100" fmla="*/ 3391428 h 4010308"/>
                <a:gd name="connsiteX101" fmla="*/ 1326758 w 4017498"/>
                <a:gd name="connsiteY101" fmla="*/ 3391669 h 4010308"/>
                <a:gd name="connsiteX102" fmla="*/ 1414211 w 4017498"/>
                <a:gd name="connsiteY102" fmla="*/ 3507243 h 4010308"/>
                <a:gd name="connsiteX103" fmla="*/ 1399486 w 4017498"/>
                <a:gd name="connsiteY103" fmla="*/ 3507002 h 4010308"/>
                <a:gd name="connsiteX104" fmla="*/ 561744 w 4017498"/>
                <a:gd name="connsiteY104" fmla="*/ 3494257 h 4010308"/>
                <a:gd name="connsiteX105" fmla="*/ 558895 w 4017498"/>
                <a:gd name="connsiteY105" fmla="*/ 3494257 h 4010308"/>
                <a:gd name="connsiteX106" fmla="*/ 556844 w 4017498"/>
                <a:gd name="connsiteY106" fmla="*/ 3492254 h 4010308"/>
                <a:gd name="connsiteX107" fmla="*/ 378245 w 4017498"/>
                <a:gd name="connsiteY107" fmla="*/ 3293789 h 4010308"/>
                <a:gd name="connsiteX108" fmla="*/ 2175362 w 4017498"/>
                <a:gd name="connsiteY108" fmla="*/ 3249638 h 4010308"/>
                <a:gd name="connsiteX109" fmla="*/ 2085471 w 4017498"/>
                <a:gd name="connsiteY109" fmla="*/ 3251762 h 4010308"/>
                <a:gd name="connsiteX110" fmla="*/ 2085471 w 4017498"/>
                <a:gd name="connsiteY110" fmla="*/ 3251787 h 4010308"/>
                <a:gd name="connsiteX111" fmla="*/ 2080812 w 4017498"/>
                <a:gd name="connsiteY111" fmla="*/ 3258159 h 4010308"/>
                <a:gd name="connsiteX112" fmla="*/ 2174831 w 4017498"/>
                <a:gd name="connsiteY112" fmla="*/ 3256107 h 4010308"/>
                <a:gd name="connsiteX113" fmla="*/ 2190907 w 4017498"/>
                <a:gd name="connsiteY113" fmla="*/ 3234914 h 4010308"/>
                <a:gd name="connsiteX114" fmla="*/ 2188204 w 4017498"/>
                <a:gd name="connsiteY114" fmla="*/ 3269914 h 4010308"/>
                <a:gd name="connsiteX115" fmla="*/ 2181831 w 4017498"/>
                <a:gd name="connsiteY115" fmla="*/ 3270180 h 4010308"/>
                <a:gd name="connsiteX116" fmla="*/ 2066619 w 4017498"/>
                <a:gd name="connsiteY116" fmla="*/ 3272545 h 4010308"/>
                <a:gd name="connsiteX117" fmla="*/ 2052474 w 4017498"/>
                <a:gd name="connsiteY117" fmla="*/ 3272545 h 4010308"/>
                <a:gd name="connsiteX118" fmla="*/ 2078085 w 4017498"/>
                <a:gd name="connsiteY118" fmla="*/ 3237593 h 4010308"/>
                <a:gd name="connsiteX119" fmla="*/ 3420171 w 4017498"/>
                <a:gd name="connsiteY119" fmla="*/ 2980662 h 4010308"/>
                <a:gd name="connsiteX120" fmla="*/ 3420172 w 4017498"/>
                <a:gd name="connsiteY120" fmla="*/ 2980666 h 4010308"/>
                <a:gd name="connsiteX121" fmla="*/ 3420148 w 4017498"/>
                <a:gd name="connsiteY121" fmla="*/ 2980666 h 4010308"/>
                <a:gd name="connsiteX122" fmla="*/ 3665465 w 4017498"/>
                <a:gd name="connsiteY122" fmla="*/ 2906899 h 4010308"/>
                <a:gd name="connsiteX123" fmla="*/ 3658441 w 4017498"/>
                <a:gd name="connsiteY123" fmla="*/ 2920972 h 4010308"/>
                <a:gd name="connsiteX124" fmla="*/ 3653734 w 4017498"/>
                <a:gd name="connsiteY124" fmla="*/ 2929999 h 4010308"/>
                <a:gd name="connsiteX125" fmla="*/ 3648882 w 4017498"/>
                <a:gd name="connsiteY125" fmla="*/ 2939269 h 4010308"/>
                <a:gd name="connsiteX126" fmla="*/ 3647289 w 4017498"/>
                <a:gd name="connsiteY126" fmla="*/ 2942503 h 4010308"/>
                <a:gd name="connsiteX127" fmla="*/ 3643741 w 4017498"/>
                <a:gd name="connsiteY127" fmla="*/ 2943155 h 4010308"/>
                <a:gd name="connsiteX128" fmla="*/ 3420171 w 4017498"/>
                <a:gd name="connsiteY128" fmla="*/ 2980662 h 4010308"/>
                <a:gd name="connsiteX129" fmla="*/ 3417493 w 4017498"/>
                <a:gd name="connsiteY129" fmla="*/ 2966569 h 4010308"/>
                <a:gd name="connsiteX130" fmla="*/ 3650234 w 4017498"/>
                <a:gd name="connsiteY130" fmla="*/ 2910809 h 4010308"/>
                <a:gd name="connsiteX131" fmla="*/ 722168 w 4017498"/>
                <a:gd name="connsiteY131" fmla="*/ 2459376 h 4010308"/>
                <a:gd name="connsiteX132" fmla="*/ 722190 w 4017498"/>
                <a:gd name="connsiteY132" fmla="*/ 2459376 h 4010308"/>
                <a:gd name="connsiteX133" fmla="*/ 722166 w 4017498"/>
                <a:gd name="connsiteY133" fmla="*/ 2459425 h 4010308"/>
                <a:gd name="connsiteX134" fmla="*/ 1576676 w 4017498"/>
                <a:gd name="connsiteY134" fmla="*/ 2403544 h 4010308"/>
                <a:gd name="connsiteX135" fmla="*/ 1576685 w 4017498"/>
                <a:gd name="connsiteY135" fmla="*/ 2403544 h 4010308"/>
                <a:gd name="connsiteX136" fmla="*/ 1576661 w 4017498"/>
                <a:gd name="connsiteY136" fmla="*/ 2403568 h 4010308"/>
                <a:gd name="connsiteX137" fmla="*/ 3121075 w 4017498"/>
                <a:gd name="connsiteY137" fmla="*/ 2379213 h 4010308"/>
                <a:gd name="connsiteX138" fmla="*/ 3121074 w 4017498"/>
                <a:gd name="connsiteY138" fmla="*/ 2379239 h 4010308"/>
                <a:gd name="connsiteX139" fmla="*/ 3077457 w 4017498"/>
                <a:gd name="connsiteY139" fmla="*/ 2434369 h 4010308"/>
                <a:gd name="connsiteX140" fmla="*/ 3118565 w 4017498"/>
                <a:gd name="connsiteY140" fmla="*/ 2426862 h 4010308"/>
                <a:gd name="connsiteX141" fmla="*/ 3121074 w 4017498"/>
                <a:gd name="connsiteY141" fmla="*/ 2379239 h 4010308"/>
                <a:gd name="connsiteX142" fmla="*/ 3121075 w 4017498"/>
                <a:gd name="connsiteY142" fmla="*/ 2379237 h 4010308"/>
                <a:gd name="connsiteX143" fmla="*/ 3137755 w 4017498"/>
                <a:gd name="connsiteY143" fmla="*/ 2335016 h 4010308"/>
                <a:gd name="connsiteX144" fmla="*/ 3132275 w 4017498"/>
                <a:gd name="connsiteY144" fmla="*/ 2438980 h 4010308"/>
                <a:gd name="connsiteX145" fmla="*/ 3042481 w 4017498"/>
                <a:gd name="connsiteY145" fmla="*/ 2455394 h 4010308"/>
                <a:gd name="connsiteX146" fmla="*/ 3101753 w 4017498"/>
                <a:gd name="connsiteY146" fmla="*/ 2242769 h 4010308"/>
                <a:gd name="connsiteX147" fmla="*/ 3101740 w 4017498"/>
                <a:gd name="connsiteY147" fmla="*/ 2242808 h 4010308"/>
                <a:gd name="connsiteX148" fmla="*/ 3101716 w 4017498"/>
                <a:gd name="connsiteY148" fmla="*/ 2242784 h 4010308"/>
                <a:gd name="connsiteX149" fmla="*/ 3131455 w 4017498"/>
                <a:gd name="connsiteY149" fmla="*/ 2202136 h 4010308"/>
                <a:gd name="connsiteX150" fmla="*/ 3129306 w 4017498"/>
                <a:gd name="connsiteY150" fmla="*/ 2204066 h 4010308"/>
                <a:gd name="connsiteX151" fmla="*/ 3129330 w 4017498"/>
                <a:gd name="connsiteY151" fmla="*/ 2204066 h 4010308"/>
                <a:gd name="connsiteX152" fmla="*/ 3128558 w 4017498"/>
                <a:gd name="connsiteY152" fmla="*/ 2206432 h 4010308"/>
                <a:gd name="connsiteX153" fmla="*/ 3124961 w 4017498"/>
                <a:gd name="connsiteY153" fmla="*/ 2218067 h 4010308"/>
                <a:gd name="connsiteX154" fmla="*/ 3130513 w 4017498"/>
                <a:gd name="connsiteY154" fmla="*/ 2215846 h 4010308"/>
                <a:gd name="connsiteX155" fmla="*/ 3148086 w 4017498"/>
                <a:gd name="connsiteY155" fmla="*/ 2167666 h 4010308"/>
                <a:gd name="connsiteX156" fmla="*/ 3144248 w 4017498"/>
                <a:gd name="connsiteY156" fmla="*/ 2225767 h 4010308"/>
                <a:gd name="connsiteX157" fmla="*/ 3101753 w 4017498"/>
                <a:gd name="connsiteY157" fmla="*/ 2242769 h 4010308"/>
                <a:gd name="connsiteX158" fmla="*/ 3106664 w 4017498"/>
                <a:gd name="connsiteY158" fmla="*/ 2228108 h 4010308"/>
                <a:gd name="connsiteX159" fmla="*/ 3114872 w 4017498"/>
                <a:gd name="connsiteY159" fmla="*/ 2202160 h 4010308"/>
                <a:gd name="connsiteX160" fmla="*/ 3116730 w 4017498"/>
                <a:gd name="connsiteY160" fmla="*/ 2196053 h 4010308"/>
                <a:gd name="connsiteX161" fmla="*/ 1275922 w 4017498"/>
                <a:gd name="connsiteY161" fmla="*/ 2106764 h 4010308"/>
                <a:gd name="connsiteX162" fmla="*/ 1223898 w 4017498"/>
                <a:gd name="connsiteY162" fmla="*/ 2110726 h 4010308"/>
                <a:gd name="connsiteX163" fmla="*/ 1182342 w 4017498"/>
                <a:gd name="connsiteY163" fmla="*/ 2120799 h 4010308"/>
                <a:gd name="connsiteX164" fmla="*/ 1180190 w 4017498"/>
                <a:gd name="connsiteY164" fmla="*/ 2131481 h 4010308"/>
                <a:gd name="connsiteX165" fmla="*/ 1326999 w 4017498"/>
                <a:gd name="connsiteY165" fmla="*/ 2278194 h 4010308"/>
                <a:gd name="connsiteX166" fmla="*/ 1462254 w 4017498"/>
                <a:gd name="connsiteY166" fmla="*/ 2188530 h 4010308"/>
                <a:gd name="connsiteX167" fmla="*/ 1464721 w 4017498"/>
                <a:gd name="connsiteY167" fmla="*/ 2176351 h 4010308"/>
                <a:gd name="connsiteX168" fmla="*/ 1434829 w 4017498"/>
                <a:gd name="connsiteY168" fmla="*/ 2150430 h 4010308"/>
                <a:gd name="connsiteX169" fmla="*/ 1275922 w 4017498"/>
                <a:gd name="connsiteY169" fmla="*/ 2106764 h 4010308"/>
                <a:gd name="connsiteX170" fmla="*/ 1284709 w 4017498"/>
                <a:gd name="connsiteY170" fmla="*/ 2066864 h 4010308"/>
                <a:gd name="connsiteX171" fmla="*/ 1233180 w 4017498"/>
                <a:gd name="connsiteY171" fmla="*/ 2070786 h 4010308"/>
                <a:gd name="connsiteX172" fmla="*/ 1190292 w 4017498"/>
                <a:gd name="connsiteY172" fmla="*/ 2081322 h 4010308"/>
                <a:gd name="connsiteX173" fmla="*/ 1185450 w 4017498"/>
                <a:gd name="connsiteY173" fmla="*/ 2105364 h 4010308"/>
                <a:gd name="connsiteX174" fmla="*/ 1221581 w 4017498"/>
                <a:gd name="connsiteY174" fmla="*/ 2096596 h 4010308"/>
                <a:gd name="connsiteX175" fmla="*/ 1275946 w 4017498"/>
                <a:gd name="connsiteY175" fmla="*/ 2092450 h 4010308"/>
                <a:gd name="connsiteX176" fmla="*/ 1443472 w 4017498"/>
                <a:gd name="connsiteY176" fmla="*/ 2139019 h 4010308"/>
                <a:gd name="connsiteX177" fmla="*/ 1467961 w 4017498"/>
                <a:gd name="connsiteY177" fmla="*/ 2160350 h 4010308"/>
                <a:gd name="connsiteX178" fmla="*/ 1472929 w 4017498"/>
                <a:gd name="connsiteY178" fmla="*/ 2135820 h 4010308"/>
                <a:gd name="connsiteX179" fmla="*/ 1441356 w 4017498"/>
                <a:gd name="connsiteY179" fmla="*/ 2109217 h 4010308"/>
                <a:gd name="connsiteX180" fmla="*/ 1284709 w 4017498"/>
                <a:gd name="connsiteY180" fmla="*/ 2066864 h 4010308"/>
                <a:gd name="connsiteX181" fmla="*/ 1326999 w 4017498"/>
                <a:gd name="connsiteY181" fmla="*/ 1983948 h 4010308"/>
                <a:gd name="connsiteX182" fmla="*/ 1213754 w 4017498"/>
                <a:gd name="connsiteY182" fmla="*/ 2037692 h 4010308"/>
                <a:gd name="connsiteX183" fmla="*/ 1197325 w 4017498"/>
                <a:gd name="connsiteY183" fmla="*/ 2064876 h 4010308"/>
                <a:gd name="connsiteX184" fmla="*/ 1230802 w 4017498"/>
                <a:gd name="connsiteY184" fmla="*/ 2056635 h 4010308"/>
                <a:gd name="connsiteX185" fmla="*/ 1284685 w 4017498"/>
                <a:gd name="connsiteY185" fmla="*/ 2052526 h 4010308"/>
                <a:gd name="connsiteX186" fmla="*/ 1449777 w 4017498"/>
                <a:gd name="connsiteY186" fmla="*/ 2097669 h 4010308"/>
                <a:gd name="connsiteX187" fmla="*/ 1470520 w 4017498"/>
                <a:gd name="connsiteY187" fmla="*/ 2115209 h 4010308"/>
                <a:gd name="connsiteX188" fmla="*/ 1462254 w 4017498"/>
                <a:gd name="connsiteY188" fmla="*/ 2074305 h 4010308"/>
                <a:gd name="connsiteX189" fmla="*/ 1326999 w 4017498"/>
                <a:gd name="connsiteY189" fmla="*/ 1983948 h 4010308"/>
                <a:gd name="connsiteX190" fmla="*/ 1326999 w 4017498"/>
                <a:gd name="connsiteY190" fmla="*/ 1969634 h 4010308"/>
                <a:gd name="connsiteX191" fmla="*/ 1475485 w 4017498"/>
                <a:gd name="connsiteY191" fmla="*/ 2068565 h 4010308"/>
                <a:gd name="connsiteX192" fmla="*/ 1487837 w 4017498"/>
                <a:gd name="connsiteY192" fmla="*/ 2129852 h 4010308"/>
                <a:gd name="connsiteX193" fmla="*/ 1487881 w 4017498"/>
                <a:gd name="connsiteY193" fmla="*/ 2129889 h 4010308"/>
                <a:gd name="connsiteX194" fmla="*/ 1487850 w 4017498"/>
                <a:gd name="connsiteY194" fmla="*/ 2129917 h 4010308"/>
                <a:gd name="connsiteX195" fmla="*/ 1488170 w 4017498"/>
                <a:gd name="connsiteY195" fmla="*/ 2131505 h 4010308"/>
                <a:gd name="connsiteX196" fmla="*/ 1480192 w 4017498"/>
                <a:gd name="connsiteY196" fmla="*/ 2171003 h 4010308"/>
                <a:gd name="connsiteX197" fmla="*/ 1481652 w 4017498"/>
                <a:gd name="connsiteY197" fmla="*/ 2172275 h 4010308"/>
                <a:gd name="connsiteX198" fmla="*/ 1479572 w 4017498"/>
                <a:gd name="connsiteY198" fmla="*/ 2174069 h 4010308"/>
                <a:gd name="connsiteX199" fmla="*/ 1475482 w 4017498"/>
                <a:gd name="connsiteY199" fmla="*/ 2194317 h 4010308"/>
                <a:gd name="connsiteX200" fmla="*/ 1326999 w 4017498"/>
                <a:gd name="connsiteY200" fmla="*/ 2292556 h 4010308"/>
                <a:gd name="connsiteX201" fmla="*/ 1165804 w 4017498"/>
                <a:gd name="connsiteY201" fmla="*/ 2131505 h 4010308"/>
                <a:gd name="connsiteX202" fmla="*/ 1326999 w 4017498"/>
                <a:gd name="connsiteY202" fmla="*/ 1969634 h 4010308"/>
                <a:gd name="connsiteX203" fmla="*/ 1426810 w 4017498"/>
                <a:gd name="connsiteY203" fmla="*/ 1765063 h 4010308"/>
                <a:gd name="connsiteX204" fmla="*/ 1151272 w 4017498"/>
                <a:gd name="connsiteY204" fmla="*/ 1833519 h 4010308"/>
                <a:gd name="connsiteX205" fmla="*/ 1053029 w 4017498"/>
                <a:gd name="connsiteY205" fmla="*/ 2345395 h 4010308"/>
                <a:gd name="connsiteX206" fmla="*/ 1053005 w 4017498"/>
                <a:gd name="connsiteY206" fmla="*/ 2345419 h 4010308"/>
                <a:gd name="connsiteX207" fmla="*/ 1568816 w 4017498"/>
                <a:gd name="connsiteY207" fmla="*/ 2388868 h 4010308"/>
                <a:gd name="connsiteX208" fmla="*/ 1632468 w 4017498"/>
                <a:gd name="connsiteY208" fmla="*/ 1982307 h 4010308"/>
                <a:gd name="connsiteX209" fmla="*/ 1624623 w 4017498"/>
                <a:gd name="connsiteY209" fmla="*/ 1926041 h 4010308"/>
                <a:gd name="connsiteX210" fmla="*/ 1533960 w 4017498"/>
                <a:gd name="connsiteY210" fmla="*/ 1985662 h 4010308"/>
                <a:gd name="connsiteX211" fmla="*/ 3146565 w 4017498"/>
                <a:gd name="connsiteY211" fmla="*/ 1748336 h 4010308"/>
                <a:gd name="connsiteX212" fmla="*/ 3154941 w 4017498"/>
                <a:gd name="connsiteY212" fmla="*/ 1803758 h 4010308"/>
                <a:gd name="connsiteX213" fmla="*/ 3157837 w 4017498"/>
                <a:gd name="connsiteY213" fmla="*/ 1753381 h 4010308"/>
                <a:gd name="connsiteX214" fmla="*/ 3146565 w 4017498"/>
                <a:gd name="connsiteY214" fmla="*/ 1748336 h 4010308"/>
                <a:gd name="connsiteX215" fmla="*/ 1434607 w 4017498"/>
                <a:gd name="connsiteY215" fmla="*/ 1748335 h 4010308"/>
                <a:gd name="connsiteX216" fmla="*/ 1539705 w 4017498"/>
                <a:gd name="connsiteY216" fmla="*/ 1964735 h 4010308"/>
                <a:gd name="connsiteX217" fmla="*/ 1635775 w 4017498"/>
                <a:gd name="connsiteY217" fmla="*/ 1901565 h 4010308"/>
                <a:gd name="connsiteX218" fmla="*/ 1637272 w 4017498"/>
                <a:gd name="connsiteY218" fmla="*/ 1912862 h 4010308"/>
                <a:gd name="connsiteX219" fmla="*/ 1646637 w 4017498"/>
                <a:gd name="connsiteY219" fmla="*/ 1980304 h 4010308"/>
                <a:gd name="connsiteX220" fmla="*/ 1578857 w 4017498"/>
                <a:gd name="connsiteY220" fmla="*/ 2399947 h 4010308"/>
                <a:gd name="connsiteX221" fmla="*/ 1576676 w 4017498"/>
                <a:gd name="connsiteY221" fmla="*/ 2403544 h 4010308"/>
                <a:gd name="connsiteX222" fmla="*/ 1572461 w 4017498"/>
                <a:gd name="connsiteY222" fmla="*/ 2403375 h 4010308"/>
                <a:gd name="connsiteX223" fmla="*/ 1043591 w 4017498"/>
                <a:gd name="connsiteY223" fmla="*/ 2358671 h 4010308"/>
                <a:gd name="connsiteX224" fmla="*/ 1036036 w 4017498"/>
                <a:gd name="connsiteY224" fmla="*/ 2357657 h 4010308"/>
                <a:gd name="connsiteX225" fmla="*/ 1138865 w 4017498"/>
                <a:gd name="connsiteY225" fmla="*/ 1821836 h 4010308"/>
                <a:gd name="connsiteX226" fmla="*/ 3128099 w 4017498"/>
                <a:gd name="connsiteY226" fmla="*/ 1720722 h 4010308"/>
                <a:gd name="connsiteX227" fmla="*/ 3141254 w 4017498"/>
                <a:gd name="connsiteY227" fmla="*/ 1729098 h 4010308"/>
                <a:gd name="connsiteX228" fmla="*/ 3168072 w 4017498"/>
                <a:gd name="connsiteY228" fmla="*/ 1742085 h 4010308"/>
                <a:gd name="connsiteX229" fmla="*/ 3172779 w 4017498"/>
                <a:gd name="connsiteY229" fmla="*/ 1744064 h 4010308"/>
                <a:gd name="connsiteX230" fmla="*/ 3161337 w 4017498"/>
                <a:gd name="connsiteY230" fmla="*/ 1940839 h 4010308"/>
                <a:gd name="connsiteX231" fmla="*/ 671910 w 4017498"/>
                <a:gd name="connsiteY231" fmla="*/ 1460028 h 4010308"/>
                <a:gd name="connsiteX232" fmla="*/ 669882 w 4017498"/>
                <a:gd name="connsiteY232" fmla="*/ 1461235 h 4010308"/>
                <a:gd name="connsiteX233" fmla="*/ 668699 w 4017498"/>
                <a:gd name="connsiteY233" fmla="*/ 1467221 h 4010308"/>
                <a:gd name="connsiteX234" fmla="*/ 669858 w 4017498"/>
                <a:gd name="connsiteY234" fmla="*/ 1472387 h 4010308"/>
                <a:gd name="connsiteX235" fmla="*/ 669858 w 4017498"/>
                <a:gd name="connsiteY235" fmla="*/ 1472411 h 4010308"/>
                <a:gd name="connsiteX236" fmla="*/ 672054 w 4017498"/>
                <a:gd name="connsiteY236" fmla="*/ 1473618 h 4010308"/>
                <a:gd name="connsiteX237" fmla="*/ 674347 w 4017498"/>
                <a:gd name="connsiteY237" fmla="*/ 1472652 h 4010308"/>
                <a:gd name="connsiteX238" fmla="*/ 675917 w 4017498"/>
                <a:gd name="connsiteY238" fmla="*/ 1467221 h 4010308"/>
                <a:gd name="connsiteX239" fmla="*/ 674323 w 4017498"/>
                <a:gd name="connsiteY239" fmla="*/ 1460993 h 4010308"/>
                <a:gd name="connsiteX240" fmla="*/ 671910 w 4017498"/>
                <a:gd name="connsiteY240" fmla="*/ 1460028 h 4010308"/>
                <a:gd name="connsiteX241" fmla="*/ 612880 w 4017498"/>
                <a:gd name="connsiteY241" fmla="*/ 1457655 h 4010308"/>
                <a:gd name="connsiteX242" fmla="*/ 612891 w 4017498"/>
                <a:gd name="connsiteY242" fmla="*/ 1457661 h 4010308"/>
                <a:gd name="connsiteX243" fmla="*/ 612867 w 4017498"/>
                <a:gd name="connsiteY243" fmla="*/ 1457661 h 4010308"/>
                <a:gd name="connsiteX244" fmla="*/ 1351137 w 4017498"/>
                <a:gd name="connsiteY244" fmla="*/ 1453655 h 4010308"/>
                <a:gd name="connsiteX245" fmla="*/ 1361830 w 4017498"/>
                <a:gd name="connsiteY245" fmla="*/ 1463238 h 4010308"/>
                <a:gd name="connsiteX246" fmla="*/ 1287677 w 4017498"/>
                <a:gd name="connsiteY246" fmla="*/ 1546008 h 4010308"/>
                <a:gd name="connsiteX247" fmla="*/ 1333347 w 4017498"/>
                <a:gd name="connsiteY247" fmla="*/ 1556943 h 4010308"/>
                <a:gd name="connsiteX248" fmla="*/ 1237494 w 4017498"/>
                <a:gd name="connsiteY248" fmla="*/ 1633340 h 4010308"/>
                <a:gd name="connsiteX249" fmla="*/ 1438638 w 4017498"/>
                <a:gd name="connsiteY249" fmla="*/ 1583422 h 4010308"/>
                <a:gd name="connsiteX250" fmla="*/ 1544195 w 4017498"/>
                <a:gd name="connsiteY250" fmla="*/ 1609371 h 4010308"/>
                <a:gd name="connsiteX251" fmla="*/ 1603526 w 4017498"/>
                <a:gd name="connsiteY251" fmla="*/ 1731800 h 4010308"/>
                <a:gd name="connsiteX252" fmla="*/ 1723663 w 4017498"/>
                <a:gd name="connsiteY252" fmla="*/ 1652554 h 4010308"/>
                <a:gd name="connsiteX253" fmla="*/ 1726607 w 4017498"/>
                <a:gd name="connsiteY253" fmla="*/ 1653158 h 4010308"/>
                <a:gd name="connsiteX254" fmla="*/ 1759122 w 4017498"/>
                <a:gd name="connsiteY254" fmla="*/ 1661292 h 4010308"/>
                <a:gd name="connsiteX255" fmla="*/ 1763563 w 4017498"/>
                <a:gd name="connsiteY255" fmla="*/ 1662668 h 4010308"/>
                <a:gd name="connsiteX256" fmla="*/ 1764167 w 4017498"/>
                <a:gd name="connsiteY256" fmla="*/ 1667255 h 4010308"/>
                <a:gd name="connsiteX257" fmla="*/ 1784515 w 4017498"/>
                <a:gd name="connsiteY257" fmla="*/ 1815319 h 4010308"/>
                <a:gd name="connsiteX258" fmla="*/ 1784877 w 4017498"/>
                <a:gd name="connsiteY258" fmla="*/ 1817853 h 4010308"/>
                <a:gd name="connsiteX259" fmla="*/ 1790598 w 4017498"/>
                <a:gd name="connsiteY259" fmla="*/ 1859347 h 4010308"/>
                <a:gd name="connsiteX260" fmla="*/ 1791539 w 4017498"/>
                <a:gd name="connsiteY260" fmla="*/ 2341702 h 4010308"/>
                <a:gd name="connsiteX261" fmla="*/ 1759629 w 4017498"/>
                <a:gd name="connsiteY261" fmla="*/ 2414237 h 4010308"/>
                <a:gd name="connsiteX262" fmla="*/ 1670027 w 4017498"/>
                <a:gd name="connsiteY262" fmla="*/ 2561433 h 4010308"/>
                <a:gd name="connsiteX263" fmla="*/ 1670052 w 4017498"/>
                <a:gd name="connsiteY263" fmla="*/ 2561457 h 4010308"/>
                <a:gd name="connsiteX264" fmla="*/ 1657355 w 4017498"/>
                <a:gd name="connsiteY264" fmla="*/ 2554722 h 4010308"/>
                <a:gd name="connsiteX265" fmla="*/ 1747222 w 4017498"/>
                <a:gd name="connsiteY265" fmla="*/ 2407213 h 4010308"/>
                <a:gd name="connsiteX266" fmla="*/ 1778408 w 4017498"/>
                <a:gd name="connsiteY266" fmla="*/ 2335909 h 4010308"/>
                <a:gd name="connsiteX267" fmla="*/ 1776381 w 4017498"/>
                <a:gd name="connsiteY267" fmla="*/ 1861374 h 4010308"/>
                <a:gd name="connsiteX268" fmla="*/ 1770684 w 4017498"/>
                <a:gd name="connsiteY268" fmla="*/ 1819857 h 4010308"/>
                <a:gd name="connsiteX269" fmla="*/ 1770298 w 4017498"/>
                <a:gd name="connsiteY269" fmla="*/ 1817370 h 4010308"/>
                <a:gd name="connsiteX270" fmla="*/ 1750504 w 4017498"/>
                <a:gd name="connsiteY270" fmla="*/ 1673748 h 4010308"/>
                <a:gd name="connsiteX271" fmla="*/ 1726559 w 4017498"/>
                <a:gd name="connsiteY271" fmla="*/ 1667882 h 4010308"/>
                <a:gd name="connsiteX272" fmla="*/ 1597757 w 4017498"/>
                <a:gd name="connsiteY272" fmla="*/ 1752849 h 4010308"/>
                <a:gd name="connsiteX273" fmla="*/ 1534201 w 4017498"/>
                <a:gd name="connsiteY273" fmla="*/ 1621730 h 4010308"/>
                <a:gd name="connsiteX274" fmla="*/ 1438711 w 4017498"/>
                <a:gd name="connsiteY274" fmla="*/ 1598243 h 4010308"/>
                <a:gd name="connsiteX275" fmla="*/ 1177100 w 4017498"/>
                <a:gd name="connsiteY275" fmla="*/ 1663151 h 4010308"/>
                <a:gd name="connsiteX276" fmla="*/ 1301460 w 4017498"/>
                <a:gd name="connsiteY276" fmla="*/ 1564088 h 4010308"/>
                <a:gd name="connsiteX277" fmla="*/ 1260956 w 4017498"/>
                <a:gd name="connsiteY277" fmla="*/ 1554336 h 4010308"/>
                <a:gd name="connsiteX278" fmla="*/ 379571 w 4017498"/>
                <a:gd name="connsiteY278" fmla="*/ 1451651 h 4010308"/>
                <a:gd name="connsiteX279" fmla="*/ 366440 w 4017498"/>
                <a:gd name="connsiteY279" fmla="*/ 1480183 h 4010308"/>
                <a:gd name="connsiteX280" fmla="*/ 491935 w 4017498"/>
                <a:gd name="connsiteY280" fmla="*/ 1520711 h 4010308"/>
                <a:gd name="connsiteX281" fmla="*/ 501421 w 4017498"/>
                <a:gd name="connsiteY281" fmla="*/ 1523752 h 4010308"/>
                <a:gd name="connsiteX282" fmla="*/ 580450 w 4017498"/>
                <a:gd name="connsiteY282" fmla="*/ 1546732 h 4010308"/>
                <a:gd name="connsiteX283" fmla="*/ 653782 w 4017498"/>
                <a:gd name="connsiteY283" fmla="*/ 1567974 h 4010308"/>
                <a:gd name="connsiteX284" fmla="*/ 661072 w 4017498"/>
                <a:gd name="connsiteY284" fmla="*/ 1553467 h 4010308"/>
                <a:gd name="connsiteX285" fmla="*/ 388720 w 4017498"/>
                <a:gd name="connsiteY285" fmla="*/ 1458869 h 4010308"/>
                <a:gd name="connsiteX286" fmla="*/ 379571 w 4017498"/>
                <a:gd name="connsiteY286" fmla="*/ 1451651 h 4010308"/>
                <a:gd name="connsiteX287" fmla="*/ 671910 w 4017498"/>
                <a:gd name="connsiteY287" fmla="*/ 1445714 h 4010308"/>
                <a:gd name="connsiteX288" fmla="*/ 683930 w 4017498"/>
                <a:gd name="connsiteY288" fmla="*/ 1450155 h 4010308"/>
                <a:gd name="connsiteX289" fmla="*/ 685499 w 4017498"/>
                <a:gd name="connsiteY289" fmla="*/ 1451193 h 4010308"/>
                <a:gd name="connsiteX290" fmla="*/ 686344 w 4017498"/>
                <a:gd name="connsiteY290" fmla="*/ 1452907 h 4010308"/>
                <a:gd name="connsiteX291" fmla="*/ 690279 w 4017498"/>
                <a:gd name="connsiteY291" fmla="*/ 1467245 h 4010308"/>
                <a:gd name="connsiteX292" fmla="*/ 686368 w 4017498"/>
                <a:gd name="connsiteY292" fmla="*/ 1480739 h 4010308"/>
                <a:gd name="connsiteX293" fmla="*/ 685524 w 4017498"/>
                <a:gd name="connsiteY293" fmla="*/ 1482452 h 4010308"/>
                <a:gd name="connsiteX294" fmla="*/ 683882 w 4017498"/>
                <a:gd name="connsiteY294" fmla="*/ 1483611 h 4010308"/>
                <a:gd name="connsiteX295" fmla="*/ 671934 w 4017498"/>
                <a:gd name="connsiteY295" fmla="*/ 1487956 h 4010308"/>
                <a:gd name="connsiteX296" fmla="*/ 671910 w 4017498"/>
                <a:gd name="connsiteY296" fmla="*/ 1487956 h 4010308"/>
                <a:gd name="connsiteX297" fmla="*/ 660782 w 4017498"/>
                <a:gd name="connsiteY297" fmla="*/ 1483587 h 4010308"/>
                <a:gd name="connsiteX298" fmla="*/ 658996 w 4017498"/>
                <a:gd name="connsiteY298" fmla="*/ 1481921 h 4010308"/>
                <a:gd name="connsiteX299" fmla="*/ 654361 w 4017498"/>
                <a:gd name="connsiteY299" fmla="*/ 1467245 h 4010308"/>
                <a:gd name="connsiteX300" fmla="*/ 658996 w 4017498"/>
                <a:gd name="connsiteY300" fmla="*/ 1451797 h 4010308"/>
                <a:gd name="connsiteX301" fmla="*/ 660709 w 4017498"/>
                <a:gd name="connsiteY301" fmla="*/ 1450155 h 4010308"/>
                <a:gd name="connsiteX302" fmla="*/ 671910 w 4017498"/>
                <a:gd name="connsiteY302" fmla="*/ 1445714 h 4010308"/>
                <a:gd name="connsiteX303" fmla="*/ 534671 w 4017498"/>
                <a:gd name="connsiteY303" fmla="*/ 1432963 h 4010308"/>
                <a:gd name="connsiteX304" fmla="*/ 534684 w 4017498"/>
                <a:gd name="connsiteY304" fmla="*/ 1432968 h 4010308"/>
                <a:gd name="connsiteX305" fmla="*/ 534659 w 4017498"/>
                <a:gd name="connsiteY305" fmla="*/ 1432968 h 4010308"/>
                <a:gd name="connsiteX306" fmla="*/ 612891 w 4017498"/>
                <a:gd name="connsiteY306" fmla="*/ 1429758 h 4010308"/>
                <a:gd name="connsiteX307" fmla="*/ 612481 w 4017498"/>
                <a:gd name="connsiteY307" fmla="*/ 1430361 h 4010308"/>
                <a:gd name="connsiteX308" fmla="*/ 610767 w 4017498"/>
                <a:gd name="connsiteY308" fmla="*/ 1430892 h 4010308"/>
                <a:gd name="connsiteX309" fmla="*/ 608909 w 4017498"/>
                <a:gd name="connsiteY309" fmla="*/ 1436154 h 4010308"/>
                <a:gd name="connsiteX310" fmla="*/ 610767 w 4017498"/>
                <a:gd name="connsiteY310" fmla="*/ 1441441 h 4010308"/>
                <a:gd name="connsiteX311" fmla="*/ 612795 w 4017498"/>
                <a:gd name="connsiteY311" fmla="*/ 1443275 h 4010308"/>
                <a:gd name="connsiteX312" fmla="*/ 615016 w 4017498"/>
                <a:gd name="connsiteY312" fmla="*/ 1441441 h 4010308"/>
                <a:gd name="connsiteX313" fmla="*/ 616874 w 4017498"/>
                <a:gd name="connsiteY313" fmla="*/ 1436154 h 4010308"/>
                <a:gd name="connsiteX314" fmla="*/ 615016 w 4017498"/>
                <a:gd name="connsiteY314" fmla="*/ 1430892 h 4010308"/>
                <a:gd name="connsiteX315" fmla="*/ 612916 w 4017498"/>
                <a:gd name="connsiteY315" fmla="*/ 1429782 h 4010308"/>
                <a:gd name="connsiteX316" fmla="*/ 612665 w 4017498"/>
                <a:gd name="connsiteY316" fmla="*/ 1415848 h 4010308"/>
                <a:gd name="connsiteX317" fmla="*/ 626023 w 4017498"/>
                <a:gd name="connsiteY317" fmla="*/ 1421816 h 4010308"/>
                <a:gd name="connsiteX318" fmla="*/ 631212 w 4017498"/>
                <a:gd name="connsiteY318" fmla="*/ 1436130 h 4010308"/>
                <a:gd name="connsiteX319" fmla="*/ 625105 w 4017498"/>
                <a:gd name="connsiteY319" fmla="*/ 1451579 h 4010308"/>
                <a:gd name="connsiteX320" fmla="*/ 612880 w 4017498"/>
                <a:gd name="connsiteY320" fmla="*/ 1457655 h 4010308"/>
                <a:gd name="connsiteX321" fmla="*/ 599760 w 4017498"/>
                <a:gd name="connsiteY321" fmla="*/ 1450492 h 4010308"/>
                <a:gd name="connsiteX322" fmla="*/ 594498 w 4017498"/>
                <a:gd name="connsiteY322" fmla="*/ 1436130 h 4010308"/>
                <a:gd name="connsiteX323" fmla="*/ 600629 w 4017498"/>
                <a:gd name="connsiteY323" fmla="*/ 1420706 h 4010308"/>
                <a:gd name="connsiteX324" fmla="*/ 612665 w 4017498"/>
                <a:gd name="connsiteY324" fmla="*/ 1415848 h 4010308"/>
                <a:gd name="connsiteX325" fmla="*/ 3741260 w 4017498"/>
                <a:gd name="connsiteY325" fmla="*/ 1409168 h 4010308"/>
                <a:gd name="connsiteX326" fmla="*/ 3750529 w 4017498"/>
                <a:gd name="connsiteY326" fmla="*/ 1435310 h 4010308"/>
                <a:gd name="connsiteX327" fmla="*/ 3858644 w 4017498"/>
                <a:gd name="connsiteY327" fmla="*/ 2069253 h 4010308"/>
                <a:gd name="connsiteX328" fmla="*/ 3838609 w 4017498"/>
                <a:gd name="connsiteY328" fmla="*/ 2345419 h 4010308"/>
                <a:gd name="connsiteX329" fmla="*/ 3824440 w 4017498"/>
                <a:gd name="connsiteY329" fmla="*/ 2343295 h 4010308"/>
                <a:gd name="connsiteX330" fmla="*/ 3844306 w 4017498"/>
                <a:gd name="connsiteY330" fmla="*/ 2069253 h 4010308"/>
                <a:gd name="connsiteX331" fmla="*/ 3744929 w 4017498"/>
                <a:gd name="connsiteY331" fmla="*/ 1462876 h 4010308"/>
                <a:gd name="connsiteX332" fmla="*/ 3665441 w 4017498"/>
                <a:gd name="connsiteY332" fmla="*/ 1560974 h 4010308"/>
                <a:gd name="connsiteX333" fmla="*/ 3610189 w 4017498"/>
                <a:gd name="connsiteY333" fmla="*/ 1589433 h 4010308"/>
                <a:gd name="connsiteX334" fmla="*/ 3601330 w 4017498"/>
                <a:gd name="connsiteY334" fmla="*/ 1592981 h 4010308"/>
                <a:gd name="connsiteX335" fmla="*/ 3600679 w 4017498"/>
                <a:gd name="connsiteY335" fmla="*/ 1593271 h 4010308"/>
                <a:gd name="connsiteX336" fmla="*/ 3552281 w 4017498"/>
                <a:gd name="connsiteY336" fmla="*/ 2422131 h 4010308"/>
                <a:gd name="connsiteX337" fmla="*/ 3552281 w 4017498"/>
                <a:gd name="connsiteY337" fmla="*/ 2422179 h 4010308"/>
                <a:gd name="connsiteX338" fmla="*/ 3537943 w 4017498"/>
                <a:gd name="connsiteY338" fmla="*/ 2421358 h 4010308"/>
                <a:gd name="connsiteX339" fmla="*/ 3586895 w 4017498"/>
                <a:gd name="connsiteY339" fmla="*/ 1583470 h 4010308"/>
                <a:gd name="connsiteX340" fmla="*/ 3595537 w 4017498"/>
                <a:gd name="connsiteY340" fmla="*/ 1579874 h 4010308"/>
                <a:gd name="connsiteX341" fmla="*/ 3605096 w 4017498"/>
                <a:gd name="connsiteY341" fmla="*/ 1576036 h 4010308"/>
                <a:gd name="connsiteX342" fmla="*/ 3657814 w 4017498"/>
                <a:gd name="connsiteY342" fmla="*/ 1548832 h 4010308"/>
                <a:gd name="connsiteX343" fmla="*/ 3736698 w 4017498"/>
                <a:gd name="connsiteY343" fmla="*/ 1436541 h 4010308"/>
                <a:gd name="connsiteX344" fmla="*/ 534732 w 4017498"/>
                <a:gd name="connsiteY344" fmla="*/ 1405113 h 4010308"/>
                <a:gd name="connsiteX345" fmla="*/ 532535 w 4017498"/>
                <a:gd name="connsiteY345" fmla="*/ 1406947 h 4010308"/>
                <a:gd name="connsiteX346" fmla="*/ 531497 w 4017498"/>
                <a:gd name="connsiteY346" fmla="*/ 1412233 h 4010308"/>
                <a:gd name="connsiteX347" fmla="*/ 532608 w 4017498"/>
                <a:gd name="connsiteY347" fmla="*/ 1417375 h 4010308"/>
                <a:gd name="connsiteX348" fmla="*/ 532632 w 4017498"/>
                <a:gd name="connsiteY348" fmla="*/ 1417375 h 4010308"/>
                <a:gd name="connsiteX349" fmla="*/ 534853 w 4017498"/>
                <a:gd name="connsiteY349" fmla="*/ 1418630 h 4010308"/>
                <a:gd name="connsiteX350" fmla="*/ 536760 w 4017498"/>
                <a:gd name="connsiteY350" fmla="*/ 1417544 h 4010308"/>
                <a:gd name="connsiteX351" fmla="*/ 538666 w 4017498"/>
                <a:gd name="connsiteY351" fmla="*/ 1412233 h 4010308"/>
                <a:gd name="connsiteX352" fmla="*/ 536784 w 4017498"/>
                <a:gd name="connsiteY352" fmla="*/ 1406947 h 4010308"/>
                <a:gd name="connsiteX353" fmla="*/ 536639 w 4017498"/>
                <a:gd name="connsiteY353" fmla="*/ 1390735 h 4010308"/>
                <a:gd name="connsiteX354" fmla="*/ 547815 w 4017498"/>
                <a:gd name="connsiteY354" fmla="*/ 1397871 h 4010308"/>
                <a:gd name="connsiteX355" fmla="*/ 553005 w 4017498"/>
                <a:gd name="connsiteY355" fmla="*/ 1412209 h 4010308"/>
                <a:gd name="connsiteX356" fmla="*/ 547573 w 4017498"/>
                <a:gd name="connsiteY356" fmla="*/ 1426885 h 4010308"/>
                <a:gd name="connsiteX357" fmla="*/ 534671 w 4017498"/>
                <a:gd name="connsiteY357" fmla="*/ 1432963 h 4010308"/>
                <a:gd name="connsiteX358" fmla="*/ 523652 w 4017498"/>
                <a:gd name="connsiteY358" fmla="*/ 1428672 h 4010308"/>
                <a:gd name="connsiteX359" fmla="*/ 521770 w 4017498"/>
                <a:gd name="connsiteY359" fmla="*/ 1426885 h 4010308"/>
                <a:gd name="connsiteX360" fmla="*/ 517111 w 4017498"/>
                <a:gd name="connsiteY360" fmla="*/ 1412209 h 4010308"/>
                <a:gd name="connsiteX361" fmla="*/ 522421 w 4017498"/>
                <a:gd name="connsiteY361" fmla="*/ 1396761 h 4010308"/>
                <a:gd name="connsiteX362" fmla="*/ 536639 w 4017498"/>
                <a:gd name="connsiteY362" fmla="*/ 1390735 h 4010308"/>
                <a:gd name="connsiteX363" fmla="*/ 3252049 w 4017498"/>
                <a:gd name="connsiteY363" fmla="*/ 1390678 h 4010308"/>
                <a:gd name="connsiteX364" fmla="*/ 3250166 w 4017498"/>
                <a:gd name="connsiteY364" fmla="*/ 1391861 h 4010308"/>
                <a:gd name="connsiteX365" fmla="*/ 3248331 w 4017498"/>
                <a:gd name="connsiteY365" fmla="*/ 1397896 h 4010308"/>
                <a:gd name="connsiteX366" fmla="*/ 3250866 w 4017498"/>
                <a:gd name="connsiteY366" fmla="*/ 1403930 h 4010308"/>
                <a:gd name="connsiteX367" fmla="*/ 3252145 w 4017498"/>
                <a:gd name="connsiteY367" fmla="*/ 1404268 h 4010308"/>
                <a:gd name="connsiteX368" fmla="*/ 3254366 w 4017498"/>
                <a:gd name="connsiteY368" fmla="*/ 1403013 h 4010308"/>
                <a:gd name="connsiteX369" fmla="*/ 3255524 w 4017498"/>
                <a:gd name="connsiteY369" fmla="*/ 1397896 h 4010308"/>
                <a:gd name="connsiteX370" fmla="*/ 3254366 w 4017498"/>
                <a:gd name="connsiteY370" fmla="*/ 1391958 h 4010308"/>
                <a:gd name="connsiteX371" fmla="*/ 3252049 w 4017498"/>
                <a:gd name="connsiteY371" fmla="*/ 1390678 h 4010308"/>
                <a:gd name="connsiteX372" fmla="*/ 713258 w 4017498"/>
                <a:gd name="connsiteY372" fmla="*/ 1386720 h 4010308"/>
                <a:gd name="connsiteX373" fmla="*/ 711279 w 4017498"/>
                <a:gd name="connsiteY373" fmla="*/ 1388603 h 4010308"/>
                <a:gd name="connsiteX374" fmla="*/ 709420 w 4017498"/>
                <a:gd name="connsiteY374" fmla="*/ 1393889 h 4010308"/>
                <a:gd name="connsiteX375" fmla="*/ 711279 w 4017498"/>
                <a:gd name="connsiteY375" fmla="*/ 1399151 h 4010308"/>
                <a:gd name="connsiteX376" fmla="*/ 713403 w 4017498"/>
                <a:gd name="connsiteY376" fmla="*/ 1400286 h 4010308"/>
                <a:gd name="connsiteX377" fmla="*/ 714875 w 4017498"/>
                <a:gd name="connsiteY377" fmla="*/ 1399996 h 4010308"/>
                <a:gd name="connsiteX378" fmla="*/ 717362 w 4017498"/>
                <a:gd name="connsiteY378" fmla="*/ 1393913 h 4010308"/>
                <a:gd name="connsiteX379" fmla="*/ 715503 w 4017498"/>
                <a:gd name="connsiteY379" fmla="*/ 1388627 h 4010308"/>
                <a:gd name="connsiteX380" fmla="*/ 713234 w 4017498"/>
                <a:gd name="connsiteY380" fmla="*/ 1386744 h 4010308"/>
                <a:gd name="connsiteX381" fmla="*/ 3544653 w 4017498"/>
                <a:gd name="connsiteY381" fmla="*/ 1382206 h 4010308"/>
                <a:gd name="connsiteX382" fmla="*/ 3535094 w 4017498"/>
                <a:gd name="connsiteY382" fmla="*/ 1389616 h 4010308"/>
                <a:gd name="connsiteX383" fmla="*/ 3263128 w 4017498"/>
                <a:gd name="connsiteY383" fmla="*/ 1484094 h 4010308"/>
                <a:gd name="connsiteX384" fmla="*/ 3263152 w 4017498"/>
                <a:gd name="connsiteY384" fmla="*/ 1484118 h 4010308"/>
                <a:gd name="connsiteX385" fmla="*/ 3270394 w 4017498"/>
                <a:gd name="connsiteY385" fmla="*/ 1498552 h 4010308"/>
                <a:gd name="connsiteX386" fmla="*/ 3278552 w 4017498"/>
                <a:gd name="connsiteY386" fmla="*/ 1496211 h 4010308"/>
                <a:gd name="connsiteX387" fmla="*/ 3557760 w 4017498"/>
                <a:gd name="connsiteY387" fmla="*/ 1410882 h 4010308"/>
                <a:gd name="connsiteX388" fmla="*/ 3544653 w 4017498"/>
                <a:gd name="connsiteY388" fmla="*/ 1382206 h 4010308"/>
                <a:gd name="connsiteX389" fmla="*/ 3252368 w 4017498"/>
                <a:gd name="connsiteY389" fmla="*/ 1376914 h 4010308"/>
                <a:gd name="connsiteX390" fmla="*/ 3263393 w 4017498"/>
                <a:gd name="connsiteY390" fmla="*/ 1380758 h 4010308"/>
                <a:gd name="connsiteX391" fmla="*/ 3265180 w 4017498"/>
                <a:gd name="connsiteY391" fmla="*/ 1382399 h 4010308"/>
                <a:gd name="connsiteX392" fmla="*/ 3269838 w 4017498"/>
                <a:gd name="connsiteY392" fmla="*/ 1397920 h 4010308"/>
                <a:gd name="connsiteX393" fmla="*/ 3265180 w 4017498"/>
                <a:gd name="connsiteY393" fmla="*/ 1412620 h 4010308"/>
                <a:gd name="connsiteX394" fmla="*/ 3263418 w 4017498"/>
                <a:gd name="connsiteY394" fmla="*/ 1414237 h 4010308"/>
                <a:gd name="connsiteX395" fmla="*/ 3252290 w 4017498"/>
                <a:gd name="connsiteY395" fmla="*/ 1418655 h 4010308"/>
                <a:gd name="connsiteX396" fmla="*/ 3252314 w 4017498"/>
                <a:gd name="connsiteY396" fmla="*/ 1418606 h 4010308"/>
                <a:gd name="connsiteX397" fmla="*/ 3240076 w 4017498"/>
                <a:gd name="connsiteY397" fmla="*/ 1413344 h 4010308"/>
                <a:gd name="connsiteX398" fmla="*/ 3233969 w 4017498"/>
                <a:gd name="connsiteY398" fmla="*/ 1397896 h 4010308"/>
                <a:gd name="connsiteX399" fmla="*/ 3239352 w 4017498"/>
                <a:gd name="connsiteY399" fmla="*/ 1382447 h 4010308"/>
                <a:gd name="connsiteX400" fmla="*/ 3252368 w 4017498"/>
                <a:gd name="connsiteY400" fmla="*/ 1376914 h 4010308"/>
                <a:gd name="connsiteX401" fmla="*/ 713451 w 4017498"/>
                <a:gd name="connsiteY401" fmla="*/ 1372406 h 4010308"/>
                <a:gd name="connsiteX402" fmla="*/ 726583 w 4017498"/>
                <a:gd name="connsiteY402" fmla="*/ 1379551 h 4010308"/>
                <a:gd name="connsiteX403" fmla="*/ 731772 w 4017498"/>
                <a:gd name="connsiteY403" fmla="*/ 1393913 h 4010308"/>
                <a:gd name="connsiteX404" fmla="*/ 725665 w 4017498"/>
                <a:gd name="connsiteY404" fmla="*/ 1409338 h 4010308"/>
                <a:gd name="connsiteX405" fmla="*/ 713427 w 4017498"/>
                <a:gd name="connsiteY405" fmla="*/ 1414624 h 4010308"/>
                <a:gd name="connsiteX406" fmla="*/ 713427 w 4017498"/>
                <a:gd name="connsiteY406" fmla="*/ 1414600 h 4010308"/>
                <a:gd name="connsiteX407" fmla="*/ 700248 w 4017498"/>
                <a:gd name="connsiteY407" fmla="*/ 1408203 h 4010308"/>
                <a:gd name="connsiteX408" fmla="*/ 695058 w 4017498"/>
                <a:gd name="connsiteY408" fmla="*/ 1393889 h 4010308"/>
                <a:gd name="connsiteX409" fmla="*/ 701189 w 4017498"/>
                <a:gd name="connsiteY409" fmla="*/ 1378441 h 4010308"/>
                <a:gd name="connsiteX410" fmla="*/ 713451 w 4017498"/>
                <a:gd name="connsiteY410" fmla="*/ 1372406 h 4010308"/>
                <a:gd name="connsiteX411" fmla="*/ 460168 w 4017498"/>
                <a:gd name="connsiteY411" fmla="*/ 1369919 h 4010308"/>
                <a:gd name="connsiteX412" fmla="*/ 457586 w 4017498"/>
                <a:gd name="connsiteY412" fmla="*/ 1371826 h 4010308"/>
                <a:gd name="connsiteX413" fmla="*/ 456499 w 4017498"/>
                <a:gd name="connsiteY413" fmla="*/ 1377112 h 4010308"/>
                <a:gd name="connsiteX414" fmla="*/ 457875 w 4017498"/>
                <a:gd name="connsiteY414" fmla="*/ 1382374 h 4010308"/>
                <a:gd name="connsiteX415" fmla="*/ 457851 w 4017498"/>
                <a:gd name="connsiteY415" fmla="*/ 1382374 h 4010308"/>
                <a:gd name="connsiteX416" fmla="*/ 460313 w 4017498"/>
                <a:gd name="connsiteY416" fmla="*/ 1383485 h 4010308"/>
                <a:gd name="connsiteX417" fmla="*/ 462534 w 4017498"/>
                <a:gd name="connsiteY417" fmla="*/ 1382254 h 4010308"/>
                <a:gd name="connsiteX418" fmla="*/ 463668 w 4017498"/>
                <a:gd name="connsiteY418" fmla="*/ 1377112 h 4010308"/>
                <a:gd name="connsiteX419" fmla="*/ 462630 w 4017498"/>
                <a:gd name="connsiteY419" fmla="*/ 1371826 h 4010308"/>
                <a:gd name="connsiteX420" fmla="*/ 460168 w 4017498"/>
                <a:gd name="connsiteY420" fmla="*/ 1369919 h 4010308"/>
                <a:gd name="connsiteX421" fmla="*/ 3389528 w 4017498"/>
                <a:gd name="connsiteY421" fmla="*/ 1363566 h 4010308"/>
                <a:gd name="connsiteX422" fmla="*/ 3389540 w 4017498"/>
                <a:gd name="connsiteY422" fmla="*/ 1363571 h 4010308"/>
                <a:gd name="connsiteX423" fmla="*/ 3389516 w 4017498"/>
                <a:gd name="connsiteY423" fmla="*/ 1363571 h 4010308"/>
                <a:gd name="connsiteX424" fmla="*/ 3308363 w 4017498"/>
                <a:gd name="connsiteY424" fmla="*/ 1362268 h 4010308"/>
                <a:gd name="connsiteX425" fmla="*/ 3308387 w 4017498"/>
                <a:gd name="connsiteY425" fmla="*/ 1362268 h 4010308"/>
                <a:gd name="connsiteX426" fmla="*/ 3308363 w 4017498"/>
                <a:gd name="connsiteY426" fmla="*/ 1362273 h 4010308"/>
                <a:gd name="connsiteX427" fmla="*/ 3311356 w 4017498"/>
                <a:gd name="connsiteY427" fmla="*/ 1360409 h 4010308"/>
                <a:gd name="connsiteX428" fmla="*/ 3308267 w 4017498"/>
                <a:gd name="connsiteY428" fmla="*/ 1362292 h 4010308"/>
                <a:gd name="connsiteX429" fmla="*/ 3308363 w 4017498"/>
                <a:gd name="connsiteY429" fmla="*/ 1362273 h 4010308"/>
                <a:gd name="connsiteX430" fmla="*/ 3308122 w 4017498"/>
                <a:gd name="connsiteY430" fmla="*/ 1366782 h 4010308"/>
                <a:gd name="connsiteX431" fmla="*/ 3309256 w 4017498"/>
                <a:gd name="connsiteY431" fmla="*/ 1372116 h 4010308"/>
                <a:gd name="connsiteX432" fmla="*/ 3311550 w 4017498"/>
                <a:gd name="connsiteY432" fmla="*/ 1373951 h 4010308"/>
                <a:gd name="connsiteX433" fmla="*/ 3312515 w 4017498"/>
                <a:gd name="connsiteY433" fmla="*/ 1373202 h 4010308"/>
                <a:gd name="connsiteX434" fmla="*/ 3315339 w 4017498"/>
                <a:gd name="connsiteY434" fmla="*/ 1366782 h 4010308"/>
                <a:gd name="connsiteX435" fmla="*/ 3313408 w 4017498"/>
                <a:gd name="connsiteY435" fmla="*/ 1361447 h 4010308"/>
                <a:gd name="connsiteX436" fmla="*/ 3311356 w 4017498"/>
                <a:gd name="connsiteY436" fmla="*/ 1360409 h 4010308"/>
                <a:gd name="connsiteX437" fmla="*/ 653564 w 4017498"/>
                <a:gd name="connsiteY437" fmla="*/ 1356378 h 4010308"/>
                <a:gd name="connsiteX438" fmla="*/ 651971 w 4017498"/>
                <a:gd name="connsiteY438" fmla="*/ 1357319 h 4010308"/>
                <a:gd name="connsiteX439" fmla="*/ 650378 w 4017498"/>
                <a:gd name="connsiteY439" fmla="*/ 1362799 h 4010308"/>
                <a:gd name="connsiteX440" fmla="*/ 651971 w 4017498"/>
                <a:gd name="connsiteY440" fmla="*/ 1369026 h 4010308"/>
                <a:gd name="connsiteX441" fmla="*/ 653733 w 4017498"/>
                <a:gd name="connsiteY441" fmla="*/ 1369968 h 4010308"/>
                <a:gd name="connsiteX442" fmla="*/ 655978 w 4017498"/>
                <a:gd name="connsiteY442" fmla="*/ 1369002 h 4010308"/>
                <a:gd name="connsiteX443" fmla="*/ 657571 w 4017498"/>
                <a:gd name="connsiteY443" fmla="*/ 1362799 h 4010308"/>
                <a:gd name="connsiteX444" fmla="*/ 656002 w 4017498"/>
                <a:gd name="connsiteY444" fmla="*/ 1357343 h 4010308"/>
                <a:gd name="connsiteX445" fmla="*/ 653564 w 4017498"/>
                <a:gd name="connsiteY445" fmla="*/ 1356378 h 4010308"/>
                <a:gd name="connsiteX446" fmla="*/ 457975 w 4017498"/>
                <a:gd name="connsiteY446" fmla="*/ 1356103 h 4010308"/>
                <a:gd name="connsiteX447" fmla="*/ 472744 w 4017498"/>
                <a:gd name="connsiteY447" fmla="*/ 1361688 h 4010308"/>
                <a:gd name="connsiteX448" fmla="*/ 478055 w 4017498"/>
                <a:gd name="connsiteY448" fmla="*/ 1377161 h 4010308"/>
                <a:gd name="connsiteX449" fmla="*/ 473396 w 4017498"/>
                <a:gd name="connsiteY449" fmla="*/ 1391837 h 4010308"/>
                <a:gd name="connsiteX450" fmla="*/ 471682 w 4017498"/>
                <a:gd name="connsiteY450" fmla="*/ 1393454 h 4010308"/>
                <a:gd name="connsiteX451" fmla="*/ 460482 w 4017498"/>
                <a:gd name="connsiteY451" fmla="*/ 1397919 h 4010308"/>
                <a:gd name="connsiteX452" fmla="*/ 460482 w 4017498"/>
                <a:gd name="connsiteY452" fmla="*/ 1397871 h 4010308"/>
                <a:gd name="connsiteX453" fmla="*/ 448485 w 4017498"/>
                <a:gd name="connsiteY453" fmla="*/ 1393406 h 4010308"/>
                <a:gd name="connsiteX454" fmla="*/ 446578 w 4017498"/>
                <a:gd name="connsiteY454" fmla="*/ 1391523 h 4010308"/>
                <a:gd name="connsiteX455" fmla="*/ 442137 w 4017498"/>
                <a:gd name="connsiteY455" fmla="*/ 1377136 h 4010308"/>
                <a:gd name="connsiteX456" fmla="*/ 446554 w 4017498"/>
                <a:gd name="connsiteY456" fmla="*/ 1362774 h 4010308"/>
                <a:gd name="connsiteX457" fmla="*/ 457975 w 4017498"/>
                <a:gd name="connsiteY457" fmla="*/ 1356103 h 4010308"/>
                <a:gd name="connsiteX458" fmla="*/ 3311356 w 4017498"/>
                <a:gd name="connsiteY458" fmla="*/ 1346071 h 4010308"/>
                <a:gd name="connsiteX459" fmla="*/ 3323595 w 4017498"/>
                <a:gd name="connsiteY459" fmla="*/ 1351357 h 4010308"/>
                <a:gd name="connsiteX460" fmla="*/ 3329702 w 4017498"/>
                <a:gd name="connsiteY460" fmla="*/ 1366782 h 4010308"/>
                <a:gd name="connsiteX461" fmla="*/ 3323667 w 4017498"/>
                <a:gd name="connsiteY461" fmla="*/ 1382182 h 4010308"/>
                <a:gd name="connsiteX462" fmla="*/ 3311381 w 4017498"/>
                <a:gd name="connsiteY462" fmla="*/ 1388313 h 4010308"/>
                <a:gd name="connsiteX463" fmla="*/ 3311356 w 4017498"/>
                <a:gd name="connsiteY463" fmla="*/ 1388313 h 4010308"/>
                <a:gd name="connsiteX464" fmla="*/ 3299094 w 4017498"/>
                <a:gd name="connsiteY464" fmla="*/ 1382206 h 4010308"/>
                <a:gd name="connsiteX465" fmla="*/ 3293784 w 4017498"/>
                <a:gd name="connsiteY465" fmla="*/ 1366782 h 4010308"/>
                <a:gd name="connsiteX466" fmla="*/ 3299046 w 4017498"/>
                <a:gd name="connsiteY466" fmla="*/ 1351381 h 4010308"/>
                <a:gd name="connsiteX467" fmla="*/ 3311356 w 4017498"/>
                <a:gd name="connsiteY467" fmla="*/ 1346071 h 4010308"/>
                <a:gd name="connsiteX468" fmla="*/ 3210785 w 4017498"/>
                <a:gd name="connsiteY468" fmla="*/ 1345220 h 4010308"/>
                <a:gd name="connsiteX469" fmla="*/ 3210796 w 4017498"/>
                <a:gd name="connsiteY469" fmla="*/ 1345226 h 4010308"/>
                <a:gd name="connsiteX470" fmla="*/ 3210772 w 4017498"/>
                <a:gd name="connsiteY470" fmla="*/ 1345226 h 4010308"/>
                <a:gd name="connsiteX471" fmla="*/ 653564 w 4017498"/>
                <a:gd name="connsiteY471" fmla="*/ 1342088 h 4010308"/>
                <a:gd name="connsiteX472" fmla="*/ 665513 w 4017498"/>
                <a:gd name="connsiteY472" fmla="*/ 1346433 h 4010308"/>
                <a:gd name="connsiteX473" fmla="*/ 667130 w 4017498"/>
                <a:gd name="connsiteY473" fmla="*/ 1347495 h 4010308"/>
                <a:gd name="connsiteX474" fmla="*/ 667951 w 4017498"/>
                <a:gd name="connsiteY474" fmla="*/ 1349209 h 4010308"/>
                <a:gd name="connsiteX475" fmla="*/ 671958 w 4017498"/>
                <a:gd name="connsiteY475" fmla="*/ 1362799 h 4010308"/>
                <a:gd name="connsiteX476" fmla="*/ 668047 w 4017498"/>
                <a:gd name="connsiteY476" fmla="*/ 1377064 h 4010308"/>
                <a:gd name="connsiteX477" fmla="*/ 667203 w 4017498"/>
                <a:gd name="connsiteY477" fmla="*/ 1378778 h 4010308"/>
                <a:gd name="connsiteX478" fmla="*/ 665537 w 4017498"/>
                <a:gd name="connsiteY478" fmla="*/ 1379961 h 4010308"/>
                <a:gd name="connsiteX479" fmla="*/ 653589 w 4017498"/>
                <a:gd name="connsiteY479" fmla="*/ 1384306 h 4010308"/>
                <a:gd name="connsiteX480" fmla="*/ 653564 w 4017498"/>
                <a:gd name="connsiteY480" fmla="*/ 1384306 h 4010308"/>
                <a:gd name="connsiteX481" fmla="*/ 642437 w 4017498"/>
                <a:gd name="connsiteY481" fmla="*/ 1379961 h 4010308"/>
                <a:gd name="connsiteX482" fmla="*/ 640819 w 4017498"/>
                <a:gd name="connsiteY482" fmla="*/ 1378875 h 4010308"/>
                <a:gd name="connsiteX483" fmla="*/ 639950 w 4017498"/>
                <a:gd name="connsiteY483" fmla="*/ 1377161 h 4010308"/>
                <a:gd name="connsiteX484" fmla="*/ 636040 w 4017498"/>
                <a:gd name="connsiteY484" fmla="*/ 1362823 h 4010308"/>
                <a:gd name="connsiteX485" fmla="*/ 639950 w 4017498"/>
                <a:gd name="connsiteY485" fmla="*/ 1349305 h 4010308"/>
                <a:gd name="connsiteX486" fmla="*/ 640795 w 4017498"/>
                <a:gd name="connsiteY486" fmla="*/ 1347592 h 4010308"/>
                <a:gd name="connsiteX487" fmla="*/ 642437 w 4017498"/>
                <a:gd name="connsiteY487" fmla="*/ 1346433 h 4010308"/>
                <a:gd name="connsiteX488" fmla="*/ 653564 w 4017498"/>
                <a:gd name="connsiteY488" fmla="*/ 1342088 h 4010308"/>
                <a:gd name="connsiteX489" fmla="*/ 3389371 w 4017498"/>
                <a:gd name="connsiteY489" fmla="*/ 1335643 h 4010308"/>
                <a:gd name="connsiteX490" fmla="*/ 3389395 w 4017498"/>
                <a:gd name="connsiteY490" fmla="*/ 1335667 h 4010308"/>
                <a:gd name="connsiteX491" fmla="*/ 3387416 w 4017498"/>
                <a:gd name="connsiteY491" fmla="*/ 1337550 h 4010308"/>
                <a:gd name="connsiteX492" fmla="*/ 3385533 w 4017498"/>
                <a:gd name="connsiteY492" fmla="*/ 1342836 h 4010308"/>
                <a:gd name="connsiteX493" fmla="*/ 3387416 w 4017498"/>
                <a:gd name="connsiteY493" fmla="*/ 1348171 h 4010308"/>
                <a:gd name="connsiteX494" fmla="*/ 3389444 w 4017498"/>
                <a:gd name="connsiteY494" fmla="*/ 1349233 h 4010308"/>
                <a:gd name="connsiteX495" fmla="*/ 3391688 w 4017498"/>
                <a:gd name="connsiteY495" fmla="*/ 1348098 h 4010308"/>
                <a:gd name="connsiteX496" fmla="*/ 3392726 w 4017498"/>
                <a:gd name="connsiteY496" fmla="*/ 1342812 h 4010308"/>
                <a:gd name="connsiteX497" fmla="*/ 3391592 w 4017498"/>
                <a:gd name="connsiteY497" fmla="*/ 1337502 h 4010308"/>
                <a:gd name="connsiteX498" fmla="*/ 576008 w 4017498"/>
                <a:gd name="connsiteY498" fmla="*/ 1331660 h 4010308"/>
                <a:gd name="connsiteX499" fmla="*/ 574101 w 4017498"/>
                <a:gd name="connsiteY499" fmla="*/ 1333543 h 4010308"/>
                <a:gd name="connsiteX500" fmla="*/ 572194 w 4017498"/>
                <a:gd name="connsiteY500" fmla="*/ 1338853 h 4010308"/>
                <a:gd name="connsiteX501" fmla="*/ 574101 w 4017498"/>
                <a:gd name="connsiteY501" fmla="*/ 1344164 h 4010308"/>
                <a:gd name="connsiteX502" fmla="*/ 576177 w 4017498"/>
                <a:gd name="connsiteY502" fmla="*/ 1345226 h 4010308"/>
                <a:gd name="connsiteX503" fmla="*/ 577673 w 4017498"/>
                <a:gd name="connsiteY503" fmla="*/ 1344936 h 4010308"/>
                <a:gd name="connsiteX504" fmla="*/ 580160 w 4017498"/>
                <a:gd name="connsiteY504" fmla="*/ 1338853 h 4010308"/>
                <a:gd name="connsiteX505" fmla="*/ 578253 w 4017498"/>
                <a:gd name="connsiteY505" fmla="*/ 1333543 h 4010308"/>
                <a:gd name="connsiteX506" fmla="*/ 3389540 w 4017498"/>
                <a:gd name="connsiteY506" fmla="*/ 1321329 h 4010308"/>
                <a:gd name="connsiteX507" fmla="*/ 3402696 w 4017498"/>
                <a:gd name="connsiteY507" fmla="*/ 1328498 h 4010308"/>
                <a:gd name="connsiteX508" fmla="*/ 3407064 w 4017498"/>
                <a:gd name="connsiteY508" fmla="*/ 1342836 h 4010308"/>
                <a:gd name="connsiteX509" fmla="*/ 3401802 w 4017498"/>
                <a:gd name="connsiteY509" fmla="*/ 1358261 h 4010308"/>
                <a:gd name="connsiteX510" fmla="*/ 3389528 w 4017498"/>
                <a:gd name="connsiteY510" fmla="*/ 1363566 h 4010308"/>
                <a:gd name="connsiteX511" fmla="*/ 3377302 w 4017498"/>
                <a:gd name="connsiteY511" fmla="*/ 1358285 h 4010308"/>
                <a:gd name="connsiteX512" fmla="*/ 3371195 w 4017498"/>
                <a:gd name="connsiteY512" fmla="*/ 1342836 h 4010308"/>
                <a:gd name="connsiteX513" fmla="*/ 3377302 w 4017498"/>
                <a:gd name="connsiteY513" fmla="*/ 1327436 h 4010308"/>
                <a:gd name="connsiteX514" fmla="*/ 3389540 w 4017498"/>
                <a:gd name="connsiteY514" fmla="*/ 1321329 h 4010308"/>
                <a:gd name="connsiteX515" fmla="*/ 576201 w 4017498"/>
                <a:gd name="connsiteY515" fmla="*/ 1317322 h 4010308"/>
                <a:gd name="connsiteX516" fmla="*/ 589332 w 4017498"/>
                <a:gd name="connsiteY516" fmla="*/ 1324491 h 4010308"/>
                <a:gd name="connsiteX517" fmla="*/ 594546 w 4017498"/>
                <a:gd name="connsiteY517" fmla="*/ 1338853 h 4010308"/>
                <a:gd name="connsiteX518" fmla="*/ 588439 w 4017498"/>
                <a:gd name="connsiteY518" fmla="*/ 1354278 h 4010308"/>
                <a:gd name="connsiteX519" fmla="*/ 576177 w 4017498"/>
                <a:gd name="connsiteY519" fmla="*/ 1359564 h 4010308"/>
                <a:gd name="connsiteX520" fmla="*/ 563022 w 4017498"/>
                <a:gd name="connsiteY520" fmla="*/ 1353191 h 4010308"/>
                <a:gd name="connsiteX521" fmla="*/ 557856 w 4017498"/>
                <a:gd name="connsiteY521" fmla="*/ 1338853 h 4010308"/>
                <a:gd name="connsiteX522" fmla="*/ 563939 w 4017498"/>
                <a:gd name="connsiteY522" fmla="*/ 1323429 h 4010308"/>
                <a:gd name="connsiteX523" fmla="*/ 576201 w 4017498"/>
                <a:gd name="connsiteY523" fmla="*/ 1317322 h 4010308"/>
                <a:gd name="connsiteX524" fmla="*/ 3210796 w 4017498"/>
                <a:gd name="connsiteY524" fmla="*/ 1317298 h 4010308"/>
                <a:gd name="connsiteX525" fmla="*/ 3210796 w 4017498"/>
                <a:gd name="connsiteY525" fmla="*/ 1317322 h 4010308"/>
                <a:gd name="connsiteX526" fmla="*/ 3208696 w 4017498"/>
                <a:gd name="connsiteY526" fmla="*/ 1319205 h 4010308"/>
                <a:gd name="connsiteX527" fmla="*/ 3206837 w 4017498"/>
                <a:gd name="connsiteY527" fmla="*/ 1324491 h 4010308"/>
                <a:gd name="connsiteX528" fmla="*/ 3208744 w 4017498"/>
                <a:gd name="connsiteY528" fmla="*/ 1329850 h 4010308"/>
                <a:gd name="connsiteX529" fmla="*/ 3210796 w 4017498"/>
                <a:gd name="connsiteY529" fmla="*/ 1330888 h 4010308"/>
                <a:gd name="connsiteX530" fmla="*/ 3212244 w 4017498"/>
                <a:gd name="connsiteY530" fmla="*/ 1330719 h 4010308"/>
                <a:gd name="connsiteX531" fmla="*/ 3214803 w 4017498"/>
                <a:gd name="connsiteY531" fmla="*/ 1324467 h 4010308"/>
                <a:gd name="connsiteX532" fmla="*/ 3212920 w 4017498"/>
                <a:gd name="connsiteY532" fmla="*/ 1319181 h 4010308"/>
                <a:gd name="connsiteX533" fmla="*/ 736552 w 4017498"/>
                <a:gd name="connsiteY533" fmla="*/ 1312543 h 4010308"/>
                <a:gd name="connsiteX534" fmla="*/ 736142 w 4017498"/>
                <a:gd name="connsiteY534" fmla="*/ 1313146 h 4010308"/>
                <a:gd name="connsiteX535" fmla="*/ 734452 w 4017498"/>
                <a:gd name="connsiteY535" fmla="*/ 1313678 h 4010308"/>
                <a:gd name="connsiteX536" fmla="*/ 732594 w 4017498"/>
                <a:gd name="connsiteY536" fmla="*/ 1318940 h 4010308"/>
                <a:gd name="connsiteX537" fmla="*/ 734452 w 4017498"/>
                <a:gd name="connsiteY537" fmla="*/ 1324274 h 4010308"/>
                <a:gd name="connsiteX538" fmla="*/ 736480 w 4017498"/>
                <a:gd name="connsiteY538" fmla="*/ 1326061 h 4010308"/>
                <a:gd name="connsiteX539" fmla="*/ 737904 w 4017498"/>
                <a:gd name="connsiteY539" fmla="*/ 1325023 h 4010308"/>
                <a:gd name="connsiteX540" fmla="*/ 739763 w 4017498"/>
                <a:gd name="connsiteY540" fmla="*/ 1318940 h 4010308"/>
                <a:gd name="connsiteX541" fmla="*/ 738676 w 4017498"/>
                <a:gd name="connsiteY541" fmla="*/ 1313678 h 4010308"/>
                <a:gd name="connsiteX542" fmla="*/ 736576 w 4017498"/>
                <a:gd name="connsiteY542" fmla="*/ 1312567 h 4010308"/>
                <a:gd name="connsiteX543" fmla="*/ 3210796 w 4017498"/>
                <a:gd name="connsiteY543" fmla="*/ 1302984 h 4010308"/>
                <a:gd name="connsiteX544" fmla="*/ 3223976 w 4017498"/>
                <a:gd name="connsiteY544" fmla="*/ 1310201 h 4010308"/>
                <a:gd name="connsiteX545" fmla="*/ 3229141 w 4017498"/>
                <a:gd name="connsiteY545" fmla="*/ 1324491 h 4010308"/>
                <a:gd name="connsiteX546" fmla="*/ 3223082 w 4017498"/>
                <a:gd name="connsiteY546" fmla="*/ 1339916 h 4010308"/>
                <a:gd name="connsiteX547" fmla="*/ 3210785 w 4017498"/>
                <a:gd name="connsiteY547" fmla="*/ 1345220 h 4010308"/>
                <a:gd name="connsiteX548" fmla="*/ 3197689 w 4017498"/>
                <a:gd name="connsiteY548" fmla="*/ 1338902 h 4010308"/>
                <a:gd name="connsiteX549" fmla="*/ 3192427 w 4017498"/>
                <a:gd name="connsiteY549" fmla="*/ 1324491 h 4010308"/>
                <a:gd name="connsiteX550" fmla="*/ 3198558 w 4017498"/>
                <a:gd name="connsiteY550" fmla="*/ 1309091 h 4010308"/>
                <a:gd name="connsiteX551" fmla="*/ 3210796 w 4017498"/>
                <a:gd name="connsiteY551" fmla="*/ 1302984 h 4010308"/>
                <a:gd name="connsiteX552" fmla="*/ 3463789 w 4017498"/>
                <a:gd name="connsiteY552" fmla="*/ 1300594 h 4010308"/>
                <a:gd name="connsiteX553" fmla="*/ 3461592 w 4017498"/>
                <a:gd name="connsiteY553" fmla="*/ 1302477 h 4010308"/>
                <a:gd name="connsiteX554" fmla="*/ 3460530 w 4017498"/>
                <a:gd name="connsiteY554" fmla="*/ 1307763 h 4010308"/>
                <a:gd name="connsiteX555" fmla="*/ 3461906 w 4017498"/>
                <a:gd name="connsiteY555" fmla="*/ 1313074 h 4010308"/>
                <a:gd name="connsiteX556" fmla="*/ 3463885 w 4017498"/>
                <a:gd name="connsiteY556" fmla="*/ 1314160 h 4010308"/>
                <a:gd name="connsiteX557" fmla="*/ 3466372 w 4017498"/>
                <a:gd name="connsiteY557" fmla="*/ 1313074 h 4010308"/>
                <a:gd name="connsiteX558" fmla="*/ 3467747 w 4017498"/>
                <a:gd name="connsiteY558" fmla="*/ 1307763 h 4010308"/>
                <a:gd name="connsiteX559" fmla="*/ 3465768 w 4017498"/>
                <a:gd name="connsiteY559" fmla="*/ 1301439 h 4010308"/>
                <a:gd name="connsiteX560" fmla="*/ 3463789 w 4017498"/>
                <a:gd name="connsiteY560" fmla="*/ 1300594 h 4010308"/>
                <a:gd name="connsiteX561" fmla="*/ 734884 w 4017498"/>
                <a:gd name="connsiteY561" fmla="*/ 1298398 h 4010308"/>
                <a:gd name="connsiteX562" fmla="*/ 748839 w 4017498"/>
                <a:gd name="connsiteY562" fmla="*/ 1303515 h 4010308"/>
                <a:gd name="connsiteX563" fmla="*/ 754101 w 4017498"/>
                <a:gd name="connsiteY563" fmla="*/ 1318916 h 4010308"/>
                <a:gd name="connsiteX564" fmla="*/ 748839 w 4017498"/>
                <a:gd name="connsiteY564" fmla="*/ 1334364 h 4010308"/>
                <a:gd name="connsiteX565" fmla="*/ 736552 w 4017498"/>
                <a:gd name="connsiteY565" fmla="*/ 1340447 h 4010308"/>
                <a:gd name="connsiteX566" fmla="*/ 723445 w 4017498"/>
                <a:gd name="connsiteY566" fmla="*/ 1333350 h 4010308"/>
                <a:gd name="connsiteX567" fmla="*/ 718183 w 4017498"/>
                <a:gd name="connsiteY567" fmla="*/ 1318916 h 4010308"/>
                <a:gd name="connsiteX568" fmla="*/ 724314 w 4017498"/>
                <a:gd name="connsiteY568" fmla="*/ 1303491 h 4010308"/>
                <a:gd name="connsiteX569" fmla="*/ 734884 w 4017498"/>
                <a:gd name="connsiteY569" fmla="*/ 1298398 h 4010308"/>
                <a:gd name="connsiteX570" fmla="*/ 501204 w 4017498"/>
                <a:gd name="connsiteY570" fmla="*/ 1296636 h 4010308"/>
                <a:gd name="connsiteX571" fmla="*/ 499080 w 4017498"/>
                <a:gd name="connsiteY571" fmla="*/ 1298470 h 4010308"/>
                <a:gd name="connsiteX572" fmla="*/ 497993 w 4017498"/>
                <a:gd name="connsiteY572" fmla="*/ 1303780 h 4010308"/>
                <a:gd name="connsiteX573" fmla="*/ 499080 w 4017498"/>
                <a:gd name="connsiteY573" fmla="*/ 1309091 h 4010308"/>
                <a:gd name="connsiteX574" fmla="*/ 501180 w 4017498"/>
                <a:gd name="connsiteY574" fmla="*/ 1310153 h 4010308"/>
                <a:gd name="connsiteX575" fmla="*/ 502628 w 4017498"/>
                <a:gd name="connsiteY575" fmla="*/ 1309984 h 4010308"/>
                <a:gd name="connsiteX576" fmla="*/ 505162 w 4017498"/>
                <a:gd name="connsiteY576" fmla="*/ 1303780 h 4010308"/>
                <a:gd name="connsiteX577" fmla="*/ 503280 w 4017498"/>
                <a:gd name="connsiteY577" fmla="*/ 1298470 h 4010308"/>
                <a:gd name="connsiteX578" fmla="*/ 3270370 w 4017498"/>
                <a:gd name="connsiteY578" fmla="*/ 1287004 h 4010308"/>
                <a:gd name="connsiteX579" fmla="*/ 3270382 w 4017498"/>
                <a:gd name="connsiteY579" fmla="*/ 1287011 h 4010308"/>
                <a:gd name="connsiteX580" fmla="*/ 3268535 w 4017498"/>
                <a:gd name="connsiteY580" fmla="*/ 1288090 h 4010308"/>
                <a:gd name="connsiteX581" fmla="*/ 3266652 w 4017498"/>
                <a:gd name="connsiteY581" fmla="*/ 1293401 h 4010308"/>
                <a:gd name="connsiteX582" fmla="*/ 3269187 w 4017498"/>
                <a:gd name="connsiteY582" fmla="*/ 1300232 h 4010308"/>
                <a:gd name="connsiteX583" fmla="*/ 3270490 w 4017498"/>
                <a:gd name="connsiteY583" fmla="*/ 1300570 h 4010308"/>
                <a:gd name="connsiteX584" fmla="*/ 3272711 w 4017498"/>
                <a:gd name="connsiteY584" fmla="*/ 1299339 h 4010308"/>
                <a:gd name="connsiteX585" fmla="*/ 3273821 w 4017498"/>
                <a:gd name="connsiteY585" fmla="*/ 1293401 h 4010308"/>
                <a:gd name="connsiteX586" fmla="*/ 3272663 w 4017498"/>
                <a:gd name="connsiteY586" fmla="*/ 1288259 h 4010308"/>
                <a:gd name="connsiteX587" fmla="*/ 3270382 w 4017498"/>
                <a:gd name="connsiteY587" fmla="*/ 1287011 h 4010308"/>
                <a:gd name="connsiteX588" fmla="*/ 3270394 w 4017498"/>
                <a:gd name="connsiteY588" fmla="*/ 1287004 h 4010308"/>
                <a:gd name="connsiteX589" fmla="*/ 3463740 w 4017498"/>
                <a:gd name="connsiteY589" fmla="*/ 1286256 h 4010308"/>
                <a:gd name="connsiteX590" fmla="*/ 3476823 w 4017498"/>
                <a:gd name="connsiteY590" fmla="*/ 1292387 h 4010308"/>
                <a:gd name="connsiteX591" fmla="*/ 3482086 w 4017498"/>
                <a:gd name="connsiteY591" fmla="*/ 1307763 h 4010308"/>
                <a:gd name="connsiteX592" fmla="*/ 3477668 w 4017498"/>
                <a:gd name="connsiteY592" fmla="*/ 1322150 h 4010308"/>
                <a:gd name="connsiteX593" fmla="*/ 3475665 w 4017498"/>
                <a:gd name="connsiteY593" fmla="*/ 1324129 h 4010308"/>
                <a:gd name="connsiteX594" fmla="*/ 3463740 w 4017498"/>
                <a:gd name="connsiteY594" fmla="*/ 1328498 h 4010308"/>
                <a:gd name="connsiteX595" fmla="*/ 3452685 w 4017498"/>
                <a:gd name="connsiteY595" fmla="*/ 1324201 h 4010308"/>
                <a:gd name="connsiteX596" fmla="*/ 3450561 w 4017498"/>
                <a:gd name="connsiteY596" fmla="*/ 1322101 h 4010308"/>
                <a:gd name="connsiteX597" fmla="*/ 3446216 w 4017498"/>
                <a:gd name="connsiteY597" fmla="*/ 1307763 h 4010308"/>
                <a:gd name="connsiteX598" fmla="*/ 3450585 w 4017498"/>
                <a:gd name="connsiteY598" fmla="*/ 1293449 h 4010308"/>
                <a:gd name="connsiteX599" fmla="*/ 3463740 w 4017498"/>
                <a:gd name="connsiteY599" fmla="*/ 1286256 h 4010308"/>
                <a:gd name="connsiteX600" fmla="*/ 503099 w 4017498"/>
                <a:gd name="connsiteY600" fmla="*/ 1282258 h 4010308"/>
                <a:gd name="connsiteX601" fmla="*/ 514335 w 4017498"/>
                <a:gd name="connsiteY601" fmla="*/ 1289418 h 4010308"/>
                <a:gd name="connsiteX602" fmla="*/ 519525 w 4017498"/>
                <a:gd name="connsiteY602" fmla="*/ 1303756 h 4010308"/>
                <a:gd name="connsiteX603" fmla="*/ 513442 w 4017498"/>
                <a:gd name="connsiteY603" fmla="*/ 1319181 h 4010308"/>
                <a:gd name="connsiteX604" fmla="*/ 501155 w 4017498"/>
                <a:gd name="connsiteY604" fmla="*/ 1324467 h 4010308"/>
                <a:gd name="connsiteX605" fmla="*/ 501180 w 4017498"/>
                <a:gd name="connsiteY605" fmla="*/ 1324491 h 4010308"/>
                <a:gd name="connsiteX606" fmla="*/ 488941 w 4017498"/>
                <a:gd name="connsiteY606" fmla="*/ 1319229 h 4010308"/>
                <a:gd name="connsiteX607" fmla="*/ 483631 w 4017498"/>
                <a:gd name="connsiteY607" fmla="*/ 1303756 h 4010308"/>
                <a:gd name="connsiteX608" fmla="*/ 488893 w 4017498"/>
                <a:gd name="connsiteY608" fmla="*/ 1288332 h 4010308"/>
                <a:gd name="connsiteX609" fmla="*/ 503099 w 4017498"/>
                <a:gd name="connsiteY609" fmla="*/ 1282258 h 4010308"/>
                <a:gd name="connsiteX610" fmla="*/ 676713 w 4017498"/>
                <a:gd name="connsiteY610" fmla="*/ 1281428 h 4010308"/>
                <a:gd name="connsiteX611" fmla="*/ 674637 w 4017498"/>
                <a:gd name="connsiteY611" fmla="*/ 1283311 h 4010308"/>
                <a:gd name="connsiteX612" fmla="*/ 672730 w 4017498"/>
                <a:gd name="connsiteY612" fmla="*/ 1288621 h 4010308"/>
                <a:gd name="connsiteX613" fmla="*/ 674637 w 4017498"/>
                <a:gd name="connsiteY613" fmla="*/ 1293932 h 4010308"/>
                <a:gd name="connsiteX614" fmla="*/ 676713 w 4017498"/>
                <a:gd name="connsiteY614" fmla="*/ 1294994 h 4010308"/>
                <a:gd name="connsiteX615" fmla="*/ 678185 w 4017498"/>
                <a:gd name="connsiteY615" fmla="*/ 1294825 h 4010308"/>
                <a:gd name="connsiteX616" fmla="*/ 680696 w 4017498"/>
                <a:gd name="connsiteY616" fmla="*/ 1288621 h 4010308"/>
                <a:gd name="connsiteX617" fmla="*/ 678789 w 4017498"/>
                <a:gd name="connsiteY617" fmla="*/ 1283311 h 4010308"/>
                <a:gd name="connsiteX618" fmla="*/ 3270635 w 4017498"/>
                <a:gd name="connsiteY618" fmla="*/ 1272666 h 4010308"/>
                <a:gd name="connsiteX619" fmla="*/ 3281594 w 4017498"/>
                <a:gd name="connsiteY619" fmla="*/ 1276914 h 4010308"/>
                <a:gd name="connsiteX620" fmla="*/ 3283597 w 4017498"/>
                <a:gd name="connsiteY620" fmla="*/ 1278773 h 4010308"/>
                <a:gd name="connsiteX621" fmla="*/ 3288184 w 4017498"/>
                <a:gd name="connsiteY621" fmla="*/ 1293401 h 4010308"/>
                <a:gd name="connsiteX622" fmla="*/ 3283597 w 4017498"/>
                <a:gd name="connsiteY622" fmla="*/ 1308849 h 4010308"/>
                <a:gd name="connsiteX623" fmla="*/ 3281787 w 4017498"/>
                <a:gd name="connsiteY623" fmla="*/ 1310539 h 4010308"/>
                <a:gd name="connsiteX624" fmla="*/ 3270659 w 4017498"/>
                <a:gd name="connsiteY624" fmla="*/ 1314884 h 4010308"/>
                <a:gd name="connsiteX625" fmla="*/ 3270635 w 4017498"/>
                <a:gd name="connsiteY625" fmla="*/ 1314908 h 4010308"/>
                <a:gd name="connsiteX626" fmla="*/ 3258397 w 4017498"/>
                <a:gd name="connsiteY626" fmla="*/ 1309622 h 4010308"/>
                <a:gd name="connsiteX627" fmla="*/ 3252290 w 4017498"/>
                <a:gd name="connsiteY627" fmla="*/ 1293401 h 4010308"/>
                <a:gd name="connsiteX628" fmla="*/ 3256707 w 4017498"/>
                <a:gd name="connsiteY628" fmla="*/ 1279835 h 4010308"/>
                <a:gd name="connsiteX629" fmla="*/ 3258397 w 4017498"/>
                <a:gd name="connsiteY629" fmla="*/ 1277976 h 4010308"/>
                <a:gd name="connsiteX630" fmla="*/ 3270635 w 4017498"/>
                <a:gd name="connsiteY630" fmla="*/ 1272666 h 4010308"/>
                <a:gd name="connsiteX631" fmla="*/ 676737 w 4017498"/>
                <a:gd name="connsiteY631" fmla="*/ 1267090 h 4010308"/>
                <a:gd name="connsiteX632" fmla="*/ 689868 w 4017498"/>
                <a:gd name="connsiteY632" fmla="*/ 1274259 h 4010308"/>
                <a:gd name="connsiteX633" fmla="*/ 695106 w 4017498"/>
                <a:gd name="connsiteY633" fmla="*/ 1288621 h 4010308"/>
                <a:gd name="connsiteX634" fmla="*/ 688999 w 4017498"/>
                <a:gd name="connsiteY634" fmla="*/ 1304046 h 4010308"/>
                <a:gd name="connsiteX635" fmla="*/ 676737 w 4017498"/>
                <a:gd name="connsiteY635" fmla="*/ 1309332 h 4010308"/>
                <a:gd name="connsiteX636" fmla="*/ 676713 w 4017498"/>
                <a:gd name="connsiteY636" fmla="*/ 1309332 h 4010308"/>
                <a:gd name="connsiteX637" fmla="*/ 663558 w 4017498"/>
                <a:gd name="connsiteY637" fmla="*/ 1302959 h 4010308"/>
                <a:gd name="connsiteX638" fmla="*/ 658392 w 4017498"/>
                <a:gd name="connsiteY638" fmla="*/ 1288621 h 4010308"/>
                <a:gd name="connsiteX639" fmla="*/ 664475 w 4017498"/>
                <a:gd name="connsiteY639" fmla="*/ 1273197 h 4010308"/>
                <a:gd name="connsiteX640" fmla="*/ 676737 w 4017498"/>
                <a:gd name="connsiteY640" fmla="*/ 1267090 h 4010308"/>
                <a:gd name="connsiteX641" fmla="*/ 3348046 w 4017498"/>
                <a:gd name="connsiteY641" fmla="*/ 1262311 h 4010308"/>
                <a:gd name="connsiteX642" fmla="*/ 3345922 w 4017498"/>
                <a:gd name="connsiteY642" fmla="*/ 1264194 h 4010308"/>
                <a:gd name="connsiteX643" fmla="*/ 3344063 w 4017498"/>
                <a:gd name="connsiteY643" fmla="*/ 1269504 h 4010308"/>
                <a:gd name="connsiteX644" fmla="*/ 3345922 w 4017498"/>
                <a:gd name="connsiteY644" fmla="*/ 1274791 h 4010308"/>
                <a:gd name="connsiteX645" fmla="*/ 3348046 w 4017498"/>
                <a:gd name="connsiteY645" fmla="*/ 1275877 h 4010308"/>
                <a:gd name="connsiteX646" fmla="*/ 3349470 w 4017498"/>
                <a:gd name="connsiteY646" fmla="*/ 1275708 h 4010308"/>
                <a:gd name="connsiteX647" fmla="*/ 3352053 w 4017498"/>
                <a:gd name="connsiteY647" fmla="*/ 1269504 h 4010308"/>
                <a:gd name="connsiteX648" fmla="*/ 3350194 w 4017498"/>
                <a:gd name="connsiteY648" fmla="*/ 1264242 h 4010308"/>
                <a:gd name="connsiteX649" fmla="*/ 3348070 w 4017498"/>
                <a:gd name="connsiteY649" fmla="*/ 1262311 h 4010308"/>
                <a:gd name="connsiteX650" fmla="*/ 599326 w 4017498"/>
                <a:gd name="connsiteY650" fmla="*/ 1257507 h 4010308"/>
                <a:gd name="connsiteX651" fmla="*/ 598940 w 4017498"/>
                <a:gd name="connsiteY651" fmla="*/ 1258086 h 4010308"/>
                <a:gd name="connsiteX652" fmla="*/ 597178 w 4017498"/>
                <a:gd name="connsiteY652" fmla="*/ 1258618 h 4010308"/>
                <a:gd name="connsiteX653" fmla="*/ 595319 w 4017498"/>
                <a:gd name="connsiteY653" fmla="*/ 1263928 h 4010308"/>
                <a:gd name="connsiteX654" fmla="*/ 597178 w 4017498"/>
                <a:gd name="connsiteY654" fmla="*/ 1269214 h 4010308"/>
                <a:gd name="connsiteX655" fmla="*/ 599205 w 4017498"/>
                <a:gd name="connsiteY655" fmla="*/ 1271025 h 4010308"/>
                <a:gd name="connsiteX656" fmla="*/ 601402 w 4017498"/>
                <a:gd name="connsiteY656" fmla="*/ 1269214 h 4010308"/>
                <a:gd name="connsiteX657" fmla="*/ 602488 w 4017498"/>
                <a:gd name="connsiteY657" fmla="*/ 1263928 h 4010308"/>
                <a:gd name="connsiteX658" fmla="*/ 601426 w 4017498"/>
                <a:gd name="connsiteY658" fmla="*/ 1258642 h 4010308"/>
                <a:gd name="connsiteX659" fmla="*/ 599326 w 4017498"/>
                <a:gd name="connsiteY659" fmla="*/ 1257507 h 4010308"/>
                <a:gd name="connsiteX660" fmla="*/ 3423033 w 4017498"/>
                <a:gd name="connsiteY660" fmla="*/ 1255112 h 4010308"/>
                <a:gd name="connsiteX661" fmla="*/ 3423044 w 4017498"/>
                <a:gd name="connsiteY661" fmla="*/ 1255118 h 4010308"/>
                <a:gd name="connsiteX662" fmla="*/ 3423020 w 4017498"/>
                <a:gd name="connsiteY662" fmla="*/ 1255118 h 4010308"/>
                <a:gd name="connsiteX663" fmla="*/ 3348070 w 4017498"/>
                <a:gd name="connsiteY663" fmla="*/ 1247973 h 4010308"/>
                <a:gd name="connsiteX664" fmla="*/ 3361201 w 4017498"/>
                <a:gd name="connsiteY664" fmla="*/ 1255166 h 4010308"/>
                <a:gd name="connsiteX665" fmla="*/ 3366391 w 4017498"/>
                <a:gd name="connsiteY665" fmla="*/ 1269504 h 4010308"/>
                <a:gd name="connsiteX666" fmla="*/ 3360260 w 4017498"/>
                <a:gd name="connsiteY666" fmla="*/ 1284953 h 4010308"/>
                <a:gd name="connsiteX667" fmla="*/ 3348046 w 4017498"/>
                <a:gd name="connsiteY667" fmla="*/ 1290215 h 4010308"/>
                <a:gd name="connsiteX668" fmla="*/ 3334890 w 4017498"/>
                <a:gd name="connsiteY668" fmla="*/ 1283843 h 4010308"/>
                <a:gd name="connsiteX669" fmla="*/ 3329725 w 4017498"/>
                <a:gd name="connsiteY669" fmla="*/ 1269504 h 4010308"/>
                <a:gd name="connsiteX670" fmla="*/ 3335808 w 4017498"/>
                <a:gd name="connsiteY670" fmla="*/ 1254080 h 4010308"/>
                <a:gd name="connsiteX671" fmla="*/ 3348070 w 4017498"/>
                <a:gd name="connsiteY671" fmla="*/ 1247973 h 4010308"/>
                <a:gd name="connsiteX672" fmla="*/ 597619 w 4017498"/>
                <a:gd name="connsiteY672" fmla="*/ 1243335 h 4010308"/>
                <a:gd name="connsiteX673" fmla="*/ 611588 w 4017498"/>
                <a:gd name="connsiteY673" fmla="*/ 1248455 h 4010308"/>
                <a:gd name="connsiteX674" fmla="*/ 616923 w 4017498"/>
                <a:gd name="connsiteY674" fmla="*/ 1263904 h 4010308"/>
                <a:gd name="connsiteX675" fmla="*/ 611588 w 4017498"/>
                <a:gd name="connsiteY675" fmla="*/ 1279328 h 4010308"/>
                <a:gd name="connsiteX676" fmla="*/ 599350 w 4017498"/>
                <a:gd name="connsiteY676" fmla="*/ 1285411 h 4010308"/>
                <a:gd name="connsiteX677" fmla="*/ 599326 w 4017498"/>
                <a:gd name="connsiteY677" fmla="*/ 1285411 h 4010308"/>
                <a:gd name="connsiteX678" fmla="*/ 586147 w 4017498"/>
                <a:gd name="connsiteY678" fmla="*/ 1278218 h 4010308"/>
                <a:gd name="connsiteX679" fmla="*/ 580981 w 4017498"/>
                <a:gd name="connsiteY679" fmla="*/ 1263904 h 4010308"/>
                <a:gd name="connsiteX680" fmla="*/ 587088 w 4017498"/>
                <a:gd name="connsiteY680" fmla="*/ 1248479 h 4010308"/>
                <a:gd name="connsiteX681" fmla="*/ 597619 w 4017498"/>
                <a:gd name="connsiteY681" fmla="*/ 1243335 h 4010308"/>
                <a:gd name="connsiteX682" fmla="*/ 3187671 w 4017498"/>
                <a:gd name="connsiteY682" fmla="*/ 1243170 h 4010308"/>
                <a:gd name="connsiteX683" fmla="*/ 3185547 w 4017498"/>
                <a:gd name="connsiteY683" fmla="*/ 1244280 h 4010308"/>
                <a:gd name="connsiteX684" fmla="*/ 3184509 w 4017498"/>
                <a:gd name="connsiteY684" fmla="*/ 1249542 h 4010308"/>
                <a:gd name="connsiteX685" fmla="*/ 3185596 w 4017498"/>
                <a:gd name="connsiteY685" fmla="*/ 1254877 h 4010308"/>
                <a:gd name="connsiteX686" fmla="*/ 3187889 w 4017498"/>
                <a:gd name="connsiteY686" fmla="*/ 1256711 h 4010308"/>
                <a:gd name="connsiteX687" fmla="*/ 3190520 w 4017498"/>
                <a:gd name="connsiteY687" fmla="*/ 1254877 h 4010308"/>
                <a:gd name="connsiteX688" fmla="*/ 3191654 w 4017498"/>
                <a:gd name="connsiteY688" fmla="*/ 1249542 h 4010308"/>
                <a:gd name="connsiteX689" fmla="*/ 3189651 w 4017498"/>
                <a:gd name="connsiteY689" fmla="*/ 1243170 h 4010308"/>
                <a:gd name="connsiteX690" fmla="*/ 774835 w 4017498"/>
                <a:gd name="connsiteY690" fmla="*/ 1240755 h 4010308"/>
                <a:gd name="connsiteX691" fmla="*/ 771939 w 4017498"/>
                <a:gd name="connsiteY691" fmla="*/ 1241866 h 4010308"/>
                <a:gd name="connsiteX692" fmla="*/ 770876 w 4017498"/>
                <a:gd name="connsiteY692" fmla="*/ 1247152 h 4010308"/>
                <a:gd name="connsiteX693" fmla="*/ 772856 w 4017498"/>
                <a:gd name="connsiteY693" fmla="*/ 1253524 h 4010308"/>
                <a:gd name="connsiteX694" fmla="*/ 774642 w 4017498"/>
                <a:gd name="connsiteY694" fmla="*/ 1254321 h 4010308"/>
                <a:gd name="connsiteX695" fmla="*/ 776959 w 4017498"/>
                <a:gd name="connsiteY695" fmla="*/ 1252438 h 4010308"/>
                <a:gd name="connsiteX696" fmla="*/ 778070 w 4017498"/>
                <a:gd name="connsiteY696" fmla="*/ 1247152 h 4010308"/>
                <a:gd name="connsiteX697" fmla="*/ 776090 w 4017498"/>
                <a:gd name="connsiteY697" fmla="*/ 1240779 h 4010308"/>
                <a:gd name="connsiteX698" fmla="*/ 774835 w 4017498"/>
                <a:gd name="connsiteY698" fmla="*/ 1240755 h 4010308"/>
                <a:gd name="connsiteX699" fmla="*/ 1114461 w 4017498"/>
                <a:gd name="connsiteY699" fmla="*/ 1235011 h 4010308"/>
                <a:gd name="connsiteX700" fmla="*/ 1138865 w 4017498"/>
                <a:gd name="connsiteY700" fmla="*/ 1236218 h 4010308"/>
                <a:gd name="connsiteX701" fmla="*/ 1140844 w 4017498"/>
                <a:gd name="connsiteY701" fmla="*/ 1239501 h 4010308"/>
                <a:gd name="connsiteX702" fmla="*/ 1254173 w 4017498"/>
                <a:gd name="connsiteY702" fmla="*/ 1385199 h 4010308"/>
                <a:gd name="connsiteX703" fmla="*/ 1245025 w 4017498"/>
                <a:gd name="connsiteY703" fmla="*/ 1396255 h 4010308"/>
                <a:gd name="connsiteX704" fmla="*/ 1130489 w 4017498"/>
                <a:gd name="connsiteY704" fmla="*/ 1250170 h 4010308"/>
                <a:gd name="connsiteX705" fmla="*/ 1123030 w 4017498"/>
                <a:gd name="connsiteY705" fmla="*/ 1249784 h 4010308"/>
                <a:gd name="connsiteX706" fmla="*/ 1088078 w 4017498"/>
                <a:gd name="connsiteY706" fmla="*/ 1318119 h 4010308"/>
                <a:gd name="connsiteX707" fmla="*/ 932338 w 4017498"/>
                <a:gd name="connsiteY707" fmla="*/ 2127524 h 4010308"/>
                <a:gd name="connsiteX708" fmla="*/ 878147 w 4017498"/>
                <a:gd name="connsiteY708" fmla="*/ 1721035 h 4010308"/>
                <a:gd name="connsiteX709" fmla="*/ 738870 w 4017498"/>
                <a:gd name="connsiteY709" fmla="*/ 1860265 h 4010308"/>
                <a:gd name="connsiteX710" fmla="*/ 722168 w 4017498"/>
                <a:gd name="connsiteY710" fmla="*/ 2459376 h 4010308"/>
                <a:gd name="connsiteX711" fmla="*/ 707852 w 4017498"/>
                <a:gd name="connsiteY711" fmla="*/ 2458990 h 4010308"/>
                <a:gd name="connsiteX712" fmla="*/ 724652 w 4017498"/>
                <a:gd name="connsiteY712" fmla="*/ 1854109 h 4010308"/>
                <a:gd name="connsiteX713" fmla="*/ 888551 w 4017498"/>
                <a:gd name="connsiteY713" fmla="*/ 1690307 h 4010308"/>
                <a:gd name="connsiteX714" fmla="*/ 934896 w 4017498"/>
                <a:gd name="connsiteY714" fmla="*/ 2038188 h 4010308"/>
                <a:gd name="connsiteX715" fmla="*/ 1074826 w 4017498"/>
                <a:gd name="connsiteY715" fmla="*/ 1312495 h 4010308"/>
                <a:gd name="connsiteX716" fmla="*/ 3188414 w 4017498"/>
                <a:gd name="connsiteY716" fmla="*/ 1228717 h 4010308"/>
                <a:gd name="connsiteX717" fmla="*/ 3200706 w 4017498"/>
                <a:gd name="connsiteY717" fmla="*/ 1234118 h 4010308"/>
                <a:gd name="connsiteX718" fmla="*/ 3206017 w 4017498"/>
                <a:gd name="connsiteY718" fmla="*/ 1249542 h 4010308"/>
                <a:gd name="connsiteX719" fmla="*/ 3201599 w 4017498"/>
                <a:gd name="connsiteY719" fmla="*/ 1263904 h 4010308"/>
                <a:gd name="connsiteX720" fmla="*/ 3187671 w 4017498"/>
                <a:gd name="connsiteY720" fmla="*/ 1271073 h 4010308"/>
                <a:gd name="connsiteX721" fmla="*/ 3175409 w 4017498"/>
                <a:gd name="connsiteY721" fmla="*/ 1264967 h 4010308"/>
                <a:gd name="connsiteX722" fmla="*/ 3170099 w 4017498"/>
                <a:gd name="connsiteY722" fmla="*/ 1249542 h 4010308"/>
                <a:gd name="connsiteX723" fmla="*/ 3175361 w 4017498"/>
                <a:gd name="connsiteY723" fmla="*/ 1234142 h 4010308"/>
                <a:gd name="connsiteX724" fmla="*/ 3188414 w 4017498"/>
                <a:gd name="connsiteY724" fmla="*/ 1228717 h 4010308"/>
                <a:gd name="connsiteX725" fmla="*/ 3422875 w 4017498"/>
                <a:gd name="connsiteY725" fmla="*/ 1227214 h 4010308"/>
                <a:gd name="connsiteX726" fmla="*/ 3420968 w 4017498"/>
                <a:gd name="connsiteY726" fmla="*/ 1229049 h 4010308"/>
                <a:gd name="connsiteX727" fmla="*/ 3419061 w 4017498"/>
                <a:gd name="connsiteY727" fmla="*/ 1234407 h 4010308"/>
                <a:gd name="connsiteX728" fmla="*/ 3420920 w 4017498"/>
                <a:gd name="connsiteY728" fmla="*/ 1239694 h 4010308"/>
                <a:gd name="connsiteX729" fmla="*/ 3423044 w 4017498"/>
                <a:gd name="connsiteY729" fmla="*/ 1240780 h 4010308"/>
                <a:gd name="connsiteX730" fmla="*/ 3424516 w 4017498"/>
                <a:gd name="connsiteY730" fmla="*/ 1240490 h 4010308"/>
                <a:gd name="connsiteX731" fmla="*/ 3427027 w 4017498"/>
                <a:gd name="connsiteY731" fmla="*/ 1234407 h 4010308"/>
                <a:gd name="connsiteX732" fmla="*/ 3425144 w 4017498"/>
                <a:gd name="connsiteY732" fmla="*/ 1229073 h 4010308"/>
                <a:gd name="connsiteX733" fmla="*/ 774835 w 4017498"/>
                <a:gd name="connsiteY733" fmla="*/ 1226417 h 4010308"/>
                <a:gd name="connsiteX734" fmla="*/ 787097 w 4017498"/>
                <a:gd name="connsiteY734" fmla="*/ 1231703 h 4010308"/>
                <a:gd name="connsiteX735" fmla="*/ 792408 w 4017498"/>
                <a:gd name="connsiteY735" fmla="*/ 1247152 h 4010308"/>
                <a:gd name="connsiteX736" fmla="*/ 787966 w 4017498"/>
                <a:gd name="connsiteY736" fmla="*/ 1261490 h 4010308"/>
                <a:gd name="connsiteX737" fmla="*/ 774835 w 4017498"/>
                <a:gd name="connsiteY737" fmla="*/ 1268659 h 4010308"/>
                <a:gd name="connsiteX738" fmla="*/ 761776 w 4017498"/>
                <a:gd name="connsiteY738" fmla="*/ 1262552 h 4010308"/>
                <a:gd name="connsiteX739" fmla="*/ 756490 w 4017498"/>
                <a:gd name="connsiteY739" fmla="*/ 1247152 h 4010308"/>
                <a:gd name="connsiteX740" fmla="*/ 760907 w 4017498"/>
                <a:gd name="connsiteY740" fmla="*/ 1232814 h 4010308"/>
                <a:gd name="connsiteX741" fmla="*/ 774835 w 4017498"/>
                <a:gd name="connsiteY741" fmla="*/ 1226417 h 4010308"/>
                <a:gd name="connsiteX742" fmla="*/ 524328 w 4017498"/>
                <a:gd name="connsiteY742" fmla="*/ 1222435 h 4010308"/>
                <a:gd name="connsiteX743" fmla="*/ 523942 w 4017498"/>
                <a:gd name="connsiteY743" fmla="*/ 1223014 h 4010308"/>
                <a:gd name="connsiteX744" fmla="*/ 522228 w 4017498"/>
                <a:gd name="connsiteY744" fmla="*/ 1223497 h 4010308"/>
                <a:gd name="connsiteX745" fmla="*/ 520345 w 4017498"/>
                <a:gd name="connsiteY745" fmla="*/ 1228831 h 4010308"/>
                <a:gd name="connsiteX746" fmla="*/ 522228 w 4017498"/>
                <a:gd name="connsiteY746" fmla="*/ 1234093 h 4010308"/>
                <a:gd name="connsiteX747" fmla="*/ 524256 w 4017498"/>
                <a:gd name="connsiteY747" fmla="*/ 1235928 h 4010308"/>
                <a:gd name="connsiteX748" fmla="*/ 526452 w 4017498"/>
                <a:gd name="connsiteY748" fmla="*/ 1234093 h 4010308"/>
                <a:gd name="connsiteX749" fmla="*/ 528311 w 4017498"/>
                <a:gd name="connsiteY749" fmla="*/ 1228831 h 4010308"/>
                <a:gd name="connsiteX750" fmla="*/ 526428 w 4017498"/>
                <a:gd name="connsiteY750" fmla="*/ 1223497 h 4010308"/>
                <a:gd name="connsiteX751" fmla="*/ 524352 w 4017498"/>
                <a:gd name="connsiteY751" fmla="*/ 1222435 h 4010308"/>
                <a:gd name="connsiteX752" fmla="*/ 3423044 w 4017498"/>
                <a:gd name="connsiteY752" fmla="*/ 1212876 h 4010308"/>
                <a:gd name="connsiteX753" fmla="*/ 3436151 w 4017498"/>
                <a:gd name="connsiteY753" fmla="*/ 1219997 h 4010308"/>
                <a:gd name="connsiteX754" fmla="*/ 3441365 w 4017498"/>
                <a:gd name="connsiteY754" fmla="*/ 1234407 h 4010308"/>
                <a:gd name="connsiteX755" fmla="*/ 3435234 w 4017498"/>
                <a:gd name="connsiteY755" fmla="*/ 1249856 h 4010308"/>
                <a:gd name="connsiteX756" fmla="*/ 3423033 w 4017498"/>
                <a:gd name="connsiteY756" fmla="*/ 1255112 h 4010308"/>
                <a:gd name="connsiteX757" fmla="*/ 3409889 w 4017498"/>
                <a:gd name="connsiteY757" fmla="*/ 1248745 h 4010308"/>
                <a:gd name="connsiteX758" fmla="*/ 3404723 w 4017498"/>
                <a:gd name="connsiteY758" fmla="*/ 1234407 h 4010308"/>
                <a:gd name="connsiteX759" fmla="*/ 3410733 w 4017498"/>
                <a:gd name="connsiteY759" fmla="*/ 1218983 h 4010308"/>
                <a:gd name="connsiteX760" fmla="*/ 3423044 w 4017498"/>
                <a:gd name="connsiteY760" fmla="*/ 1212876 h 4010308"/>
                <a:gd name="connsiteX761" fmla="*/ 3247342 w 4017498"/>
                <a:gd name="connsiteY761" fmla="*/ 1212079 h 4010308"/>
                <a:gd name="connsiteX762" fmla="*/ 3247355 w 4017498"/>
                <a:gd name="connsiteY762" fmla="*/ 1212089 h 4010308"/>
                <a:gd name="connsiteX763" fmla="*/ 3245363 w 4017498"/>
                <a:gd name="connsiteY763" fmla="*/ 1213938 h 4010308"/>
                <a:gd name="connsiteX764" fmla="*/ 3243504 w 4017498"/>
                <a:gd name="connsiteY764" fmla="*/ 1219248 h 4010308"/>
                <a:gd name="connsiteX765" fmla="*/ 3245363 w 4017498"/>
                <a:gd name="connsiteY765" fmla="*/ 1224535 h 4010308"/>
                <a:gd name="connsiteX766" fmla="*/ 3247487 w 4017498"/>
                <a:gd name="connsiteY766" fmla="*/ 1225621 h 4010308"/>
                <a:gd name="connsiteX767" fmla="*/ 3248959 w 4017498"/>
                <a:gd name="connsiteY767" fmla="*/ 1225331 h 4010308"/>
                <a:gd name="connsiteX768" fmla="*/ 3251470 w 4017498"/>
                <a:gd name="connsiteY768" fmla="*/ 1219248 h 4010308"/>
                <a:gd name="connsiteX769" fmla="*/ 3249611 w 4017498"/>
                <a:gd name="connsiteY769" fmla="*/ 1213962 h 4010308"/>
                <a:gd name="connsiteX770" fmla="*/ 3247355 w 4017498"/>
                <a:gd name="connsiteY770" fmla="*/ 1212089 h 4010308"/>
                <a:gd name="connsiteX771" fmla="*/ 3247366 w 4017498"/>
                <a:gd name="connsiteY771" fmla="*/ 1212079 h 4010308"/>
                <a:gd name="connsiteX772" fmla="*/ 714827 w 4017498"/>
                <a:gd name="connsiteY772" fmla="*/ 1209665 h 4010308"/>
                <a:gd name="connsiteX773" fmla="*/ 714851 w 4017498"/>
                <a:gd name="connsiteY773" fmla="*/ 1209689 h 4010308"/>
                <a:gd name="connsiteX774" fmla="*/ 712872 w 4017498"/>
                <a:gd name="connsiteY774" fmla="*/ 1211596 h 4010308"/>
                <a:gd name="connsiteX775" fmla="*/ 711013 w 4017498"/>
                <a:gd name="connsiteY775" fmla="*/ 1216858 h 4010308"/>
                <a:gd name="connsiteX776" fmla="*/ 712872 w 4017498"/>
                <a:gd name="connsiteY776" fmla="*/ 1222145 h 4010308"/>
                <a:gd name="connsiteX777" fmla="*/ 714996 w 4017498"/>
                <a:gd name="connsiteY777" fmla="*/ 1223255 h 4010308"/>
                <a:gd name="connsiteX778" fmla="*/ 716468 w 4017498"/>
                <a:gd name="connsiteY778" fmla="*/ 1222917 h 4010308"/>
                <a:gd name="connsiteX779" fmla="*/ 718979 w 4017498"/>
                <a:gd name="connsiteY779" fmla="*/ 1216834 h 4010308"/>
                <a:gd name="connsiteX780" fmla="*/ 717096 w 4017498"/>
                <a:gd name="connsiteY780" fmla="*/ 1211572 h 4010308"/>
                <a:gd name="connsiteX781" fmla="*/ 524129 w 4017498"/>
                <a:gd name="connsiteY781" fmla="*/ 1208543 h 4010308"/>
                <a:gd name="connsiteX782" fmla="*/ 537459 w 4017498"/>
                <a:gd name="connsiteY782" fmla="*/ 1214421 h 4010308"/>
                <a:gd name="connsiteX783" fmla="*/ 542721 w 4017498"/>
                <a:gd name="connsiteY783" fmla="*/ 1228831 h 4010308"/>
                <a:gd name="connsiteX784" fmla="*/ 536590 w 4017498"/>
                <a:gd name="connsiteY784" fmla="*/ 1244256 h 4010308"/>
                <a:gd name="connsiteX785" fmla="*/ 524352 w 4017498"/>
                <a:gd name="connsiteY785" fmla="*/ 1250338 h 4010308"/>
                <a:gd name="connsiteX786" fmla="*/ 524328 w 4017498"/>
                <a:gd name="connsiteY786" fmla="*/ 1250338 h 4010308"/>
                <a:gd name="connsiteX787" fmla="*/ 511173 w 4017498"/>
                <a:gd name="connsiteY787" fmla="*/ 1243121 h 4010308"/>
                <a:gd name="connsiteX788" fmla="*/ 505983 w 4017498"/>
                <a:gd name="connsiteY788" fmla="*/ 1228831 h 4010308"/>
                <a:gd name="connsiteX789" fmla="*/ 512066 w 4017498"/>
                <a:gd name="connsiteY789" fmla="*/ 1213383 h 4010308"/>
                <a:gd name="connsiteX790" fmla="*/ 524129 w 4017498"/>
                <a:gd name="connsiteY790" fmla="*/ 1208543 h 4010308"/>
                <a:gd name="connsiteX791" fmla="*/ 3247535 w 4017498"/>
                <a:gd name="connsiteY791" fmla="*/ 1197741 h 4010308"/>
                <a:gd name="connsiteX792" fmla="*/ 3260666 w 4017498"/>
                <a:gd name="connsiteY792" fmla="*/ 1204910 h 4010308"/>
                <a:gd name="connsiteX793" fmla="*/ 3265856 w 4017498"/>
                <a:gd name="connsiteY793" fmla="*/ 1219248 h 4010308"/>
                <a:gd name="connsiteX794" fmla="*/ 3259725 w 4017498"/>
                <a:gd name="connsiteY794" fmla="*/ 1234721 h 4010308"/>
                <a:gd name="connsiteX795" fmla="*/ 3247511 w 4017498"/>
                <a:gd name="connsiteY795" fmla="*/ 1239983 h 4010308"/>
                <a:gd name="connsiteX796" fmla="*/ 3247511 w 4017498"/>
                <a:gd name="connsiteY796" fmla="*/ 1239959 h 4010308"/>
                <a:gd name="connsiteX797" fmla="*/ 3234356 w 4017498"/>
                <a:gd name="connsiteY797" fmla="*/ 1233586 h 4010308"/>
                <a:gd name="connsiteX798" fmla="*/ 3229190 w 4017498"/>
                <a:gd name="connsiteY798" fmla="*/ 1219248 h 4010308"/>
                <a:gd name="connsiteX799" fmla="*/ 3235273 w 4017498"/>
                <a:gd name="connsiteY799" fmla="*/ 1203824 h 4010308"/>
                <a:gd name="connsiteX800" fmla="*/ 3247535 w 4017498"/>
                <a:gd name="connsiteY800" fmla="*/ 1197741 h 4010308"/>
                <a:gd name="connsiteX801" fmla="*/ 715044 w 4017498"/>
                <a:gd name="connsiteY801" fmla="*/ 1195351 h 4010308"/>
                <a:gd name="connsiteX802" fmla="*/ 728200 w 4017498"/>
                <a:gd name="connsiteY802" fmla="*/ 1202568 h 4010308"/>
                <a:gd name="connsiteX803" fmla="*/ 733365 w 4017498"/>
                <a:gd name="connsiteY803" fmla="*/ 1216858 h 4010308"/>
                <a:gd name="connsiteX804" fmla="*/ 727258 w 4017498"/>
                <a:gd name="connsiteY804" fmla="*/ 1232331 h 4010308"/>
                <a:gd name="connsiteX805" fmla="*/ 715020 w 4017498"/>
                <a:gd name="connsiteY805" fmla="*/ 1237617 h 4010308"/>
                <a:gd name="connsiteX806" fmla="*/ 715020 w 4017498"/>
                <a:gd name="connsiteY806" fmla="*/ 1237593 h 4010308"/>
                <a:gd name="connsiteX807" fmla="*/ 701889 w 4017498"/>
                <a:gd name="connsiteY807" fmla="*/ 1231196 h 4010308"/>
                <a:gd name="connsiteX808" fmla="*/ 696675 w 4017498"/>
                <a:gd name="connsiteY808" fmla="*/ 1216858 h 4010308"/>
                <a:gd name="connsiteX809" fmla="*/ 702782 w 4017498"/>
                <a:gd name="connsiteY809" fmla="*/ 1201434 h 4010308"/>
                <a:gd name="connsiteX810" fmla="*/ 715044 w 4017498"/>
                <a:gd name="connsiteY810" fmla="*/ 1195351 h 4010308"/>
                <a:gd name="connsiteX811" fmla="*/ 3325694 w 4017498"/>
                <a:gd name="connsiteY811" fmla="*/ 1188134 h 4010308"/>
                <a:gd name="connsiteX812" fmla="*/ 3322845 w 4017498"/>
                <a:gd name="connsiteY812" fmla="*/ 1189196 h 4010308"/>
                <a:gd name="connsiteX813" fmla="*/ 3321687 w 4017498"/>
                <a:gd name="connsiteY813" fmla="*/ 1194507 h 4010308"/>
                <a:gd name="connsiteX814" fmla="*/ 3323690 w 4017498"/>
                <a:gd name="connsiteY814" fmla="*/ 1200903 h 4010308"/>
                <a:gd name="connsiteX815" fmla="*/ 3325453 w 4017498"/>
                <a:gd name="connsiteY815" fmla="*/ 1201676 h 4010308"/>
                <a:gd name="connsiteX816" fmla="*/ 3327891 w 4017498"/>
                <a:gd name="connsiteY816" fmla="*/ 1199769 h 4010308"/>
                <a:gd name="connsiteX817" fmla="*/ 3328904 w 4017498"/>
                <a:gd name="connsiteY817" fmla="*/ 1194507 h 4010308"/>
                <a:gd name="connsiteX818" fmla="*/ 3326925 w 4017498"/>
                <a:gd name="connsiteY818" fmla="*/ 1188134 h 4010308"/>
                <a:gd name="connsiteX819" fmla="*/ 636764 w 4017498"/>
                <a:gd name="connsiteY819" fmla="*/ 1185768 h 4010308"/>
                <a:gd name="connsiteX820" fmla="*/ 633651 w 4017498"/>
                <a:gd name="connsiteY820" fmla="*/ 1187699 h 4010308"/>
                <a:gd name="connsiteX821" fmla="*/ 633795 w 4017498"/>
                <a:gd name="connsiteY821" fmla="*/ 1187651 h 4010308"/>
                <a:gd name="connsiteX822" fmla="*/ 633820 w 4017498"/>
                <a:gd name="connsiteY822" fmla="*/ 1187651 h 4010308"/>
                <a:gd name="connsiteX823" fmla="*/ 633626 w 4017498"/>
                <a:gd name="connsiteY823" fmla="*/ 1192141 h 4010308"/>
                <a:gd name="connsiteX824" fmla="*/ 634713 w 4017498"/>
                <a:gd name="connsiteY824" fmla="*/ 1197451 h 4010308"/>
                <a:gd name="connsiteX825" fmla="*/ 637006 w 4017498"/>
                <a:gd name="connsiteY825" fmla="*/ 1199310 h 4010308"/>
                <a:gd name="connsiteX826" fmla="*/ 639685 w 4017498"/>
                <a:gd name="connsiteY826" fmla="*/ 1197451 h 4010308"/>
                <a:gd name="connsiteX827" fmla="*/ 640771 w 4017498"/>
                <a:gd name="connsiteY827" fmla="*/ 1192141 h 4010308"/>
                <a:gd name="connsiteX828" fmla="*/ 639395 w 4017498"/>
                <a:gd name="connsiteY828" fmla="*/ 1186854 h 4010308"/>
                <a:gd name="connsiteX829" fmla="*/ 636764 w 4017498"/>
                <a:gd name="connsiteY829" fmla="*/ 1185768 h 4010308"/>
                <a:gd name="connsiteX830" fmla="*/ 3399886 w 4017498"/>
                <a:gd name="connsiteY830" fmla="*/ 1180935 h 4010308"/>
                <a:gd name="connsiteX831" fmla="*/ 3399896 w 4017498"/>
                <a:gd name="connsiteY831" fmla="*/ 1180941 h 4010308"/>
                <a:gd name="connsiteX832" fmla="*/ 3399871 w 4017498"/>
                <a:gd name="connsiteY832" fmla="*/ 1180941 h 4010308"/>
                <a:gd name="connsiteX833" fmla="*/ 3325718 w 4017498"/>
                <a:gd name="connsiteY833" fmla="*/ 1173796 h 4010308"/>
                <a:gd name="connsiteX834" fmla="*/ 3337980 w 4017498"/>
                <a:gd name="connsiteY834" fmla="*/ 1179106 h 4010308"/>
                <a:gd name="connsiteX835" fmla="*/ 3343267 w 4017498"/>
                <a:gd name="connsiteY835" fmla="*/ 1194507 h 4010308"/>
                <a:gd name="connsiteX836" fmla="*/ 3338922 w 4017498"/>
                <a:gd name="connsiteY836" fmla="*/ 1208845 h 4010308"/>
                <a:gd name="connsiteX837" fmla="*/ 3325742 w 4017498"/>
                <a:gd name="connsiteY837" fmla="*/ 1216038 h 4010308"/>
                <a:gd name="connsiteX838" fmla="*/ 3325694 w 4017498"/>
                <a:gd name="connsiteY838" fmla="*/ 1216038 h 4010308"/>
                <a:gd name="connsiteX839" fmla="*/ 3312707 w 4017498"/>
                <a:gd name="connsiteY839" fmla="*/ 1210028 h 4010308"/>
                <a:gd name="connsiteX840" fmla="*/ 3307373 w 4017498"/>
                <a:gd name="connsiteY840" fmla="*/ 1194507 h 4010308"/>
                <a:gd name="connsiteX841" fmla="*/ 3311814 w 4017498"/>
                <a:gd name="connsiteY841" fmla="*/ 1180144 h 4010308"/>
                <a:gd name="connsiteX842" fmla="*/ 3325718 w 4017498"/>
                <a:gd name="connsiteY842" fmla="*/ 1173796 h 4010308"/>
                <a:gd name="connsiteX843" fmla="*/ 636813 w 4017498"/>
                <a:gd name="connsiteY843" fmla="*/ 1171430 h 4010308"/>
                <a:gd name="connsiteX844" fmla="*/ 648761 w 4017498"/>
                <a:gd name="connsiteY844" fmla="*/ 1175775 h 4010308"/>
                <a:gd name="connsiteX845" fmla="*/ 650789 w 4017498"/>
                <a:gd name="connsiteY845" fmla="*/ 1177827 h 4010308"/>
                <a:gd name="connsiteX846" fmla="*/ 655158 w 4017498"/>
                <a:gd name="connsiteY846" fmla="*/ 1192141 h 4010308"/>
                <a:gd name="connsiteX847" fmla="*/ 650789 w 4017498"/>
                <a:gd name="connsiteY847" fmla="*/ 1206455 h 4010308"/>
                <a:gd name="connsiteX848" fmla="*/ 636813 w 4017498"/>
                <a:gd name="connsiteY848" fmla="*/ 1213672 h 4010308"/>
                <a:gd name="connsiteX849" fmla="*/ 624550 w 4017498"/>
                <a:gd name="connsiteY849" fmla="*/ 1207541 h 4010308"/>
                <a:gd name="connsiteX850" fmla="*/ 619240 w 4017498"/>
                <a:gd name="connsiteY850" fmla="*/ 1192141 h 4010308"/>
                <a:gd name="connsiteX851" fmla="*/ 624550 w 4017498"/>
                <a:gd name="connsiteY851" fmla="*/ 1176716 h 4010308"/>
                <a:gd name="connsiteX852" fmla="*/ 636813 w 4017498"/>
                <a:gd name="connsiteY852" fmla="*/ 1171430 h 4010308"/>
                <a:gd name="connsiteX853" fmla="*/ 3150161 w 4017498"/>
                <a:gd name="connsiteY853" fmla="*/ 1171406 h 4010308"/>
                <a:gd name="connsiteX854" fmla="*/ 3147289 w 4017498"/>
                <a:gd name="connsiteY854" fmla="*/ 1172468 h 4010308"/>
                <a:gd name="connsiteX855" fmla="*/ 3146203 w 4017498"/>
                <a:gd name="connsiteY855" fmla="*/ 1177779 h 4010308"/>
                <a:gd name="connsiteX856" fmla="*/ 3148182 w 4017498"/>
                <a:gd name="connsiteY856" fmla="*/ 1184175 h 4010308"/>
                <a:gd name="connsiteX857" fmla="*/ 3149944 w 4017498"/>
                <a:gd name="connsiteY857" fmla="*/ 1184948 h 4010308"/>
                <a:gd name="connsiteX858" fmla="*/ 3152358 w 4017498"/>
                <a:gd name="connsiteY858" fmla="*/ 1183041 h 4010308"/>
                <a:gd name="connsiteX859" fmla="*/ 3153396 w 4017498"/>
                <a:gd name="connsiteY859" fmla="*/ 1177779 h 4010308"/>
                <a:gd name="connsiteX860" fmla="*/ 3152310 w 4017498"/>
                <a:gd name="connsiteY860" fmla="*/ 1172492 h 4010308"/>
                <a:gd name="connsiteX861" fmla="*/ 3150209 w 4017498"/>
                <a:gd name="connsiteY861" fmla="*/ 1171406 h 4010308"/>
                <a:gd name="connsiteX862" fmla="*/ 818573 w 4017498"/>
                <a:gd name="connsiteY862" fmla="*/ 1161027 h 4010308"/>
                <a:gd name="connsiteX863" fmla="*/ 818586 w 4017498"/>
                <a:gd name="connsiteY863" fmla="*/ 1161038 h 4010308"/>
                <a:gd name="connsiteX864" fmla="*/ 816618 w 4017498"/>
                <a:gd name="connsiteY864" fmla="*/ 1162910 h 4010308"/>
                <a:gd name="connsiteX865" fmla="*/ 814711 w 4017498"/>
                <a:gd name="connsiteY865" fmla="*/ 1168196 h 4010308"/>
                <a:gd name="connsiteX866" fmla="*/ 816618 w 4017498"/>
                <a:gd name="connsiteY866" fmla="*/ 1173531 h 4010308"/>
                <a:gd name="connsiteX867" fmla="*/ 818694 w 4017498"/>
                <a:gd name="connsiteY867" fmla="*/ 1174569 h 4010308"/>
                <a:gd name="connsiteX868" fmla="*/ 820818 w 4017498"/>
                <a:gd name="connsiteY868" fmla="*/ 1173507 h 4010308"/>
                <a:gd name="connsiteX869" fmla="*/ 822677 w 4017498"/>
                <a:gd name="connsiteY869" fmla="*/ 1168196 h 4010308"/>
                <a:gd name="connsiteX870" fmla="*/ 820794 w 4017498"/>
                <a:gd name="connsiteY870" fmla="*/ 1162910 h 4010308"/>
                <a:gd name="connsiteX871" fmla="*/ 818586 w 4017498"/>
                <a:gd name="connsiteY871" fmla="*/ 1161038 h 4010308"/>
                <a:gd name="connsiteX872" fmla="*/ 818597 w 4017498"/>
                <a:gd name="connsiteY872" fmla="*/ 1161027 h 4010308"/>
                <a:gd name="connsiteX873" fmla="*/ 3150185 w 4017498"/>
                <a:gd name="connsiteY873" fmla="*/ 1157068 h 4010308"/>
                <a:gd name="connsiteX874" fmla="*/ 3162472 w 4017498"/>
                <a:gd name="connsiteY874" fmla="*/ 1162378 h 4010308"/>
                <a:gd name="connsiteX875" fmla="*/ 3167734 w 4017498"/>
                <a:gd name="connsiteY875" fmla="*/ 1177779 h 4010308"/>
                <a:gd name="connsiteX876" fmla="*/ 3162472 w 4017498"/>
                <a:gd name="connsiteY876" fmla="*/ 1193203 h 4010308"/>
                <a:gd name="connsiteX877" fmla="*/ 3150185 w 4017498"/>
                <a:gd name="connsiteY877" fmla="*/ 1199310 h 4010308"/>
                <a:gd name="connsiteX878" fmla="*/ 3150161 w 4017498"/>
                <a:gd name="connsiteY878" fmla="*/ 1199310 h 4010308"/>
                <a:gd name="connsiteX879" fmla="*/ 3137175 w 4017498"/>
                <a:gd name="connsiteY879" fmla="*/ 1193300 h 4010308"/>
                <a:gd name="connsiteX880" fmla="*/ 3131816 w 4017498"/>
                <a:gd name="connsiteY880" fmla="*/ 1177779 h 4010308"/>
                <a:gd name="connsiteX881" fmla="*/ 3136282 w 4017498"/>
                <a:gd name="connsiteY881" fmla="*/ 1163416 h 4010308"/>
                <a:gd name="connsiteX882" fmla="*/ 3150185 w 4017498"/>
                <a:gd name="connsiteY882" fmla="*/ 1157068 h 4010308"/>
                <a:gd name="connsiteX883" fmla="*/ 3399896 w 4017498"/>
                <a:gd name="connsiteY883" fmla="*/ 1153061 h 4010308"/>
                <a:gd name="connsiteX884" fmla="*/ 3399485 w 4017498"/>
                <a:gd name="connsiteY884" fmla="*/ 1153689 h 4010308"/>
                <a:gd name="connsiteX885" fmla="*/ 3397771 w 4017498"/>
                <a:gd name="connsiteY885" fmla="*/ 1154220 h 4010308"/>
                <a:gd name="connsiteX886" fmla="*/ 3396709 w 4017498"/>
                <a:gd name="connsiteY886" fmla="*/ 1159458 h 4010308"/>
                <a:gd name="connsiteX887" fmla="*/ 3397771 w 4017498"/>
                <a:gd name="connsiteY887" fmla="*/ 1164744 h 4010308"/>
                <a:gd name="connsiteX888" fmla="*/ 3400040 w 4017498"/>
                <a:gd name="connsiteY888" fmla="*/ 1166627 h 4010308"/>
                <a:gd name="connsiteX889" fmla="*/ 3401151 w 4017498"/>
                <a:gd name="connsiteY889" fmla="*/ 1165806 h 4010308"/>
                <a:gd name="connsiteX890" fmla="*/ 3403371 w 4017498"/>
                <a:gd name="connsiteY890" fmla="*/ 1162668 h 4010308"/>
                <a:gd name="connsiteX891" fmla="*/ 3403903 w 4017498"/>
                <a:gd name="connsiteY891" fmla="*/ 1159458 h 4010308"/>
                <a:gd name="connsiteX892" fmla="*/ 3402044 w 4017498"/>
                <a:gd name="connsiteY892" fmla="*/ 1154172 h 4010308"/>
                <a:gd name="connsiteX893" fmla="*/ 3399896 w 4017498"/>
                <a:gd name="connsiteY893" fmla="*/ 1153085 h 4010308"/>
                <a:gd name="connsiteX894" fmla="*/ 562394 w 4017498"/>
                <a:gd name="connsiteY894" fmla="*/ 1150695 h 4010308"/>
                <a:gd name="connsiteX895" fmla="*/ 560535 w 4017498"/>
                <a:gd name="connsiteY895" fmla="*/ 1151757 h 4010308"/>
                <a:gd name="connsiteX896" fmla="*/ 558628 w 4017498"/>
                <a:gd name="connsiteY896" fmla="*/ 1157068 h 4010308"/>
                <a:gd name="connsiteX897" fmla="*/ 560535 w 4017498"/>
                <a:gd name="connsiteY897" fmla="*/ 1162378 h 4010308"/>
                <a:gd name="connsiteX898" fmla="*/ 562539 w 4017498"/>
                <a:gd name="connsiteY898" fmla="*/ 1164188 h 4010308"/>
                <a:gd name="connsiteX899" fmla="*/ 564759 w 4017498"/>
                <a:gd name="connsiteY899" fmla="*/ 1162354 h 4010308"/>
                <a:gd name="connsiteX900" fmla="*/ 565821 w 4017498"/>
                <a:gd name="connsiteY900" fmla="*/ 1157068 h 4010308"/>
                <a:gd name="connsiteX901" fmla="*/ 564735 w 4017498"/>
                <a:gd name="connsiteY901" fmla="*/ 1151757 h 4010308"/>
                <a:gd name="connsiteX902" fmla="*/ 562418 w 4017498"/>
                <a:gd name="connsiteY902" fmla="*/ 1150695 h 4010308"/>
                <a:gd name="connsiteX903" fmla="*/ 818718 w 4017498"/>
                <a:gd name="connsiteY903" fmla="*/ 1146665 h 4010308"/>
                <a:gd name="connsiteX904" fmla="*/ 831898 w 4017498"/>
                <a:gd name="connsiteY904" fmla="*/ 1153858 h 4010308"/>
                <a:gd name="connsiteX905" fmla="*/ 837063 w 4017498"/>
                <a:gd name="connsiteY905" fmla="*/ 1168172 h 4010308"/>
                <a:gd name="connsiteX906" fmla="*/ 830980 w 4017498"/>
                <a:gd name="connsiteY906" fmla="*/ 1183621 h 4010308"/>
                <a:gd name="connsiteX907" fmla="*/ 818694 w 4017498"/>
                <a:gd name="connsiteY907" fmla="*/ 1188907 h 4010308"/>
                <a:gd name="connsiteX908" fmla="*/ 818718 w 4017498"/>
                <a:gd name="connsiteY908" fmla="*/ 1188931 h 4010308"/>
                <a:gd name="connsiteX909" fmla="*/ 806504 w 4017498"/>
                <a:gd name="connsiteY909" fmla="*/ 1183669 h 4010308"/>
                <a:gd name="connsiteX910" fmla="*/ 800373 w 4017498"/>
                <a:gd name="connsiteY910" fmla="*/ 1168172 h 4010308"/>
                <a:gd name="connsiteX911" fmla="*/ 806456 w 4017498"/>
                <a:gd name="connsiteY911" fmla="*/ 1152772 h 4010308"/>
                <a:gd name="connsiteX912" fmla="*/ 818718 w 4017498"/>
                <a:gd name="connsiteY912" fmla="*/ 1146665 h 4010308"/>
                <a:gd name="connsiteX913" fmla="*/ 3209203 w 4017498"/>
                <a:gd name="connsiteY913" fmla="*/ 1140292 h 4010308"/>
                <a:gd name="connsiteX914" fmla="*/ 3207103 w 4017498"/>
                <a:gd name="connsiteY914" fmla="*/ 1142175 h 4010308"/>
                <a:gd name="connsiteX915" fmla="*/ 3205244 w 4017498"/>
                <a:gd name="connsiteY915" fmla="*/ 1147485 h 4010308"/>
                <a:gd name="connsiteX916" fmla="*/ 3207103 w 4017498"/>
                <a:gd name="connsiteY916" fmla="*/ 1152796 h 4010308"/>
                <a:gd name="connsiteX917" fmla="*/ 3209203 w 4017498"/>
                <a:gd name="connsiteY917" fmla="*/ 1153858 h 4010308"/>
                <a:gd name="connsiteX918" fmla="*/ 3210651 w 4017498"/>
                <a:gd name="connsiteY918" fmla="*/ 1153689 h 4010308"/>
                <a:gd name="connsiteX919" fmla="*/ 3213186 w 4017498"/>
                <a:gd name="connsiteY919" fmla="*/ 1147485 h 4010308"/>
                <a:gd name="connsiteX920" fmla="*/ 3211279 w 4017498"/>
                <a:gd name="connsiteY920" fmla="*/ 1142151 h 4010308"/>
                <a:gd name="connsiteX921" fmla="*/ 3399871 w 4017498"/>
                <a:gd name="connsiteY921" fmla="*/ 1138723 h 4010308"/>
                <a:gd name="connsiteX922" fmla="*/ 3413027 w 4017498"/>
                <a:gd name="connsiteY922" fmla="*/ 1145096 h 4010308"/>
                <a:gd name="connsiteX923" fmla="*/ 3418192 w 4017498"/>
                <a:gd name="connsiteY923" fmla="*/ 1159434 h 4010308"/>
                <a:gd name="connsiteX924" fmla="*/ 3413823 w 4017498"/>
                <a:gd name="connsiteY924" fmla="*/ 1173772 h 4010308"/>
                <a:gd name="connsiteX925" fmla="*/ 3411699 w 4017498"/>
                <a:gd name="connsiteY925" fmla="*/ 1176982 h 4010308"/>
                <a:gd name="connsiteX926" fmla="*/ 3410299 w 4017498"/>
                <a:gd name="connsiteY926" fmla="*/ 1176982 h 4010308"/>
                <a:gd name="connsiteX927" fmla="*/ 3399886 w 4017498"/>
                <a:gd name="connsiteY927" fmla="*/ 1180935 h 4010308"/>
                <a:gd name="connsiteX928" fmla="*/ 3386764 w 4017498"/>
                <a:gd name="connsiteY928" fmla="*/ 1173772 h 4010308"/>
                <a:gd name="connsiteX929" fmla="*/ 3382347 w 4017498"/>
                <a:gd name="connsiteY929" fmla="*/ 1159434 h 4010308"/>
                <a:gd name="connsiteX930" fmla="*/ 3387681 w 4017498"/>
                <a:gd name="connsiteY930" fmla="*/ 1143985 h 4010308"/>
                <a:gd name="connsiteX931" fmla="*/ 3399871 w 4017498"/>
                <a:gd name="connsiteY931" fmla="*/ 1138723 h 4010308"/>
                <a:gd name="connsiteX932" fmla="*/ 562635 w 4017498"/>
                <a:gd name="connsiteY932" fmla="*/ 1136357 h 4010308"/>
                <a:gd name="connsiteX933" fmla="*/ 573811 w 4017498"/>
                <a:gd name="connsiteY933" fmla="*/ 1140702 h 4010308"/>
                <a:gd name="connsiteX934" fmla="*/ 580208 w 4017498"/>
                <a:gd name="connsiteY934" fmla="*/ 1157068 h 4010308"/>
                <a:gd name="connsiteX935" fmla="*/ 574921 w 4017498"/>
                <a:gd name="connsiteY935" fmla="*/ 1172492 h 4010308"/>
                <a:gd name="connsiteX936" fmla="*/ 562635 w 4017498"/>
                <a:gd name="connsiteY936" fmla="*/ 1178599 h 4010308"/>
                <a:gd name="connsiteX937" fmla="*/ 562611 w 4017498"/>
                <a:gd name="connsiteY937" fmla="*/ 1178599 h 4010308"/>
                <a:gd name="connsiteX938" fmla="*/ 549480 w 4017498"/>
                <a:gd name="connsiteY938" fmla="*/ 1171406 h 4010308"/>
                <a:gd name="connsiteX939" fmla="*/ 544290 w 4017498"/>
                <a:gd name="connsiteY939" fmla="*/ 1157068 h 4010308"/>
                <a:gd name="connsiteX940" fmla="*/ 550373 w 4017498"/>
                <a:gd name="connsiteY940" fmla="*/ 1141643 h 4010308"/>
                <a:gd name="connsiteX941" fmla="*/ 562635 w 4017498"/>
                <a:gd name="connsiteY941" fmla="*/ 1136357 h 4010308"/>
                <a:gd name="connsiteX942" fmla="*/ 758904 w 4017498"/>
                <a:gd name="connsiteY942" fmla="*/ 1130733 h 4010308"/>
                <a:gd name="connsiteX943" fmla="*/ 756828 w 4017498"/>
                <a:gd name="connsiteY943" fmla="*/ 1131964 h 4010308"/>
                <a:gd name="connsiteX944" fmla="*/ 755717 w 4017498"/>
                <a:gd name="connsiteY944" fmla="*/ 1137106 h 4010308"/>
                <a:gd name="connsiteX945" fmla="*/ 756828 w 4017498"/>
                <a:gd name="connsiteY945" fmla="*/ 1143044 h 4010308"/>
                <a:gd name="connsiteX946" fmla="*/ 759048 w 4017498"/>
                <a:gd name="connsiteY946" fmla="*/ 1144275 h 4010308"/>
                <a:gd name="connsiteX947" fmla="*/ 761317 w 4017498"/>
                <a:gd name="connsiteY947" fmla="*/ 1143309 h 4010308"/>
                <a:gd name="connsiteX948" fmla="*/ 762911 w 4017498"/>
                <a:gd name="connsiteY948" fmla="*/ 1137106 h 4010308"/>
                <a:gd name="connsiteX949" fmla="*/ 761317 w 4017498"/>
                <a:gd name="connsiteY949" fmla="*/ 1131699 h 4010308"/>
                <a:gd name="connsiteX950" fmla="*/ 758904 w 4017498"/>
                <a:gd name="connsiteY950" fmla="*/ 1130733 h 4010308"/>
                <a:gd name="connsiteX951" fmla="*/ 3209227 w 4017498"/>
                <a:gd name="connsiteY951" fmla="*/ 1125954 h 4010308"/>
                <a:gd name="connsiteX952" fmla="*/ 3222358 w 4017498"/>
                <a:gd name="connsiteY952" fmla="*/ 1133099 h 4010308"/>
                <a:gd name="connsiteX953" fmla="*/ 3227548 w 4017498"/>
                <a:gd name="connsiteY953" fmla="*/ 1147485 h 4010308"/>
                <a:gd name="connsiteX954" fmla="*/ 3221513 w 4017498"/>
                <a:gd name="connsiteY954" fmla="*/ 1162886 h 4010308"/>
                <a:gd name="connsiteX955" fmla="*/ 3209203 w 4017498"/>
                <a:gd name="connsiteY955" fmla="*/ 1168196 h 4010308"/>
                <a:gd name="connsiteX956" fmla="*/ 3196048 w 4017498"/>
                <a:gd name="connsiteY956" fmla="*/ 1161799 h 4010308"/>
                <a:gd name="connsiteX957" fmla="*/ 3190858 w 4017498"/>
                <a:gd name="connsiteY957" fmla="*/ 1147485 h 4010308"/>
                <a:gd name="connsiteX958" fmla="*/ 3196989 w 4017498"/>
                <a:gd name="connsiteY958" fmla="*/ 1132061 h 4010308"/>
                <a:gd name="connsiteX959" fmla="*/ 3209227 w 4017498"/>
                <a:gd name="connsiteY959" fmla="*/ 1125954 h 4010308"/>
                <a:gd name="connsiteX960" fmla="*/ 3287170 w 4017498"/>
                <a:gd name="connsiteY960" fmla="*/ 1116347 h 4010308"/>
                <a:gd name="connsiteX961" fmla="*/ 3287170 w 4017498"/>
                <a:gd name="connsiteY961" fmla="*/ 1116371 h 4010308"/>
                <a:gd name="connsiteX962" fmla="*/ 3285287 w 4017498"/>
                <a:gd name="connsiteY962" fmla="*/ 1117457 h 4010308"/>
                <a:gd name="connsiteX963" fmla="*/ 3283404 w 4017498"/>
                <a:gd name="connsiteY963" fmla="*/ 1122768 h 4010308"/>
                <a:gd name="connsiteX964" fmla="*/ 3285287 w 4017498"/>
                <a:gd name="connsiteY964" fmla="*/ 1128054 h 4010308"/>
                <a:gd name="connsiteX965" fmla="*/ 3287339 w 4017498"/>
                <a:gd name="connsiteY965" fmla="*/ 1129864 h 4010308"/>
                <a:gd name="connsiteX966" fmla="*/ 3289463 w 4017498"/>
                <a:gd name="connsiteY966" fmla="*/ 1128078 h 4010308"/>
                <a:gd name="connsiteX967" fmla="*/ 3290621 w 4017498"/>
                <a:gd name="connsiteY967" fmla="*/ 1122768 h 4010308"/>
                <a:gd name="connsiteX968" fmla="*/ 3289559 w 4017498"/>
                <a:gd name="connsiteY968" fmla="*/ 1117506 h 4010308"/>
                <a:gd name="connsiteX969" fmla="*/ 3287170 w 4017498"/>
                <a:gd name="connsiteY969" fmla="*/ 1116347 h 4010308"/>
                <a:gd name="connsiteX970" fmla="*/ 758904 w 4017498"/>
                <a:gd name="connsiteY970" fmla="*/ 1116347 h 4010308"/>
                <a:gd name="connsiteX971" fmla="*/ 770876 w 4017498"/>
                <a:gd name="connsiteY971" fmla="*/ 1120788 h 4010308"/>
                <a:gd name="connsiteX972" fmla="*/ 772397 w 4017498"/>
                <a:gd name="connsiteY972" fmla="*/ 1121826 h 4010308"/>
                <a:gd name="connsiteX973" fmla="*/ 773242 w 4017498"/>
                <a:gd name="connsiteY973" fmla="*/ 1123492 h 4010308"/>
                <a:gd name="connsiteX974" fmla="*/ 777200 w 4017498"/>
                <a:gd name="connsiteY974" fmla="*/ 1137058 h 4010308"/>
                <a:gd name="connsiteX975" fmla="*/ 773242 w 4017498"/>
                <a:gd name="connsiteY975" fmla="*/ 1151444 h 4010308"/>
                <a:gd name="connsiteX976" fmla="*/ 772397 w 4017498"/>
                <a:gd name="connsiteY976" fmla="*/ 1153134 h 4010308"/>
                <a:gd name="connsiteX977" fmla="*/ 770804 w 4017498"/>
                <a:gd name="connsiteY977" fmla="*/ 1154196 h 4010308"/>
                <a:gd name="connsiteX978" fmla="*/ 758880 w 4017498"/>
                <a:gd name="connsiteY978" fmla="*/ 1158565 h 4010308"/>
                <a:gd name="connsiteX979" fmla="*/ 758904 w 4017498"/>
                <a:gd name="connsiteY979" fmla="*/ 1158637 h 4010308"/>
                <a:gd name="connsiteX980" fmla="*/ 747848 w 4017498"/>
                <a:gd name="connsiteY980" fmla="*/ 1154341 h 4010308"/>
                <a:gd name="connsiteX981" fmla="*/ 745990 w 4017498"/>
                <a:gd name="connsiteY981" fmla="*/ 1152579 h 4010308"/>
                <a:gd name="connsiteX982" fmla="*/ 741331 w 4017498"/>
                <a:gd name="connsiteY982" fmla="*/ 1137082 h 4010308"/>
                <a:gd name="connsiteX983" fmla="*/ 745990 w 4017498"/>
                <a:gd name="connsiteY983" fmla="*/ 1122406 h 4010308"/>
                <a:gd name="connsiteX984" fmla="*/ 747679 w 4017498"/>
                <a:gd name="connsiteY984" fmla="*/ 1120788 h 4010308"/>
                <a:gd name="connsiteX985" fmla="*/ 758904 w 4017498"/>
                <a:gd name="connsiteY985" fmla="*/ 1116347 h 4010308"/>
                <a:gd name="connsiteX986" fmla="*/ 681323 w 4017498"/>
                <a:gd name="connsiteY986" fmla="*/ 1106016 h 4010308"/>
                <a:gd name="connsiteX987" fmla="*/ 681347 w 4017498"/>
                <a:gd name="connsiteY987" fmla="*/ 1106040 h 4010308"/>
                <a:gd name="connsiteX988" fmla="*/ 679368 w 4017498"/>
                <a:gd name="connsiteY988" fmla="*/ 1107923 h 4010308"/>
                <a:gd name="connsiteX989" fmla="*/ 677509 w 4017498"/>
                <a:gd name="connsiteY989" fmla="*/ 1113209 h 4010308"/>
                <a:gd name="connsiteX990" fmla="*/ 679368 w 4017498"/>
                <a:gd name="connsiteY990" fmla="*/ 1118495 h 4010308"/>
                <a:gd name="connsiteX991" fmla="*/ 681468 w 4017498"/>
                <a:gd name="connsiteY991" fmla="*/ 1119606 h 4010308"/>
                <a:gd name="connsiteX992" fmla="*/ 682940 w 4017498"/>
                <a:gd name="connsiteY992" fmla="*/ 1119268 h 4010308"/>
                <a:gd name="connsiteX993" fmla="*/ 685451 w 4017498"/>
                <a:gd name="connsiteY993" fmla="*/ 1113185 h 4010308"/>
                <a:gd name="connsiteX994" fmla="*/ 683568 w 4017498"/>
                <a:gd name="connsiteY994" fmla="*/ 1107899 h 4010308"/>
                <a:gd name="connsiteX995" fmla="*/ 3287435 w 4017498"/>
                <a:gd name="connsiteY995" fmla="*/ 1102033 h 4010308"/>
                <a:gd name="connsiteX996" fmla="*/ 3298635 w 4017498"/>
                <a:gd name="connsiteY996" fmla="*/ 1106474 h 4010308"/>
                <a:gd name="connsiteX997" fmla="*/ 3304984 w 4017498"/>
                <a:gd name="connsiteY997" fmla="*/ 1122792 h 4010308"/>
                <a:gd name="connsiteX998" fmla="*/ 3299649 w 4017498"/>
                <a:gd name="connsiteY998" fmla="*/ 1138265 h 4010308"/>
                <a:gd name="connsiteX999" fmla="*/ 3287435 w 4017498"/>
                <a:gd name="connsiteY999" fmla="*/ 1144323 h 4010308"/>
                <a:gd name="connsiteX1000" fmla="*/ 3287411 w 4017498"/>
                <a:gd name="connsiteY1000" fmla="*/ 1144275 h 4010308"/>
                <a:gd name="connsiteX1001" fmla="*/ 3274255 w 4017498"/>
                <a:gd name="connsiteY1001" fmla="*/ 1137106 h 4010308"/>
                <a:gd name="connsiteX1002" fmla="*/ 3269066 w 4017498"/>
                <a:gd name="connsiteY1002" fmla="*/ 1122768 h 4010308"/>
                <a:gd name="connsiteX1003" fmla="*/ 3275173 w 4017498"/>
                <a:gd name="connsiteY1003" fmla="*/ 1107343 h 4010308"/>
                <a:gd name="connsiteX1004" fmla="*/ 3287435 w 4017498"/>
                <a:gd name="connsiteY1004" fmla="*/ 1102033 h 4010308"/>
                <a:gd name="connsiteX1005" fmla="*/ 681516 w 4017498"/>
                <a:gd name="connsiteY1005" fmla="*/ 1091726 h 4010308"/>
                <a:gd name="connsiteX1006" fmla="*/ 694647 w 4017498"/>
                <a:gd name="connsiteY1006" fmla="*/ 1098871 h 4010308"/>
                <a:gd name="connsiteX1007" fmla="*/ 699885 w 4017498"/>
                <a:gd name="connsiteY1007" fmla="*/ 1113233 h 4010308"/>
                <a:gd name="connsiteX1008" fmla="*/ 693754 w 4017498"/>
                <a:gd name="connsiteY1008" fmla="*/ 1128682 h 4010308"/>
                <a:gd name="connsiteX1009" fmla="*/ 681516 w 4017498"/>
                <a:gd name="connsiteY1009" fmla="*/ 1133968 h 4010308"/>
                <a:gd name="connsiteX1010" fmla="*/ 681492 w 4017498"/>
                <a:gd name="connsiteY1010" fmla="*/ 1133944 h 4010308"/>
                <a:gd name="connsiteX1011" fmla="*/ 668361 w 4017498"/>
                <a:gd name="connsiteY1011" fmla="*/ 1127571 h 4010308"/>
                <a:gd name="connsiteX1012" fmla="*/ 663147 w 4017498"/>
                <a:gd name="connsiteY1012" fmla="*/ 1113209 h 4010308"/>
                <a:gd name="connsiteX1013" fmla="*/ 669278 w 4017498"/>
                <a:gd name="connsiteY1013" fmla="*/ 1097761 h 4010308"/>
                <a:gd name="connsiteX1014" fmla="*/ 681516 w 4017498"/>
                <a:gd name="connsiteY1014" fmla="*/ 1091726 h 4010308"/>
                <a:gd name="connsiteX1015" fmla="*/ 3105481 w 4017498"/>
                <a:gd name="connsiteY1015" fmla="*/ 1091653 h 4010308"/>
                <a:gd name="connsiteX1016" fmla="*/ 3103405 w 4017498"/>
                <a:gd name="connsiteY1016" fmla="*/ 1093488 h 4010308"/>
                <a:gd name="connsiteX1017" fmla="*/ 3101498 w 4017498"/>
                <a:gd name="connsiteY1017" fmla="*/ 1098846 h 4010308"/>
                <a:gd name="connsiteX1018" fmla="*/ 3103405 w 4017498"/>
                <a:gd name="connsiteY1018" fmla="*/ 1104133 h 4010308"/>
                <a:gd name="connsiteX1019" fmla="*/ 3105481 w 4017498"/>
                <a:gd name="connsiteY1019" fmla="*/ 1105219 h 4010308"/>
                <a:gd name="connsiteX1020" fmla="*/ 3106929 w 4017498"/>
                <a:gd name="connsiteY1020" fmla="*/ 1105050 h 4010308"/>
                <a:gd name="connsiteX1021" fmla="*/ 3109464 w 4017498"/>
                <a:gd name="connsiteY1021" fmla="*/ 1098846 h 4010308"/>
                <a:gd name="connsiteX1022" fmla="*/ 3107557 w 4017498"/>
                <a:gd name="connsiteY1022" fmla="*/ 1093488 h 4010308"/>
                <a:gd name="connsiteX1023" fmla="*/ 3361636 w 4017498"/>
                <a:gd name="connsiteY1023" fmla="*/ 1081298 h 4010308"/>
                <a:gd name="connsiteX1024" fmla="*/ 3359584 w 4017498"/>
                <a:gd name="connsiteY1024" fmla="*/ 1082505 h 4010308"/>
                <a:gd name="connsiteX1025" fmla="*/ 3359560 w 4017498"/>
                <a:gd name="connsiteY1025" fmla="*/ 1082505 h 4010308"/>
                <a:gd name="connsiteX1026" fmla="*/ 3358377 w 4017498"/>
                <a:gd name="connsiteY1026" fmla="*/ 1087695 h 4010308"/>
                <a:gd name="connsiteX1027" fmla="*/ 3359463 w 4017498"/>
                <a:gd name="connsiteY1027" fmla="*/ 1092981 h 4010308"/>
                <a:gd name="connsiteX1028" fmla="*/ 3361829 w 4017498"/>
                <a:gd name="connsiteY1028" fmla="*/ 1094840 h 4010308"/>
                <a:gd name="connsiteX1029" fmla="*/ 3362794 w 4017498"/>
                <a:gd name="connsiteY1029" fmla="*/ 1094091 h 4010308"/>
                <a:gd name="connsiteX1030" fmla="*/ 3365619 w 4017498"/>
                <a:gd name="connsiteY1030" fmla="*/ 1087695 h 4010308"/>
                <a:gd name="connsiteX1031" fmla="*/ 3363688 w 4017498"/>
                <a:gd name="connsiteY1031" fmla="*/ 1082336 h 4010308"/>
                <a:gd name="connsiteX1032" fmla="*/ 3361636 w 4017498"/>
                <a:gd name="connsiteY1032" fmla="*/ 1081298 h 4010308"/>
                <a:gd name="connsiteX1033" fmla="*/ 3105505 w 4017498"/>
                <a:gd name="connsiteY1033" fmla="*/ 1077315 h 4010308"/>
                <a:gd name="connsiteX1034" fmla="*/ 3118661 w 4017498"/>
                <a:gd name="connsiteY1034" fmla="*/ 1084484 h 4010308"/>
                <a:gd name="connsiteX1035" fmla="*/ 3123899 w 4017498"/>
                <a:gd name="connsiteY1035" fmla="*/ 1098846 h 4010308"/>
                <a:gd name="connsiteX1036" fmla="*/ 3117767 w 4017498"/>
                <a:gd name="connsiteY1036" fmla="*/ 1114247 h 4010308"/>
                <a:gd name="connsiteX1037" fmla="*/ 3105505 w 4017498"/>
                <a:gd name="connsiteY1037" fmla="*/ 1119557 h 4010308"/>
                <a:gd name="connsiteX1038" fmla="*/ 3105481 w 4017498"/>
                <a:gd name="connsiteY1038" fmla="*/ 1119557 h 4010308"/>
                <a:gd name="connsiteX1039" fmla="*/ 3092326 w 4017498"/>
                <a:gd name="connsiteY1039" fmla="*/ 1113136 h 4010308"/>
                <a:gd name="connsiteX1040" fmla="*/ 3087160 w 4017498"/>
                <a:gd name="connsiteY1040" fmla="*/ 1098846 h 4010308"/>
                <a:gd name="connsiteX1041" fmla="*/ 3093243 w 4017498"/>
                <a:gd name="connsiteY1041" fmla="*/ 1083422 h 4010308"/>
                <a:gd name="connsiteX1042" fmla="*/ 3105505 w 4017498"/>
                <a:gd name="connsiteY1042" fmla="*/ 1077315 h 4010308"/>
                <a:gd name="connsiteX1043" fmla="*/ 606495 w 4017498"/>
                <a:gd name="connsiteY1043" fmla="*/ 1070918 h 4010308"/>
                <a:gd name="connsiteX1044" fmla="*/ 604371 w 4017498"/>
                <a:gd name="connsiteY1044" fmla="*/ 1072825 h 4010308"/>
                <a:gd name="connsiteX1045" fmla="*/ 602512 w 4017498"/>
                <a:gd name="connsiteY1045" fmla="*/ 1078111 h 4010308"/>
                <a:gd name="connsiteX1046" fmla="*/ 604371 w 4017498"/>
                <a:gd name="connsiteY1046" fmla="*/ 1083373 h 4010308"/>
                <a:gd name="connsiteX1047" fmla="*/ 606495 w 4017498"/>
                <a:gd name="connsiteY1047" fmla="*/ 1084484 h 4010308"/>
                <a:gd name="connsiteX1048" fmla="*/ 607919 w 4017498"/>
                <a:gd name="connsiteY1048" fmla="*/ 1084315 h 4010308"/>
                <a:gd name="connsiteX1049" fmla="*/ 610502 w 4017498"/>
                <a:gd name="connsiteY1049" fmla="*/ 1078111 h 4010308"/>
                <a:gd name="connsiteX1050" fmla="*/ 608643 w 4017498"/>
                <a:gd name="connsiteY1050" fmla="*/ 1072825 h 4010308"/>
                <a:gd name="connsiteX1051" fmla="*/ 606519 w 4017498"/>
                <a:gd name="connsiteY1051" fmla="*/ 1070918 h 4010308"/>
                <a:gd name="connsiteX1052" fmla="*/ 3361612 w 4017498"/>
                <a:gd name="connsiteY1052" fmla="*/ 1066960 h 4010308"/>
                <a:gd name="connsiteX1053" fmla="*/ 3373850 w 4017498"/>
                <a:gd name="connsiteY1053" fmla="*/ 1072246 h 4010308"/>
                <a:gd name="connsiteX1054" fmla="*/ 3379957 w 4017498"/>
                <a:gd name="connsiteY1054" fmla="*/ 1087695 h 4010308"/>
                <a:gd name="connsiteX1055" fmla="*/ 3373850 w 4017498"/>
                <a:gd name="connsiteY1055" fmla="*/ 1103095 h 4010308"/>
                <a:gd name="connsiteX1056" fmla="*/ 3361612 w 4017498"/>
                <a:gd name="connsiteY1056" fmla="*/ 1109202 h 4010308"/>
                <a:gd name="connsiteX1057" fmla="*/ 3349349 w 4017498"/>
                <a:gd name="connsiteY1057" fmla="*/ 1103095 h 4010308"/>
                <a:gd name="connsiteX1058" fmla="*/ 3344039 w 4017498"/>
                <a:gd name="connsiteY1058" fmla="*/ 1087695 h 4010308"/>
                <a:gd name="connsiteX1059" fmla="*/ 3348674 w 4017498"/>
                <a:gd name="connsiteY1059" fmla="*/ 1072995 h 4010308"/>
                <a:gd name="connsiteX1060" fmla="*/ 3350484 w 4017498"/>
                <a:gd name="connsiteY1060" fmla="*/ 1071305 h 4010308"/>
                <a:gd name="connsiteX1061" fmla="*/ 3361612 w 4017498"/>
                <a:gd name="connsiteY1061" fmla="*/ 1066960 h 4010308"/>
                <a:gd name="connsiteX1062" fmla="*/ 3242718 w 4017498"/>
                <a:gd name="connsiteY1062" fmla="*/ 1064541 h 4010308"/>
                <a:gd name="connsiteX1063" fmla="*/ 3242731 w 4017498"/>
                <a:gd name="connsiteY1063" fmla="*/ 1064546 h 4010308"/>
                <a:gd name="connsiteX1064" fmla="*/ 3242706 w 4017498"/>
                <a:gd name="connsiteY1064" fmla="*/ 1064546 h 4010308"/>
                <a:gd name="connsiteX1065" fmla="*/ 3165102 w 4017498"/>
                <a:gd name="connsiteY1065" fmla="*/ 1061360 h 4010308"/>
                <a:gd name="connsiteX1066" fmla="*/ 3163219 w 4017498"/>
                <a:gd name="connsiteY1066" fmla="*/ 1062422 h 4010308"/>
                <a:gd name="connsiteX1067" fmla="*/ 3161361 w 4017498"/>
                <a:gd name="connsiteY1067" fmla="*/ 1067732 h 4010308"/>
                <a:gd name="connsiteX1068" fmla="*/ 3163871 w 4017498"/>
                <a:gd name="connsiteY1068" fmla="*/ 1074563 h 4010308"/>
                <a:gd name="connsiteX1069" fmla="*/ 3163895 w 4017498"/>
                <a:gd name="connsiteY1069" fmla="*/ 1074563 h 4010308"/>
                <a:gd name="connsiteX1070" fmla="*/ 3165175 w 4017498"/>
                <a:gd name="connsiteY1070" fmla="*/ 1074925 h 4010308"/>
                <a:gd name="connsiteX1071" fmla="*/ 3167371 w 4017498"/>
                <a:gd name="connsiteY1071" fmla="*/ 1073694 h 4010308"/>
                <a:gd name="connsiteX1072" fmla="*/ 3168530 w 4017498"/>
                <a:gd name="connsiteY1072" fmla="*/ 1067732 h 4010308"/>
                <a:gd name="connsiteX1073" fmla="*/ 3167371 w 4017498"/>
                <a:gd name="connsiteY1073" fmla="*/ 1062591 h 4010308"/>
                <a:gd name="connsiteX1074" fmla="*/ 3165102 w 4017498"/>
                <a:gd name="connsiteY1074" fmla="*/ 1061360 h 4010308"/>
                <a:gd name="connsiteX1075" fmla="*/ 606519 w 4017498"/>
                <a:gd name="connsiteY1075" fmla="*/ 1056580 h 4010308"/>
                <a:gd name="connsiteX1076" fmla="*/ 619650 w 4017498"/>
                <a:gd name="connsiteY1076" fmla="*/ 1063749 h 4010308"/>
                <a:gd name="connsiteX1077" fmla="*/ 624888 w 4017498"/>
                <a:gd name="connsiteY1077" fmla="*/ 1078111 h 4010308"/>
                <a:gd name="connsiteX1078" fmla="*/ 618781 w 4017498"/>
                <a:gd name="connsiteY1078" fmla="*/ 1093536 h 4010308"/>
                <a:gd name="connsiteX1079" fmla="*/ 606519 w 4017498"/>
                <a:gd name="connsiteY1079" fmla="*/ 1098822 h 4010308"/>
                <a:gd name="connsiteX1080" fmla="*/ 606495 w 4017498"/>
                <a:gd name="connsiteY1080" fmla="*/ 1098822 h 4010308"/>
                <a:gd name="connsiteX1081" fmla="*/ 593340 w 4017498"/>
                <a:gd name="connsiteY1081" fmla="*/ 1092425 h 4010308"/>
                <a:gd name="connsiteX1082" fmla="*/ 588174 w 4017498"/>
                <a:gd name="connsiteY1082" fmla="*/ 1078111 h 4010308"/>
                <a:gd name="connsiteX1083" fmla="*/ 594257 w 4017498"/>
                <a:gd name="connsiteY1083" fmla="*/ 1062663 h 4010308"/>
                <a:gd name="connsiteX1084" fmla="*/ 606519 w 4017498"/>
                <a:gd name="connsiteY1084" fmla="*/ 1056580 h 4010308"/>
                <a:gd name="connsiteX1085" fmla="*/ 3165274 w 4017498"/>
                <a:gd name="connsiteY1085" fmla="*/ 1047592 h 4010308"/>
                <a:gd name="connsiteX1086" fmla="*/ 3176399 w 4017498"/>
                <a:gd name="connsiteY1086" fmla="*/ 1051318 h 4010308"/>
                <a:gd name="connsiteX1087" fmla="*/ 3178258 w 4017498"/>
                <a:gd name="connsiteY1087" fmla="*/ 1053080 h 4010308"/>
                <a:gd name="connsiteX1088" fmla="*/ 3182844 w 4017498"/>
                <a:gd name="connsiteY1088" fmla="*/ 1067756 h 4010308"/>
                <a:gd name="connsiteX1089" fmla="*/ 3178258 w 4017498"/>
                <a:gd name="connsiteY1089" fmla="*/ 1083181 h 4010308"/>
                <a:gd name="connsiteX1090" fmla="*/ 3176447 w 4017498"/>
                <a:gd name="connsiteY1090" fmla="*/ 1084894 h 4010308"/>
                <a:gd name="connsiteX1091" fmla="*/ 3165319 w 4017498"/>
                <a:gd name="connsiteY1091" fmla="*/ 1089263 h 4010308"/>
                <a:gd name="connsiteX1092" fmla="*/ 3153081 w 4017498"/>
                <a:gd name="connsiteY1092" fmla="*/ 1083953 h 4010308"/>
                <a:gd name="connsiteX1093" fmla="*/ 3146950 w 4017498"/>
                <a:gd name="connsiteY1093" fmla="*/ 1067732 h 4010308"/>
                <a:gd name="connsiteX1094" fmla="*/ 3152429 w 4017498"/>
                <a:gd name="connsiteY1094" fmla="*/ 1053008 h 4010308"/>
                <a:gd name="connsiteX1095" fmla="*/ 3165274 w 4017498"/>
                <a:gd name="connsiteY1095" fmla="*/ 1047592 h 4010308"/>
                <a:gd name="connsiteX1096" fmla="*/ 3242779 w 4017498"/>
                <a:gd name="connsiteY1096" fmla="*/ 1036666 h 4010308"/>
                <a:gd name="connsiteX1097" fmla="*/ 3242779 w 4017498"/>
                <a:gd name="connsiteY1097" fmla="*/ 1036690 h 4010308"/>
                <a:gd name="connsiteX1098" fmla="*/ 3240582 w 4017498"/>
                <a:gd name="connsiteY1098" fmla="*/ 1038525 h 4010308"/>
                <a:gd name="connsiteX1099" fmla="*/ 3239520 w 4017498"/>
                <a:gd name="connsiteY1099" fmla="*/ 1043811 h 4010308"/>
                <a:gd name="connsiteX1100" fmla="*/ 3240631 w 4017498"/>
                <a:gd name="connsiteY1100" fmla="*/ 1049170 h 4010308"/>
                <a:gd name="connsiteX1101" fmla="*/ 3242706 w 4017498"/>
                <a:gd name="connsiteY1101" fmla="*/ 1050208 h 4010308"/>
                <a:gd name="connsiteX1102" fmla="*/ 3244130 w 4017498"/>
                <a:gd name="connsiteY1102" fmla="*/ 1050039 h 4010308"/>
                <a:gd name="connsiteX1103" fmla="*/ 3246713 w 4017498"/>
                <a:gd name="connsiteY1103" fmla="*/ 1043787 h 4010308"/>
                <a:gd name="connsiteX1104" fmla="*/ 3244831 w 4017498"/>
                <a:gd name="connsiteY1104" fmla="*/ 1038501 h 4010308"/>
                <a:gd name="connsiteX1105" fmla="*/ 3242731 w 4017498"/>
                <a:gd name="connsiteY1105" fmla="*/ 1022304 h 4010308"/>
                <a:gd name="connsiteX1106" fmla="*/ 3255886 w 4017498"/>
                <a:gd name="connsiteY1106" fmla="*/ 1029521 h 4010308"/>
                <a:gd name="connsiteX1107" fmla="*/ 3261051 w 4017498"/>
                <a:gd name="connsiteY1107" fmla="*/ 1043811 h 4010308"/>
                <a:gd name="connsiteX1108" fmla="*/ 3254944 w 4017498"/>
                <a:gd name="connsiteY1108" fmla="*/ 1059260 h 4010308"/>
                <a:gd name="connsiteX1109" fmla="*/ 3242718 w 4017498"/>
                <a:gd name="connsiteY1109" fmla="*/ 1064541 h 4010308"/>
                <a:gd name="connsiteX1110" fmla="*/ 3230492 w 4017498"/>
                <a:gd name="connsiteY1110" fmla="*/ 1059332 h 4010308"/>
                <a:gd name="connsiteX1111" fmla="*/ 3225182 w 4017498"/>
                <a:gd name="connsiteY1111" fmla="*/ 1043811 h 4010308"/>
                <a:gd name="connsiteX1112" fmla="*/ 3230420 w 4017498"/>
                <a:gd name="connsiteY1112" fmla="*/ 1028435 h 4010308"/>
                <a:gd name="connsiteX1113" fmla="*/ 3242731 w 4017498"/>
                <a:gd name="connsiteY1113" fmla="*/ 1022304 h 4010308"/>
                <a:gd name="connsiteX1114" fmla="*/ 590781 w 4017498"/>
                <a:gd name="connsiteY1114" fmla="*/ 1017187 h 4010308"/>
                <a:gd name="connsiteX1115" fmla="*/ 392147 w 4017498"/>
                <a:gd name="connsiteY1115" fmla="*/ 1425123 h 4010308"/>
                <a:gd name="connsiteX1116" fmla="*/ 394320 w 4017498"/>
                <a:gd name="connsiteY1116" fmla="*/ 1424979 h 4010308"/>
                <a:gd name="connsiteX1117" fmla="*/ 401102 w 4017498"/>
                <a:gd name="connsiteY1117" fmla="*/ 1426379 h 4010308"/>
                <a:gd name="connsiteX1118" fmla="*/ 677027 w 4017498"/>
                <a:gd name="connsiteY1118" fmla="*/ 1521652 h 4010308"/>
                <a:gd name="connsiteX1119" fmla="*/ 873440 w 4017498"/>
                <a:gd name="connsiteY1119" fmla="*/ 1135971 h 4010308"/>
                <a:gd name="connsiteX1120" fmla="*/ 3317487 w 4017498"/>
                <a:gd name="connsiteY1120" fmla="*/ 1001569 h 4010308"/>
                <a:gd name="connsiteX1121" fmla="*/ 3315604 w 4017498"/>
                <a:gd name="connsiteY1121" fmla="*/ 1003452 h 4010308"/>
                <a:gd name="connsiteX1122" fmla="*/ 3313745 w 4017498"/>
                <a:gd name="connsiteY1122" fmla="*/ 1008738 h 4010308"/>
                <a:gd name="connsiteX1123" fmla="*/ 3315652 w 4017498"/>
                <a:gd name="connsiteY1123" fmla="*/ 1014097 h 4010308"/>
                <a:gd name="connsiteX1124" fmla="*/ 3317728 w 4017498"/>
                <a:gd name="connsiteY1124" fmla="*/ 1015135 h 4010308"/>
                <a:gd name="connsiteX1125" fmla="*/ 3319225 w 4017498"/>
                <a:gd name="connsiteY1125" fmla="*/ 1014797 h 4010308"/>
                <a:gd name="connsiteX1126" fmla="*/ 3321711 w 4017498"/>
                <a:gd name="connsiteY1126" fmla="*/ 1008714 h 4010308"/>
                <a:gd name="connsiteX1127" fmla="*/ 3319852 w 4017498"/>
                <a:gd name="connsiteY1127" fmla="*/ 1003500 h 4010308"/>
                <a:gd name="connsiteX1128" fmla="*/ 3318163 w 4017498"/>
                <a:gd name="connsiteY1128" fmla="*/ 1001835 h 4010308"/>
                <a:gd name="connsiteX1129" fmla="*/ 3317487 w 4017498"/>
                <a:gd name="connsiteY1129" fmla="*/ 1001569 h 4010308"/>
                <a:gd name="connsiteX1130" fmla="*/ 583756 w 4017498"/>
                <a:gd name="connsiteY1130" fmla="*/ 991455 h 4010308"/>
                <a:gd name="connsiteX1131" fmla="*/ 579387 w 4017498"/>
                <a:gd name="connsiteY1131" fmla="*/ 992831 h 4010308"/>
                <a:gd name="connsiteX1132" fmla="*/ 344208 w 4017498"/>
                <a:gd name="connsiteY1132" fmla="*/ 1478276 h 4010308"/>
                <a:gd name="connsiteX1133" fmla="*/ 350937 w 4017498"/>
                <a:gd name="connsiteY1133" fmla="*/ 1483592 h 4010308"/>
                <a:gd name="connsiteX1134" fmla="*/ 350581 w 4017498"/>
                <a:gd name="connsiteY1134" fmla="*/ 1481438 h 4010308"/>
                <a:gd name="connsiteX1135" fmla="*/ 580933 w 4017498"/>
                <a:gd name="connsiteY1135" fmla="*/ 1004780 h 4010308"/>
                <a:gd name="connsiteX1136" fmla="*/ 583877 w 4017498"/>
                <a:gd name="connsiteY1136" fmla="*/ 998745 h 4010308"/>
                <a:gd name="connsiteX1137" fmla="*/ 893258 w 4017498"/>
                <a:gd name="connsiteY1137" fmla="*/ 1128754 h 4010308"/>
                <a:gd name="connsiteX1138" fmla="*/ 889758 w 4017498"/>
                <a:gd name="connsiteY1138" fmla="*/ 1135633 h 4010308"/>
                <a:gd name="connsiteX1139" fmla="*/ 685089 w 4017498"/>
                <a:gd name="connsiteY1139" fmla="*/ 1537439 h 4010308"/>
                <a:gd name="connsiteX1140" fmla="*/ 677582 w 4017498"/>
                <a:gd name="connsiteY1140" fmla="*/ 1537053 h 4010308"/>
                <a:gd name="connsiteX1141" fmla="*/ 395913 w 4017498"/>
                <a:gd name="connsiteY1141" fmla="*/ 1439775 h 4010308"/>
                <a:gd name="connsiteX1142" fmla="*/ 391592 w 4017498"/>
                <a:gd name="connsiteY1142" fmla="*/ 1441344 h 4010308"/>
                <a:gd name="connsiteX1143" fmla="*/ 391809 w 4017498"/>
                <a:gd name="connsiteY1143" fmla="*/ 1444144 h 4010308"/>
                <a:gd name="connsiteX1144" fmla="*/ 393427 w 4017498"/>
                <a:gd name="connsiteY1144" fmla="*/ 1445351 h 4010308"/>
                <a:gd name="connsiteX1145" fmla="*/ 681203 w 4017498"/>
                <a:gd name="connsiteY1145" fmla="*/ 1545308 h 4010308"/>
                <a:gd name="connsiteX1146" fmla="*/ 661337 w 4017498"/>
                <a:gd name="connsiteY1146" fmla="*/ 1585015 h 4010308"/>
                <a:gd name="connsiteX1147" fmla="*/ 661337 w 4017498"/>
                <a:gd name="connsiteY1147" fmla="*/ 1584967 h 4010308"/>
                <a:gd name="connsiteX1148" fmla="*/ 655665 w 4017498"/>
                <a:gd name="connsiteY1148" fmla="*/ 1583398 h 4010308"/>
                <a:gd name="connsiteX1149" fmla="*/ 576419 w 4017498"/>
                <a:gd name="connsiteY1149" fmla="*/ 1560491 h 4010308"/>
                <a:gd name="connsiteX1150" fmla="*/ 495990 w 4017498"/>
                <a:gd name="connsiteY1150" fmla="*/ 1537125 h 4010308"/>
                <a:gd name="connsiteX1151" fmla="*/ 494180 w 4017498"/>
                <a:gd name="connsiteY1151" fmla="*/ 1536594 h 4010308"/>
                <a:gd name="connsiteX1152" fmla="*/ 492876 w 4017498"/>
                <a:gd name="connsiteY1152" fmla="*/ 1535291 h 4010308"/>
                <a:gd name="connsiteX1153" fmla="*/ 488773 w 4017498"/>
                <a:gd name="connsiteY1153" fmla="*/ 1534735 h 4010308"/>
                <a:gd name="connsiteX1154" fmla="*/ 442249 w 4017498"/>
                <a:gd name="connsiteY1154" fmla="*/ 1520801 h 4010308"/>
                <a:gd name="connsiteX1155" fmla="*/ 418611 w 4017498"/>
                <a:gd name="connsiteY1155" fmla="*/ 1513423 h 4010308"/>
                <a:gd name="connsiteX1156" fmla="*/ 444554 w 4017498"/>
                <a:gd name="connsiteY1156" fmla="*/ 1522888 h 4010308"/>
                <a:gd name="connsiteX1157" fmla="*/ 483486 w 4017498"/>
                <a:gd name="connsiteY1157" fmla="*/ 1536232 h 4010308"/>
                <a:gd name="connsiteX1158" fmla="*/ 488555 w 4017498"/>
                <a:gd name="connsiteY1158" fmla="*/ 1537922 h 4010308"/>
                <a:gd name="connsiteX1159" fmla="*/ 457031 w 4017498"/>
                <a:gd name="connsiteY1159" fmla="*/ 2654896 h 4010308"/>
                <a:gd name="connsiteX1160" fmla="*/ 448413 w 4017498"/>
                <a:gd name="connsiteY1160" fmla="*/ 2652820 h 4010308"/>
                <a:gd name="connsiteX1161" fmla="*/ 25101 w 4017498"/>
                <a:gd name="connsiteY1161" fmla="*/ 2524815 h 4010308"/>
                <a:gd name="connsiteX1162" fmla="*/ 20466 w 4017498"/>
                <a:gd name="connsiteY1162" fmla="*/ 2523028 h 4010308"/>
                <a:gd name="connsiteX1163" fmla="*/ 18776 w 4017498"/>
                <a:gd name="connsiteY1163" fmla="*/ 2522449 h 4010308"/>
                <a:gd name="connsiteX1164" fmla="*/ 14673 w 4017498"/>
                <a:gd name="connsiteY1164" fmla="*/ 2524259 h 4010308"/>
                <a:gd name="connsiteX1165" fmla="*/ 14504 w 4017498"/>
                <a:gd name="connsiteY1165" fmla="*/ 2526360 h 4010308"/>
                <a:gd name="connsiteX1166" fmla="*/ 16490 w 4017498"/>
                <a:gd name="connsiteY1166" fmla="*/ 2528394 h 4010308"/>
                <a:gd name="connsiteX1167" fmla="*/ 16169 w 4017498"/>
                <a:gd name="connsiteY1167" fmla="*/ 2528267 h 4010308"/>
                <a:gd name="connsiteX1168" fmla="*/ 16145 w 4017498"/>
                <a:gd name="connsiteY1168" fmla="*/ 2528267 h 4010308"/>
                <a:gd name="connsiteX1169" fmla="*/ 16507 w 4017498"/>
                <a:gd name="connsiteY1169" fmla="*/ 2528411 h 4010308"/>
                <a:gd name="connsiteX1170" fmla="*/ 16490 w 4017498"/>
                <a:gd name="connsiteY1170" fmla="*/ 2528394 h 4010308"/>
                <a:gd name="connsiteX1171" fmla="*/ 18800 w 4017498"/>
                <a:gd name="connsiteY1171" fmla="*/ 2529305 h 4010308"/>
                <a:gd name="connsiteX1172" fmla="*/ 1728248 w 4017498"/>
                <a:gd name="connsiteY1172" fmla="*/ 2811626 h 4010308"/>
                <a:gd name="connsiteX1173" fmla="*/ 1730710 w 4017498"/>
                <a:gd name="connsiteY1173" fmla="*/ 2805181 h 4010308"/>
                <a:gd name="connsiteX1174" fmla="*/ 469220 w 4017498"/>
                <a:gd name="connsiteY1174" fmla="*/ 2657551 h 4010308"/>
                <a:gd name="connsiteX1175" fmla="*/ 463524 w 4017498"/>
                <a:gd name="connsiteY1175" fmla="*/ 2656248 h 4010308"/>
                <a:gd name="connsiteX1176" fmla="*/ 495073 w 4017498"/>
                <a:gd name="connsiteY1176" fmla="*/ 1540335 h 4010308"/>
                <a:gd name="connsiteX1177" fmla="*/ 504269 w 4017498"/>
                <a:gd name="connsiteY1177" fmla="*/ 1543377 h 4010308"/>
                <a:gd name="connsiteX1178" fmla="*/ 661940 w 4017498"/>
                <a:gd name="connsiteY1178" fmla="*/ 1591919 h 4010308"/>
                <a:gd name="connsiteX1179" fmla="*/ 666309 w 4017498"/>
                <a:gd name="connsiteY1179" fmla="*/ 1590036 h 4010308"/>
                <a:gd name="connsiteX1180" fmla="*/ 900885 w 4017498"/>
                <a:gd name="connsiteY1180" fmla="*/ 1127499 h 4010308"/>
                <a:gd name="connsiteX1181" fmla="*/ 900861 w 4017498"/>
                <a:gd name="connsiteY1181" fmla="*/ 1125592 h 4010308"/>
                <a:gd name="connsiteX1182" fmla="*/ 898882 w 4017498"/>
                <a:gd name="connsiteY1182" fmla="*/ 1123805 h 4010308"/>
                <a:gd name="connsiteX1183" fmla="*/ 3317728 w 4017498"/>
                <a:gd name="connsiteY1183" fmla="*/ 987207 h 4010308"/>
                <a:gd name="connsiteX1184" fmla="*/ 3328856 w 4017498"/>
                <a:gd name="connsiteY1184" fmla="*/ 991576 h 4010308"/>
                <a:gd name="connsiteX1185" fmla="*/ 3332066 w 4017498"/>
                <a:gd name="connsiteY1185" fmla="*/ 993700 h 4010308"/>
                <a:gd name="connsiteX1186" fmla="*/ 3332066 w 4017498"/>
                <a:gd name="connsiteY1186" fmla="*/ 995776 h 4010308"/>
                <a:gd name="connsiteX1187" fmla="*/ 3336073 w 4017498"/>
                <a:gd name="connsiteY1187" fmla="*/ 1008690 h 4010308"/>
                <a:gd name="connsiteX1188" fmla="*/ 3329966 w 4017498"/>
                <a:gd name="connsiteY1188" fmla="*/ 1024139 h 4010308"/>
                <a:gd name="connsiteX1189" fmla="*/ 3317728 w 4017498"/>
                <a:gd name="connsiteY1189" fmla="*/ 1029425 h 4010308"/>
                <a:gd name="connsiteX1190" fmla="*/ 3317728 w 4017498"/>
                <a:gd name="connsiteY1190" fmla="*/ 1029473 h 4010308"/>
                <a:gd name="connsiteX1191" fmla="*/ 3304621 w 4017498"/>
                <a:gd name="connsiteY1191" fmla="*/ 1023173 h 4010308"/>
                <a:gd name="connsiteX1192" fmla="*/ 3299383 w 4017498"/>
                <a:gd name="connsiteY1192" fmla="*/ 1008714 h 4010308"/>
                <a:gd name="connsiteX1193" fmla="*/ 3305466 w 4017498"/>
                <a:gd name="connsiteY1193" fmla="*/ 993314 h 4010308"/>
                <a:gd name="connsiteX1194" fmla="*/ 3317728 w 4017498"/>
                <a:gd name="connsiteY1194" fmla="*/ 987207 h 4010308"/>
                <a:gd name="connsiteX1195" fmla="*/ 576241 w 4017498"/>
                <a:gd name="connsiteY1195" fmla="*/ 977850 h 4010308"/>
                <a:gd name="connsiteX1196" fmla="*/ 589357 w 4017498"/>
                <a:gd name="connsiteY1196" fmla="*/ 978227 h 4010308"/>
                <a:gd name="connsiteX1197" fmla="*/ 904482 w 4017498"/>
                <a:gd name="connsiteY1197" fmla="*/ 1110578 h 4010308"/>
                <a:gd name="connsiteX1198" fmla="*/ 914233 w 4017498"/>
                <a:gd name="connsiteY1198" fmla="*/ 1120209 h 4010308"/>
                <a:gd name="connsiteX1199" fmla="*/ 913896 w 4017498"/>
                <a:gd name="connsiteY1199" fmla="*/ 1133557 h 4010308"/>
                <a:gd name="connsiteX1200" fmla="*/ 679127 w 4017498"/>
                <a:gd name="connsiteY1200" fmla="*/ 1596481 h 4010308"/>
                <a:gd name="connsiteX1201" fmla="*/ 657668 w 4017498"/>
                <a:gd name="connsiteY1201" fmla="*/ 1605630 h 4010308"/>
                <a:gd name="connsiteX1202" fmla="*/ 508855 w 4017498"/>
                <a:gd name="connsiteY1202" fmla="*/ 1560032 h 4010308"/>
                <a:gd name="connsiteX1203" fmla="*/ 478176 w 4017498"/>
                <a:gd name="connsiteY1203" fmla="*/ 2644903 h 4010308"/>
                <a:gd name="connsiteX1204" fmla="*/ 1741186 w 4017498"/>
                <a:gd name="connsiteY1204" fmla="*/ 2790939 h 4010308"/>
                <a:gd name="connsiteX1205" fmla="*/ 1751469 w 4017498"/>
                <a:gd name="connsiteY1205" fmla="*/ 2791036 h 4010308"/>
                <a:gd name="connsiteX1206" fmla="*/ 1738000 w 4017498"/>
                <a:gd name="connsiteY1206" fmla="*/ 2826084 h 4010308"/>
                <a:gd name="connsiteX1207" fmla="*/ 1738024 w 4017498"/>
                <a:gd name="connsiteY1207" fmla="*/ 2826109 h 4010308"/>
                <a:gd name="connsiteX1208" fmla="*/ 1733052 w 4017498"/>
                <a:gd name="connsiteY1208" fmla="*/ 2826036 h 4010308"/>
                <a:gd name="connsiteX1209" fmla="*/ 13514 w 4017498"/>
                <a:gd name="connsiteY1209" fmla="*/ 2542629 h 4010308"/>
                <a:gd name="connsiteX1210" fmla="*/ 11342 w 4017498"/>
                <a:gd name="connsiteY1210" fmla="*/ 2541784 h 4010308"/>
                <a:gd name="connsiteX1211" fmla="*/ 1035 w 4017498"/>
                <a:gd name="connsiteY1211" fmla="*/ 2531260 h 4010308"/>
                <a:gd name="connsiteX1212" fmla="*/ 1662 w 4017498"/>
                <a:gd name="connsiteY1212" fmla="*/ 2518201 h 4010308"/>
                <a:gd name="connsiteX1213" fmla="*/ 24038 w 4017498"/>
                <a:gd name="connsiteY1213" fmla="*/ 2509101 h 4010308"/>
                <a:gd name="connsiteX1214" fmla="*/ 30266 w 4017498"/>
                <a:gd name="connsiteY1214" fmla="*/ 2511418 h 4010308"/>
                <a:gd name="connsiteX1215" fmla="*/ 443175 w 4017498"/>
                <a:gd name="connsiteY1215" fmla="*/ 2636744 h 4010308"/>
                <a:gd name="connsiteX1216" fmla="*/ 473879 w 4017498"/>
                <a:gd name="connsiteY1216" fmla="*/ 1548156 h 4010308"/>
                <a:gd name="connsiteX1217" fmla="*/ 329846 w 4017498"/>
                <a:gd name="connsiteY1217" fmla="*/ 1475886 h 4010308"/>
                <a:gd name="connsiteX1218" fmla="*/ 566546 w 4017498"/>
                <a:gd name="connsiteY1218" fmla="*/ 986435 h 4010308"/>
                <a:gd name="connsiteX1219" fmla="*/ 576241 w 4017498"/>
                <a:gd name="connsiteY1219" fmla="*/ 977850 h 4010308"/>
                <a:gd name="connsiteX1220" fmla="*/ 3333419 w 4017498"/>
                <a:gd name="connsiteY1220" fmla="*/ 947790 h 4010308"/>
                <a:gd name="connsiteX1221" fmla="*/ 3050760 w 4017498"/>
                <a:gd name="connsiteY1221" fmla="*/ 1066574 h 4010308"/>
                <a:gd name="connsiteX1222" fmla="*/ 3247245 w 4017498"/>
                <a:gd name="connsiteY1222" fmla="*/ 1452424 h 4010308"/>
                <a:gd name="connsiteX1223" fmla="*/ 3524401 w 4017498"/>
                <a:gd name="connsiteY1223" fmla="*/ 1356788 h 4010308"/>
                <a:gd name="connsiteX1224" fmla="*/ 3532149 w 4017498"/>
                <a:gd name="connsiteY1224" fmla="*/ 1355726 h 4010308"/>
                <a:gd name="connsiteX1225" fmla="*/ 3333419 w 4017498"/>
                <a:gd name="connsiteY1225" fmla="*/ 947790 h 4010308"/>
                <a:gd name="connsiteX1226" fmla="*/ 423672 w 4017498"/>
                <a:gd name="connsiteY1226" fmla="*/ 915903 h 4010308"/>
                <a:gd name="connsiteX1227" fmla="*/ 435886 w 4017498"/>
                <a:gd name="connsiteY1227" fmla="*/ 923338 h 4010308"/>
                <a:gd name="connsiteX1228" fmla="*/ 364196 w 4017498"/>
                <a:gd name="connsiteY1228" fmla="*/ 1070605 h 4010308"/>
                <a:gd name="connsiteX1229" fmla="*/ 316957 w 4017498"/>
                <a:gd name="connsiteY1229" fmla="*/ 1167351 h 4010308"/>
                <a:gd name="connsiteX1230" fmla="*/ 237977 w 4017498"/>
                <a:gd name="connsiteY1230" fmla="*/ 1330768 h 4010308"/>
                <a:gd name="connsiteX1231" fmla="*/ 232425 w 4017498"/>
                <a:gd name="connsiteY1231" fmla="*/ 1341799 h 4010308"/>
                <a:gd name="connsiteX1232" fmla="*/ 190593 w 4017498"/>
                <a:gd name="connsiteY1232" fmla="*/ 1437990 h 4010308"/>
                <a:gd name="connsiteX1233" fmla="*/ 265687 w 4017498"/>
                <a:gd name="connsiteY1233" fmla="*/ 1617458 h 4010308"/>
                <a:gd name="connsiteX1234" fmla="*/ 318936 w 4017498"/>
                <a:gd name="connsiteY1234" fmla="*/ 1644831 h 4010308"/>
                <a:gd name="connsiteX1235" fmla="*/ 325333 w 4017498"/>
                <a:gd name="connsiteY1235" fmla="*/ 1648451 h 4010308"/>
                <a:gd name="connsiteX1236" fmla="*/ 326443 w 4017498"/>
                <a:gd name="connsiteY1236" fmla="*/ 1653231 h 4010308"/>
                <a:gd name="connsiteX1237" fmla="*/ 304091 w 4017498"/>
                <a:gd name="connsiteY1237" fmla="*/ 2441055 h 4010308"/>
                <a:gd name="connsiteX1238" fmla="*/ 304067 w 4017498"/>
                <a:gd name="connsiteY1238" fmla="*/ 2441055 h 4010308"/>
                <a:gd name="connsiteX1239" fmla="*/ 289729 w 4017498"/>
                <a:gd name="connsiteY1239" fmla="*/ 2440669 h 4010308"/>
                <a:gd name="connsiteX1240" fmla="*/ 311960 w 4017498"/>
                <a:gd name="connsiteY1240" fmla="*/ 1657479 h 4010308"/>
                <a:gd name="connsiteX1241" fmla="*/ 257842 w 4017498"/>
                <a:gd name="connsiteY1241" fmla="*/ 1629479 h 4010308"/>
                <a:gd name="connsiteX1242" fmla="*/ 176714 w 4017498"/>
                <a:gd name="connsiteY1242" fmla="*/ 1434248 h 4010308"/>
                <a:gd name="connsiteX1243" fmla="*/ 219632 w 4017498"/>
                <a:gd name="connsiteY1243" fmla="*/ 1335354 h 4010308"/>
                <a:gd name="connsiteX1244" fmla="*/ 225111 w 4017498"/>
                <a:gd name="connsiteY1244" fmla="*/ 1324492 h 4010308"/>
                <a:gd name="connsiteX1245" fmla="*/ 303971 w 4017498"/>
                <a:gd name="connsiteY1245" fmla="*/ 1161244 h 4010308"/>
                <a:gd name="connsiteX1246" fmla="*/ 351306 w 4017498"/>
                <a:gd name="connsiteY1246" fmla="*/ 1064305 h 4010308"/>
                <a:gd name="connsiteX1247" fmla="*/ 387224 w 4017498"/>
                <a:gd name="connsiteY1247" fmla="*/ 990852 h 4010308"/>
                <a:gd name="connsiteX1248" fmla="*/ 50374 w 4017498"/>
                <a:gd name="connsiteY1248" fmla="*/ 2069278 h 4010308"/>
                <a:gd name="connsiteX1249" fmla="*/ 73402 w 4017498"/>
                <a:gd name="connsiteY1249" fmla="*/ 2361592 h 4010308"/>
                <a:gd name="connsiteX1250" fmla="*/ 59233 w 4017498"/>
                <a:gd name="connsiteY1250" fmla="*/ 2363837 h 4010308"/>
                <a:gd name="connsiteX1251" fmla="*/ 36036 w 4017498"/>
                <a:gd name="connsiteY1251" fmla="*/ 2069278 h 4010308"/>
                <a:gd name="connsiteX1252" fmla="*/ 423672 w 4017498"/>
                <a:gd name="connsiteY1252" fmla="*/ 915903 h 4010308"/>
                <a:gd name="connsiteX1253" fmla="*/ 3348030 w 4017498"/>
                <a:gd name="connsiteY1253" fmla="*/ 908405 h 4010308"/>
                <a:gd name="connsiteX1254" fmla="*/ 3357654 w 4017498"/>
                <a:gd name="connsiteY1254" fmla="*/ 917061 h 4010308"/>
                <a:gd name="connsiteX1255" fmla="*/ 3594354 w 4017498"/>
                <a:gd name="connsiteY1255" fmla="*/ 1406368 h 4010308"/>
                <a:gd name="connsiteX1256" fmla="*/ 3447497 w 4017498"/>
                <a:gd name="connsiteY1256" fmla="*/ 1479724 h 4010308"/>
                <a:gd name="connsiteX1257" fmla="*/ 3382107 w 4017498"/>
                <a:gd name="connsiteY1257" fmla="*/ 2616009 h 4010308"/>
                <a:gd name="connsiteX1258" fmla="*/ 3965770 w 4017498"/>
                <a:gd name="connsiteY1258" fmla="*/ 2463190 h 4010308"/>
                <a:gd name="connsiteX1259" fmla="*/ 4003160 w 4017498"/>
                <a:gd name="connsiteY1259" fmla="*/ 2069301 h 4010308"/>
                <a:gd name="connsiteX1260" fmla="*/ 4017498 w 4017498"/>
                <a:gd name="connsiteY1260" fmla="*/ 2069301 h 4010308"/>
                <a:gd name="connsiteX1261" fmla="*/ 3979070 w 4017498"/>
                <a:gd name="connsiteY1261" fmla="*/ 2470142 h 4010308"/>
                <a:gd name="connsiteX1262" fmla="*/ 3978249 w 4017498"/>
                <a:gd name="connsiteY1262" fmla="*/ 2474414 h 4010308"/>
                <a:gd name="connsiteX1263" fmla="*/ 3974097 w 4017498"/>
                <a:gd name="connsiteY1263" fmla="*/ 2475669 h 4010308"/>
                <a:gd name="connsiteX1264" fmla="*/ 3375975 w 4017498"/>
                <a:gd name="connsiteY1264" fmla="*/ 2632109 h 4010308"/>
                <a:gd name="connsiteX1265" fmla="*/ 3366706 w 4017498"/>
                <a:gd name="connsiteY1265" fmla="*/ 2634185 h 4010308"/>
                <a:gd name="connsiteX1266" fmla="*/ 3433738 w 4017498"/>
                <a:gd name="connsiteY1266" fmla="*/ 1469176 h 4010308"/>
                <a:gd name="connsiteX1267" fmla="*/ 3438397 w 4017498"/>
                <a:gd name="connsiteY1267" fmla="*/ 1467631 h 4010308"/>
                <a:gd name="connsiteX1268" fmla="*/ 3510258 w 4017498"/>
                <a:gd name="connsiteY1268" fmla="*/ 1442472 h 4010308"/>
                <a:gd name="connsiteX1269" fmla="*/ 3513269 w 4017498"/>
                <a:gd name="connsiteY1269" fmla="*/ 1441233 h 4010308"/>
                <a:gd name="connsiteX1270" fmla="*/ 3499197 w 4017498"/>
                <a:gd name="connsiteY1270" fmla="*/ 1445757 h 4010308"/>
                <a:gd name="connsiteX1271" fmla="*/ 3282535 w 4017498"/>
                <a:gd name="connsiteY1271" fmla="*/ 1510018 h 4010308"/>
                <a:gd name="connsiteX1272" fmla="*/ 3262911 w 4017498"/>
                <a:gd name="connsiteY1272" fmla="*/ 1515715 h 4010308"/>
                <a:gd name="connsiteX1273" fmla="*/ 3262911 w 4017498"/>
                <a:gd name="connsiteY1273" fmla="*/ 1515691 h 4010308"/>
                <a:gd name="connsiteX1274" fmla="*/ 3243021 w 4017498"/>
                <a:gd name="connsiteY1274" fmla="*/ 1475911 h 4010308"/>
                <a:gd name="connsiteX1275" fmla="*/ 3532415 w 4017498"/>
                <a:gd name="connsiteY1275" fmla="*/ 1374747 h 4010308"/>
                <a:gd name="connsiteX1276" fmla="*/ 3532704 w 4017498"/>
                <a:gd name="connsiteY1276" fmla="*/ 1372261 h 4010308"/>
                <a:gd name="connsiteX1277" fmla="*/ 3530194 w 4017498"/>
                <a:gd name="connsiteY1277" fmla="*/ 1369968 h 4010308"/>
                <a:gd name="connsiteX1278" fmla="*/ 3244300 w 4017498"/>
                <a:gd name="connsiteY1278" fmla="*/ 1468066 h 4010308"/>
                <a:gd name="connsiteX1279" fmla="*/ 3239883 w 4017498"/>
                <a:gd name="connsiteY1279" fmla="*/ 1468066 h 4010308"/>
                <a:gd name="connsiteX1280" fmla="*/ 3237083 w 4017498"/>
                <a:gd name="connsiteY1280" fmla="*/ 1464155 h 4010308"/>
                <a:gd name="connsiteX1281" fmla="*/ 3030918 w 4017498"/>
                <a:gd name="connsiteY1281" fmla="*/ 1059381 h 4010308"/>
                <a:gd name="connsiteX1282" fmla="*/ 3340298 w 4017498"/>
                <a:gd name="connsiteY1282" fmla="*/ 929372 h 4010308"/>
                <a:gd name="connsiteX1283" fmla="*/ 3343291 w 4017498"/>
                <a:gd name="connsiteY1283" fmla="*/ 935431 h 4010308"/>
                <a:gd name="connsiteX1284" fmla="*/ 3573643 w 4017498"/>
                <a:gd name="connsiteY1284" fmla="*/ 1412282 h 4010308"/>
                <a:gd name="connsiteX1285" fmla="*/ 3573957 w 4017498"/>
                <a:gd name="connsiteY1285" fmla="*/ 1413688 h 4010308"/>
                <a:gd name="connsiteX1286" fmla="*/ 3580089 w 4017498"/>
                <a:gd name="connsiteY1286" fmla="*/ 1408806 h 4010308"/>
                <a:gd name="connsiteX1287" fmla="*/ 3344885 w 4017498"/>
                <a:gd name="connsiteY1287" fmla="*/ 923482 h 4010308"/>
                <a:gd name="connsiteX1288" fmla="*/ 3340565 w 4017498"/>
                <a:gd name="connsiteY1288" fmla="*/ 922058 h 4010308"/>
                <a:gd name="connsiteX1289" fmla="*/ 3025367 w 4017498"/>
                <a:gd name="connsiteY1289" fmla="*/ 1054432 h 4010308"/>
                <a:gd name="connsiteX1290" fmla="*/ 3023581 w 4017498"/>
                <a:gd name="connsiteY1290" fmla="*/ 1058536 h 4010308"/>
                <a:gd name="connsiteX1291" fmla="*/ 3258760 w 4017498"/>
                <a:gd name="connsiteY1291" fmla="*/ 1520614 h 4010308"/>
                <a:gd name="connsiteX1292" fmla="*/ 3262043 w 4017498"/>
                <a:gd name="connsiteY1292" fmla="*/ 1522642 h 4010308"/>
                <a:gd name="connsiteX1293" fmla="*/ 3417686 w 4017498"/>
                <a:gd name="connsiteY1293" fmla="*/ 1474776 h 4010308"/>
                <a:gd name="connsiteX1294" fmla="*/ 3427680 w 4017498"/>
                <a:gd name="connsiteY1294" fmla="*/ 1471565 h 4010308"/>
                <a:gd name="connsiteX1295" fmla="*/ 3427076 w 4017498"/>
                <a:gd name="connsiteY1295" fmla="*/ 1482017 h 4010308"/>
                <a:gd name="connsiteX1296" fmla="*/ 3359730 w 4017498"/>
                <a:gd name="connsiteY1296" fmla="*/ 2634909 h 4010308"/>
                <a:gd name="connsiteX1297" fmla="*/ 3354420 w 4017498"/>
                <a:gd name="connsiteY1297" fmla="*/ 2636068 h 4010308"/>
                <a:gd name="connsiteX1298" fmla="*/ 2776550 w 4017498"/>
                <a:gd name="connsiteY1298" fmla="*/ 2739114 h 4010308"/>
                <a:gd name="connsiteX1299" fmla="*/ 2775295 w 4017498"/>
                <a:gd name="connsiteY1299" fmla="*/ 2745825 h 4010308"/>
                <a:gd name="connsiteX1300" fmla="*/ 3965190 w 4017498"/>
                <a:gd name="connsiteY1300" fmla="*/ 2485059 h 4010308"/>
                <a:gd name="connsiteX1301" fmla="*/ 3976680 w 4017498"/>
                <a:gd name="connsiteY1301" fmla="*/ 2481583 h 4010308"/>
                <a:gd name="connsiteX1302" fmla="*/ 3974266 w 4017498"/>
                <a:gd name="connsiteY1302" fmla="*/ 2493387 h 4010308"/>
                <a:gd name="connsiteX1303" fmla="*/ 3934245 w 4017498"/>
                <a:gd name="connsiteY1303" fmla="*/ 2653423 h 4010308"/>
                <a:gd name="connsiteX1304" fmla="*/ 3933183 w 4017498"/>
                <a:gd name="connsiteY1304" fmla="*/ 2657092 h 4010308"/>
                <a:gd name="connsiteX1305" fmla="*/ 3929514 w 4017498"/>
                <a:gd name="connsiteY1305" fmla="*/ 2658251 h 4010308"/>
                <a:gd name="connsiteX1306" fmla="*/ 2743770 w 4017498"/>
                <a:gd name="connsiteY1306" fmla="*/ 2912282 h 4010308"/>
                <a:gd name="connsiteX1307" fmla="*/ 2742539 w 4017498"/>
                <a:gd name="connsiteY1307" fmla="*/ 2919017 h 4010308"/>
                <a:gd name="connsiteX1308" fmla="*/ 3918048 w 4017498"/>
                <a:gd name="connsiteY1308" fmla="*/ 2669307 h 4010308"/>
                <a:gd name="connsiteX1309" fmla="*/ 3931107 w 4017498"/>
                <a:gd name="connsiteY1309" fmla="*/ 2665203 h 4010308"/>
                <a:gd name="connsiteX1310" fmla="*/ 3927028 w 4017498"/>
                <a:gd name="connsiteY1310" fmla="*/ 2678286 h 4010308"/>
                <a:gd name="connsiteX1311" fmla="*/ 3753305 w 4017498"/>
                <a:gd name="connsiteY1311" fmla="*/ 3082336 h 4010308"/>
                <a:gd name="connsiteX1312" fmla="*/ 3751663 w 4017498"/>
                <a:gd name="connsiteY1312" fmla="*/ 3085257 h 4010308"/>
                <a:gd name="connsiteX1313" fmla="*/ 3748356 w 4017498"/>
                <a:gd name="connsiteY1313" fmla="*/ 3085885 h 4010308"/>
                <a:gd name="connsiteX1314" fmla="*/ 2707297 w 4017498"/>
                <a:gd name="connsiteY1314" fmla="*/ 3222676 h 4010308"/>
                <a:gd name="connsiteX1315" fmla="*/ 2706259 w 4017498"/>
                <a:gd name="connsiteY1315" fmla="*/ 3229628 h 4010308"/>
                <a:gd name="connsiteX1316" fmla="*/ 3732232 w 4017498"/>
                <a:gd name="connsiteY1316" fmla="*/ 3095685 h 4010308"/>
                <a:gd name="connsiteX1317" fmla="*/ 3747560 w 4017498"/>
                <a:gd name="connsiteY1317" fmla="*/ 3092861 h 4010308"/>
                <a:gd name="connsiteX1318" fmla="*/ 3739739 w 4017498"/>
                <a:gd name="connsiteY1318" fmla="*/ 3106354 h 4010308"/>
                <a:gd name="connsiteX1319" fmla="*/ 3676400 w 4017498"/>
                <a:gd name="connsiteY1319" fmla="*/ 3207276 h 4010308"/>
                <a:gd name="connsiteX1320" fmla="*/ 3674638 w 4017498"/>
                <a:gd name="connsiteY1320" fmla="*/ 3209883 h 4010308"/>
                <a:gd name="connsiteX1321" fmla="*/ 3671524 w 4017498"/>
                <a:gd name="connsiteY1321" fmla="*/ 3210341 h 4010308"/>
                <a:gd name="connsiteX1322" fmla="*/ 2692138 w 4017498"/>
                <a:gd name="connsiteY1322" fmla="*/ 3310539 h 4010308"/>
                <a:gd name="connsiteX1323" fmla="*/ 2691100 w 4017498"/>
                <a:gd name="connsiteY1323" fmla="*/ 3317540 h 4010308"/>
                <a:gd name="connsiteX1324" fmla="*/ 3654290 w 4017498"/>
                <a:gd name="connsiteY1324" fmla="*/ 3219200 h 4010308"/>
                <a:gd name="connsiteX1325" fmla="*/ 3670414 w 4017498"/>
                <a:gd name="connsiteY1325" fmla="*/ 3216883 h 4010308"/>
                <a:gd name="connsiteX1326" fmla="*/ 3661266 w 4017498"/>
                <a:gd name="connsiteY1326" fmla="*/ 3230352 h 4010308"/>
                <a:gd name="connsiteX1327" fmla="*/ 3318599 w 4017498"/>
                <a:gd name="connsiteY1327" fmla="*/ 3619292 h 4010308"/>
                <a:gd name="connsiteX1328" fmla="*/ 3316499 w 4017498"/>
                <a:gd name="connsiteY1328" fmla="*/ 3621127 h 4010308"/>
                <a:gd name="connsiteX1329" fmla="*/ 3313675 w 4017498"/>
                <a:gd name="connsiteY1329" fmla="*/ 3621078 h 4010308"/>
                <a:gd name="connsiteX1330" fmla="*/ 2695735 w 4017498"/>
                <a:gd name="connsiteY1330" fmla="*/ 3609154 h 4010308"/>
                <a:gd name="connsiteX1331" fmla="*/ 2656655 w 4017498"/>
                <a:gd name="connsiteY1331" fmla="*/ 3608478 h 4010308"/>
                <a:gd name="connsiteX1332" fmla="*/ 2656124 w 4017498"/>
                <a:gd name="connsiteY1332" fmla="*/ 3614875 h 4010308"/>
                <a:gd name="connsiteX1333" fmla="*/ 3290840 w 4017498"/>
                <a:gd name="connsiteY1333" fmla="*/ 3627499 h 4010308"/>
                <a:gd name="connsiteX1334" fmla="*/ 3310078 w 4017498"/>
                <a:gd name="connsiteY1334" fmla="*/ 3627933 h 4010308"/>
                <a:gd name="connsiteX1335" fmla="*/ 3237277 w 4017498"/>
                <a:gd name="connsiteY1335" fmla="*/ 3688207 h 4010308"/>
                <a:gd name="connsiteX1336" fmla="*/ 3237180 w 4017498"/>
                <a:gd name="connsiteY1336" fmla="*/ 3688159 h 4010308"/>
                <a:gd name="connsiteX1337" fmla="*/ 3234380 w 4017498"/>
                <a:gd name="connsiteY1337" fmla="*/ 3688014 h 4010308"/>
                <a:gd name="connsiteX1338" fmla="*/ 2645720 w 4017498"/>
                <a:gd name="connsiteY1338" fmla="*/ 3667279 h 4010308"/>
                <a:gd name="connsiteX1339" fmla="*/ 2646107 w 4017498"/>
                <a:gd name="connsiteY1339" fmla="*/ 3652941 h 4010308"/>
                <a:gd name="connsiteX1340" fmla="*/ 3232304 w 4017498"/>
                <a:gd name="connsiteY1340" fmla="*/ 3673555 h 4010308"/>
                <a:gd name="connsiteX1341" fmla="*/ 3271191 w 4017498"/>
                <a:gd name="connsiteY1341" fmla="*/ 3641354 h 4010308"/>
                <a:gd name="connsiteX1342" fmla="*/ 2648158 w 4017498"/>
                <a:gd name="connsiteY1342" fmla="*/ 3629044 h 4010308"/>
                <a:gd name="connsiteX1343" fmla="*/ 2640555 w 4017498"/>
                <a:gd name="connsiteY1343" fmla="*/ 3628899 h 4010308"/>
                <a:gd name="connsiteX1344" fmla="*/ 2643258 w 4017498"/>
                <a:gd name="connsiteY1344" fmla="*/ 3593826 h 4010308"/>
                <a:gd name="connsiteX1345" fmla="*/ 2695880 w 4017498"/>
                <a:gd name="connsiteY1345" fmla="*/ 3594792 h 4010308"/>
                <a:gd name="connsiteX1346" fmla="*/ 3311092 w 4017498"/>
                <a:gd name="connsiteY1346" fmla="*/ 3606668 h 4010308"/>
                <a:gd name="connsiteX1347" fmla="*/ 3640072 w 4017498"/>
                <a:gd name="connsiteY1347" fmla="*/ 3235759 h 4010308"/>
                <a:gd name="connsiteX1348" fmla="*/ 2683014 w 4017498"/>
                <a:gd name="connsiteY1348" fmla="*/ 3332385 h 4010308"/>
                <a:gd name="connsiteX1349" fmla="*/ 2674204 w 4017498"/>
                <a:gd name="connsiteY1349" fmla="*/ 3332867 h 4010308"/>
                <a:gd name="connsiteX1350" fmla="*/ 2679562 w 4017498"/>
                <a:gd name="connsiteY1350" fmla="*/ 3296853 h 4010308"/>
                <a:gd name="connsiteX1351" fmla="*/ 2685380 w 4017498"/>
                <a:gd name="connsiteY1351" fmla="*/ 3296515 h 4010308"/>
                <a:gd name="connsiteX1352" fmla="*/ 3666214 w 4017498"/>
                <a:gd name="connsiteY1352" fmla="*/ 3196559 h 4010308"/>
                <a:gd name="connsiteX1353" fmla="*/ 3719294 w 4017498"/>
                <a:gd name="connsiteY1353" fmla="*/ 3112606 h 4010308"/>
                <a:gd name="connsiteX1354" fmla="*/ 2698294 w 4017498"/>
                <a:gd name="connsiteY1354" fmla="*/ 3244594 h 4010308"/>
                <a:gd name="connsiteX1355" fmla="*/ 2689314 w 4017498"/>
                <a:gd name="connsiteY1355" fmla="*/ 3245318 h 4010308"/>
                <a:gd name="connsiteX1356" fmla="*/ 2694673 w 4017498"/>
                <a:gd name="connsiteY1356" fmla="*/ 3209255 h 4010308"/>
                <a:gd name="connsiteX1357" fmla="*/ 2700394 w 4017498"/>
                <a:gd name="connsiteY1357" fmla="*/ 3208797 h 4010308"/>
                <a:gd name="connsiteX1358" fmla="*/ 3742322 w 4017498"/>
                <a:gd name="connsiteY1358" fmla="*/ 3072391 h 4010308"/>
                <a:gd name="connsiteX1359" fmla="*/ 3909117 w 4017498"/>
                <a:gd name="connsiteY1359" fmla="*/ 2687048 h 4010308"/>
                <a:gd name="connsiteX1360" fmla="*/ 2734477 w 4017498"/>
                <a:gd name="connsiteY1360" fmla="*/ 2934393 h 4010308"/>
                <a:gd name="connsiteX1361" fmla="*/ 2724797 w 4017498"/>
                <a:gd name="connsiteY1361" fmla="*/ 2935551 h 4010308"/>
                <a:gd name="connsiteX1362" fmla="*/ 2731556 w 4017498"/>
                <a:gd name="connsiteY1362" fmla="*/ 2899272 h 4010308"/>
                <a:gd name="connsiteX1363" fmla="*/ 2736818 w 4017498"/>
                <a:gd name="connsiteY1363" fmla="*/ 2898668 h 4010308"/>
                <a:gd name="connsiteX1364" fmla="*/ 3921452 w 4017498"/>
                <a:gd name="connsiteY1364" fmla="*/ 2645723 h 4010308"/>
                <a:gd name="connsiteX1365" fmla="*/ 3957683 w 4017498"/>
                <a:gd name="connsiteY1365" fmla="*/ 2502294 h 4010308"/>
                <a:gd name="connsiteX1366" fmla="*/ 2767329 w 4017498"/>
                <a:gd name="connsiteY1366" fmla="*/ 2761418 h 4010308"/>
                <a:gd name="connsiteX1367" fmla="*/ 2757505 w 4017498"/>
                <a:gd name="connsiteY1367" fmla="*/ 2762722 h 4010308"/>
                <a:gd name="connsiteX1368" fmla="*/ 2764239 w 4017498"/>
                <a:gd name="connsiteY1368" fmla="*/ 2726321 h 4010308"/>
                <a:gd name="connsiteX1369" fmla="*/ 2769381 w 4017498"/>
                <a:gd name="connsiteY1369" fmla="*/ 2725621 h 4010308"/>
                <a:gd name="connsiteX1370" fmla="*/ 3345972 w 4017498"/>
                <a:gd name="connsiteY1370" fmla="*/ 2623226 h 4010308"/>
                <a:gd name="connsiteX1371" fmla="*/ 3412062 w 4017498"/>
                <a:gd name="connsiteY1371" fmla="*/ 1491673 h 4010308"/>
                <a:gd name="connsiteX1372" fmla="*/ 3266243 w 4017498"/>
                <a:gd name="connsiteY1372" fmla="*/ 1536353 h 4010308"/>
                <a:gd name="connsiteX1373" fmla="*/ 3245484 w 4017498"/>
                <a:gd name="connsiteY1373" fmla="*/ 1526142 h 4010308"/>
                <a:gd name="connsiteX1374" fmla="*/ 3010522 w 4017498"/>
                <a:gd name="connsiteY1374" fmla="*/ 1064643 h 4010308"/>
                <a:gd name="connsiteX1375" fmla="*/ 3010088 w 4017498"/>
                <a:gd name="connsiteY1375" fmla="*/ 1050666 h 4010308"/>
                <a:gd name="connsiteX1376" fmla="*/ 3019670 w 4017498"/>
                <a:gd name="connsiteY1376" fmla="*/ 1041228 h 4010308"/>
                <a:gd name="connsiteX1377" fmla="*/ 3334892 w 4017498"/>
                <a:gd name="connsiteY1377" fmla="*/ 908854 h 4010308"/>
                <a:gd name="connsiteX1378" fmla="*/ 3348030 w 4017498"/>
                <a:gd name="connsiteY1378" fmla="*/ 908405 h 4010308"/>
                <a:gd name="connsiteX1379" fmla="*/ 1105723 w 4017498"/>
                <a:gd name="connsiteY1379" fmla="*/ 861664 h 4010308"/>
                <a:gd name="connsiteX1380" fmla="*/ 1058292 w 4017498"/>
                <a:gd name="connsiteY1380" fmla="*/ 1089432 h 4010308"/>
                <a:gd name="connsiteX1381" fmla="*/ 986867 w 4017498"/>
                <a:gd name="connsiteY1381" fmla="*/ 1087646 h 4010308"/>
                <a:gd name="connsiteX1382" fmla="*/ 987253 w 4017498"/>
                <a:gd name="connsiteY1382" fmla="*/ 1164719 h 4010308"/>
                <a:gd name="connsiteX1383" fmla="*/ 986674 w 4017498"/>
                <a:gd name="connsiteY1383" fmla="*/ 1166506 h 4010308"/>
                <a:gd name="connsiteX1384" fmla="*/ 749298 w 4017498"/>
                <a:gd name="connsiteY1384" fmla="*/ 1633171 h 4010308"/>
                <a:gd name="connsiteX1385" fmla="*/ 663752 w 4017498"/>
                <a:gd name="connsiteY1385" fmla="*/ 1686058 h 4010308"/>
                <a:gd name="connsiteX1386" fmla="*/ 637151 w 4017498"/>
                <a:gd name="connsiteY1386" fmla="*/ 1682220 h 4010308"/>
                <a:gd name="connsiteX1387" fmla="*/ 585423 w 4017498"/>
                <a:gd name="connsiteY1387" fmla="*/ 1667496 h 4010308"/>
                <a:gd name="connsiteX1388" fmla="*/ 559547 w 4017498"/>
                <a:gd name="connsiteY1388" fmla="*/ 2581829 h 4010308"/>
                <a:gd name="connsiteX1389" fmla="*/ 559595 w 4017498"/>
                <a:gd name="connsiteY1389" fmla="*/ 2581877 h 4010308"/>
                <a:gd name="connsiteX1390" fmla="*/ 1741960 w 4017498"/>
                <a:gd name="connsiteY1390" fmla="*/ 2711234 h 4010308"/>
                <a:gd name="connsiteX1391" fmla="*/ 1760401 w 4017498"/>
                <a:gd name="connsiteY1391" fmla="*/ 2711838 h 4010308"/>
                <a:gd name="connsiteX1392" fmla="*/ 1842616 w 4017498"/>
                <a:gd name="connsiteY1392" fmla="*/ 2550473 h 4010308"/>
                <a:gd name="connsiteX1393" fmla="*/ 1888503 w 4017498"/>
                <a:gd name="connsiteY1393" fmla="*/ 2481269 h 4010308"/>
                <a:gd name="connsiteX1394" fmla="*/ 1924397 w 4017498"/>
                <a:gd name="connsiteY1394" fmla="*/ 2400454 h 4010308"/>
                <a:gd name="connsiteX1395" fmla="*/ 1933038 w 4017498"/>
                <a:gd name="connsiteY1395" fmla="*/ 1835546 h 4010308"/>
                <a:gd name="connsiteX1396" fmla="*/ 1921066 w 4017498"/>
                <a:gd name="connsiteY1396" fmla="*/ 1748286 h 4010308"/>
                <a:gd name="connsiteX1397" fmla="*/ 1897121 w 4017498"/>
                <a:gd name="connsiteY1397" fmla="*/ 1548615 h 4010308"/>
                <a:gd name="connsiteX1398" fmla="*/ 1852513 w 4017498"/>
                <a:gd name="connsiteY1398" fmla="*/ 1536738 h 4010308"/>
                <a:gd name="connsiteX1399" fmla="*/ 1815002 w 4017498"/>
                <a:gd name="connsiteY1399" fmla="*/ 1526794 h 4010308"/>
                <a:gd name="connsiteX1400" fmla="*/ 1778602 w 4017498"/>
                <a:gd name="connsiteY1400" fmla="*/ 1517524 h 4010308"/>
                <a:gd name="connsiteX1401" fmla="*/ 1704594 w 4017498"/>
                <a:gd name="connsiteY1401" fmla="*/ 1499831 h 4010308"/>
                <a:gd name="connsiteX1402" fmla="*/ 1702277 w 4017498"/>
                <a:gd name="connsiteY1402" fmla="*/ 1499662 h 4010308"/>
                <a:gd name="connsiteX1403" fmla="*/ 1695156 w 4017498"/>
                <a:gd name="connsiteY1403" fmla="*/ 1497466 h 4010308"/>
                <a:gd name="connsiteX1404" fmla="*/ 1661724 w 4017498"/>
                <a:gd name="connsiteY1404" fmla="*/ 1520059 h 4010308"/>
                <a:gd name="connsiteX1405" fmla="*/ 1644369 w 4017498"/>
                <a:gd name="connsiteY1405" fmla="*/ 1485372 h 4010308"/>
                <a:gd name="connsiteX1406" fmla="*/ 1556988 w 4017498"/>
                <a:gd name="connsiteY1406" fmla="*/ 1463358 h 4010308"/>
                <a:gd name="connsiteX1407" fmla="*/ 1607751 w 4017498"/>
                <a:gd name="connsiteY1407" fmla="*/ 1407333 h 4010308"/>
                <a:gd name="connsiteX1408" fmla="*/ 1490753 w 4017498"/>
                <a:gd name="connsiteY1408" fmla="*/ 1354929 h 4010308"/>
                <a:gd name="connsiteX1409" fmla="*/ 1479335 w 4017498"/>
                <a:gd name="connsiteY1409" fmla="*/ 1349474 h 4010308"/>
                <a:gd name="connsiteX1410" fmla="*/ 1345585 w 4017498"/>
                <a:gd name="connsiteY1410" fmla="*/ 1273486 h 4010308"/>
                <a:gd name="connsiteX1411" fmla="*/ 1249129 w 4017498"/>
                <a:gd name="connsiteY1411" fmla="*/ 1136260 h 4010308"/>
                <a:gd name="connsiteX1412" fmla="*/ 1113061 w 4017498"/>
                <a:gd name="connsiteY1412" fmla="*/ 874698 h 4010308"/>
                <a:gd name="connsiteX1413" fmla="*/ 1098265 w 4017498"/>
                <a:gd name="connsiteY1413" fmla="*/ 827194 h 4010308"/>
                <a:gd name="connsiteX1414" fmla="*/ 1120544 w 4017498"/>
                <a:gd name="connsiteY1414" fmla="*/ 857777 h 4010308"/>
                <a:gd name="connsiteX1415" fmla="*/ 1125976 w 4017498"/>
                <a:gd name="connsiteY1415" fmla="*/ 868374 h 4010308"/>
                <a:gd name="connsiteX1416" fmla="*/ 1261415 w 4017498"/>
                <a:gd name="connsiteY1416" fmla="*/ 1128754 h 4010308"/>
                <a:gd name="connsiteX1417" fmla="*/ 1354661 w 4017498"/>
                <a:gd name="connsiteY1417" fmla="*/ 1262335 h 4010308"/>
                <a:gd name="connsiteX1418" fmla="*/ 1485563 w 4017498"/>
                <a:gd name="connsiteY1418" fmla="*/ 1336511 h 4010308"/>
                <a:gd name="connsiteX1419" fmla="*/ 1496836 w 4017498"/>
                <a:gd name="connsiteY1419" fmla="*/ 1341919 h 4010308"/>
                <a:gd name="connsiteX1420" fmla="*/ 1617841 w 4017498"/>
                <a:gd name="connsiteY1420" fmla="*/ 1396012 h 4010308"/>
                <a:gd name="connsiteX1421" fmla="*/ 1620255 w 4017498"/>
                <a:gd name="connsiteY1421" fmla="*/ 1397050 h 4010308"/>
                <a:gd name="connsiteX1422" fmla="*/ 1621437 w 4017498"/>
                <a:gd name="connsiteY1422" fmla="*/ 1399343 h 4010308"/>
                <a:gd name="connsiteX1423" fmla="*/ 1623827 w 4017498"/>
                <a:gd name="connsiteY1423" fmla="*/ 1408178 h 4010308"/>
                <a:gd name="connsiteX1424" fmla="*/ 1623827 w 4017498"/>
                <a:gd name="connsiteY1424" fmla="*/ 1410930 h 4010308"/>
                <a:gd name="connsiteX1425" fmla="*/ 1583709 w 4017498"/>
                <a:gd name="connsiteY1425" fmla="*/ 1455175 h 4010308"/>
                <a:gd name="connsiteX1426" fmla="*/ 1654314 w 4017498"/>
                <a:gd name="connsiteY1426" fmla="*/ 1472989 h 4010308"/>
                <a:gd name="connsiteX1427" fmla="*/ 1667276 w 4017498"/>
                <a:gd name="connsiteY1427" fmla="*/ 1498938 h 4010308"/>
                <a:gd name="connsiteX1428" fmla="*/ 1692887 w 4017498"/>
                <a:gd name="connsiteY1428" fmla="*/ 1481631 h 4010308"/>
                <a:gd name="connsiteX1429" fmla="*/ 1707394 w 4017498"/>
                <a:gd name="connsiteY1429" fmla="*/ 1485686 h 4010308"/>
                <a:gd name="connsiteX1430" fmla="*/ 1782271 w 4017498"/>
                <a:gd name="connsiteY1430" fmla="*/ 1503548 h 4010308"/>
                <a:gd name="connsiteX1431" fmla="*/ 1818599 w 4017498"/>
                <a:gd name="connsiteY1431" fmla="*/ 1512818 h 4010308"/>
                <a:gd name="connsiteX1432" fmla="*/ 1856206 w 4017498"/>
                <a:gd name="connsiteY1432" fmla="*/ 1522787 h 4010308"/>
                <a:gd name="connsiteX1433" fmla="*/ 1905834 w 4017498"/>
                <a:gd name="connsiteY1433" fmla="*/ 1536039 h 4010308"/>
                <a:gd name="connsiteX1434" fmla="*/ 1910614 w 4017498"/>
                <a:gd name="connsiteY1434" fmla="*/ 1537390 h 4010308"/>
                <a:gd name="connsiteX1435" fmla="*/ 1911024 w 4017498"/>
                <a:gd name="connsiteY1435" fmla="*/ 1542363 h 4010308"/>
                <a:gd name="connsiteX1436" fmla="*/ 1935331 w 4017498"/>
                <a:gd name="connsiteY1436" fmla="*/ 1746283 h 4010308"/>
                <a:gd name="connsiteX1437" fmla="*/ 1947304 w 4017498"/>
                <a:gd name="connsiteY1437" fmla="*/ 1833494 h 4010308"/>
                <a:gd name="connsiteX1438" fmla="*/ 1937552 w 4017498"/>
                <a:gd name="connsiteY1438" fmla="*/ 2406247 h 4010308"/>
                <a:gd name="connsiteX1439" fmla="*/ 1900838 w 4017498"/>
                <a:gd name="connsiteY1439" fmla="*/ 2488414 h 4010308"/>
                <a:gd name="connsiteX1440" fmla="*/ 1854975 w 4017498"/>
                <a:gd name="connsiteY1440" fmla="*/ 2557763 h 4010308"/>
                <a:gd name="connsiteX1441" fmla="*/ 1771626 w 4017498"/>
                <a:gd name="connsiteY1441" fmla="*/ 2722000 h 4010308"/>
                <a:gd name="connsiteX1442" fmla="*/ 1769646 w 4017498"/>
                <a:gd name="connsiteY1442" fmla="*/ 2726465 h 4010308"/>
                <a:gd name="connsiteX1443" fmla="*/ 1769646 w 4017498"/>
                <a:gd name="connsiteY1443" fmla="*/ 2726490 h 4010308"/>
                <a:gd name="connsiteX1444" fmla="*/ 1741646 w 4017498"/>
                <a:gd name="connsiteY1444" fmla="*/ 2725548 h 4010308"/>
                <a:gd name="connsiteX1445" fmla="*/ 550664 w 4017498"/>
                <a:gd name="connsiteY1445" fmla="*/ 2594598 h 4010308"/>
                <a:gd name="connsiteX1446" fmla="*/ 544895 w 4017498"/>
                <a:gd name="connsiteY1446" fmla="*/ 2593319 h 4010308"/>
                <a:gd name="connsiteX1447" fmla="*/ 545088 w 4017498"/>
                <a:gd name="connsiteY1447" fmla="*/ 2587405 h 4010308"/>
                <a:gd name="connsiteX1448" fmla="*/ 571664 w 4017498"/>
                <a:gd name="connsiteY1448" fmla="*/ 1648112 h 4010308"/>
                <a:gd name="connsiteX1449" fmla="*/ 580789 w 4017498"/>
                <a:gd name="connsiteY1449" fmla="*/ 1651009 h 4010308"/>
                <a:gd name="connsiteX1450" fmla="*/ 641086 w 4017498"/>
                <a:gd name="connsiteY1450" fmla="*/ 1668437 h 4010308"/>
                <a:gd name="connsiteX1451" fmla="*/ 736529 w 4017498"/>
                <a:gd name="connsiteY1451" fmla="*/ 1626726 h 4010308"/>
                <a:gd name="connsiteX1452" fmla="*/ 973929 w 4017498"/>
                <a:gd name="connsiteY1452" fmla="*/ 1159554 h 4010308"/>
                <a:gd name="connsiteX1453" fmla="*/ 968956 w 4017498"/>
                <a:gd name="connsiteY1453" fmla="*/ 1084194 h 4010308"/>
                <a:gd name="connsiteX1454" fmla="*/ 962439 w 4017498"/>
                <a:gd name="connsiteY1454" fmla="*/ 1073332 h 4010308"/>
                <a:gd name="connsiteX1455" fmla="*/ 987084 w 4017498"/>
                <a:gd name="connsiteY1455" fmla="*/ 1073332 h 4010308"/>
                <a:gd name="connsiteX1456" fmla="*/ 1046705 w 4017498"/>
                <a:gd name="connsiteY1456" fmla="*/ 1074780 h 4010308"/>
                <a:gd name="connsiteX1457" fmla="*/ 687262 w 4017498"/>
                <a:gd name="connsiteY1457" fmla="*/ 741673 h 4010308"/>
                <a:gd name="connsiteX1458" fmla="*/ 727332 w 4017498"/>
                <a:gd name="connsiteY1458" fmla="*/ 778098 h 4010308"/>
                <a:gd name="connsiteX1459" fmla="*/ 751977 w 4017498"/>
                <a:gd name="connsiteY1459" fmla="*/ 803564 h 4010308"/>
                <a:gd name="connsiteX1460" fmla="*/ 751977 w 4017498"/>
                <a:gd name="connsiteY1460" fmla="*/ 803588 h 4010308"/>
                <a:gd name="connsiteX1461" fmla="*/ 676255 w 4017498"/>
                <a:gd name="connsiteY1461" fmla="*/ 771339 h 4010308"/>
                <a:gd name="connsiteX1462" fmla="*/ 673962 w 4017498"/>
                <a:gd name="connsiteY1462" fmla="*/ 770301 h 4010308"/>
                <a:gd name="connsiteX1463" fmla="*/ 656679 w 4017498"/>
                <a:gd name="connsiteY1463" fmla="*/ 770301 h 4010308"/>
                <a:gd name="connsiteX1464" fmla="*/ 669231 w 4017498"/>
                <a:gd name="connsiteY1464" fmla="*/ 758087 h 4010308"/>
                <a:gd name="connsiteX1465" fmla="*/ 682483 w 4017498"/>
                <a:gd name="connsiteY1465" fmla="*/ 745680 h 4010308"/>
                <a:gd name="connsiteX1466" fmla="*/ 723397 w 4017498"/>
                <a:gd name="connsiteY1466" fmla="*/ 601743 h 4010308"/>
                <a:gd name="connsiteX1467" fmla="*/ 718280 w 4017498"/>
                <a:gd name="connsiteY1467" fmla="*/ 629140 h 4010308"/>
                <a:gd name="connsiteX1468" fmla="*/ 722939 w 4017498"/>
                <a:gd name="connsiteY1468" fmla="*/ 631457 h 4010308"/>
                <a:gd name="connsiteX1469" fmla="*/ 717942 w 4017498"/>
                <a:gd name="connsiteY1469" fmla="*/ 662330 h 4010308"/>
                <a:gd name="connsiteX1470" fmla="*/ 778046 w 4017498"/>
                <a:gd name="connsiteY1470" fmla="*/ 716351 h 4010308"/>
                <a:gd name="connsiteX1471" fmla="*/ 819371 w 4017498"/>
                <a:gd name="connsiteY1471" fmla="*/ 748286 h 4010308"/>
                <a:gd name="connsiteX1472" fmla="*/ 811719 w 4017498"/>
                <a:gd name="connsiteY1472" fmla="*/ 760428 h 4010308"/>
                <a:gd name="connsiteX1473" fmla="*/ 768512 w 4017498"/>
                <a:gd name="connsiteY1473" fmla="*/ 727069 h 4010308"/>
                <a:gd name="connsiteX1474" fmla="*/ 702518 w 4017498"/>
                <a:gd name="connsiteY1474" fmla="*/ 667737 h 4010308"/>
                <a:gd name="connsiteX1475" fmla="*/ 707080 w 4017498"/>
                <a:gd name="connsiteY1475" fmla="*/ 639616 h 4010308"/>
                <a:gd name="connsiteX1476" fmla="*/ 703411 w 4017498"/>
                <a:gd name="connsiteY1476" fmla="*/ 637781 h 4010308"/>
                <a:gd name="connsiteX1477" fmla="*/ 508470 w 4017498"/>
                <a:gd name="connsiteY1477" fmla="*/ 833712 h 4010308"/>
                <a:gd name="connsiteX1478" fmla="*/ 650813 w 4017498"/>
                <a:gd name="connsiteY1478" fmla="*/ 831491 h 4010308"/>
                <a:gd name="connsiteX1479" fmla="*/ 791950 w 4017498"/>
                <a:gd name="connsiteY1479" fmla="*/ 890461 h 4010308"/>
                <a:gd name="connsiteX1480" fmla="*/ 786422 w 4017498"/>
                <a:gd name="connsiteY1480" fmla="*/ 903713 h 4010308"/>
                <a:gd name="connsiteX1481" fmla="*/ 645237 w 4017498"/>
                <a:gd name="connsiteY1481" fmla="*/ 844719 h 4010308"/>
                <a:gd name="connsiteX1482" fmla="*/ 478587 w 4017498"/>
                <a:gd name="connsiteY1482" fmla="*/ 869147 h 4010308"/>
                <a:gd name="connsiteX1483" fmla="*/ 423262 w 4017498"/>
                <a:gd name="connsiteY1483" fmla="*/ 914261 h 4010308"/>
                <a:gd name="connsiteX1484" fmla="*/ 468473 w 4017498"/>
                <a:gd name="connsiteY1484" fmla="*/ 859033 h 4010308"/>
                <a:gd name="connsiteX1485" fmla="*/ 707949 w 4017498"/>
                <a:gd name="connsiteY1485" fmla="*/ 614898 h 4010308"/>
                <a:gd name="connsiteX1486" fmla="*/ 1831633 w 4017498"/>
                <a:gd name="connsiteY1486" fmla="*/ 401902 h 4010308"/>
                <a:gd name="connsiteX1487" fmla="*/ 1832574 w 4017498"/>
                <a:gd name="connsiteY1487" fmla="*/ 416240 h 4010308"/>
                <a:gd name="connsiteX1488" fmla="*/ 1723011 w 4017498"/>
                <a:gd name="connsiteY1488" fmla="*/ 427127 h 4010308"/>
                <a:gd name="connsiteX1489" fmla="*/ 1612795 w 4017498"/>
                <a:gd name="connsiteY1489" fmla="*/ 502052 h 4010308"/>
                <a:gd name="connsiteX1490" fmla="*/ 1640506 w 4017498"/>
                <a:gd name="connsiteY1490" fmla="*/ 556918 h 4010308"/>
                <a:gd name="connsiteX1491" fmla="*/ 1684583 w 4017498"/>
                <a:gd name="connsiteY1491" fmla="*/ 630636 h 4010308"/>
                <a:gd name="connsiteX1492" fmla="*/ 1709735 w 4017498"/>
                <a:gd name="connsiteY1492" fmla="*/ 623853 h 4010308"/>
                <a:gd name="connsiteX1493" fmla="*/ 1713476 w 4017498"/>
                <a:gd name="connsiteY1493" fmla="*/ 637709 h 4010308"/>
                <a:gd name="connsiteX1494" fmla="*/ 1679634 w 4017498"/>
                <a:gd name="connsiteY1494" fmla="*/ 646857 h 4010308"/>
                <a:gd name="connsiteX1495" fmla="*/ 1679610 w 4017498"/>
                <a:gd name="connsiteY1495" fmla="*/ 646833 h 4010308"/>
                <a:gd name="connsiteX1496" fmla="*/ 1676665 w 4017498"/>
                <a:gd name="connsiteY1496" fmla="*/ 643478 h 4010308"/>
                <a:gd name="connsiteX1497" fmla="*/ 1627375 w 4017498"/>
                <a:gd name="connsiteY1497" fmla="*/ 562759 h 4010308"/>
                <a:gd name="connsiteX1498" fmla="*/ 1597009 w 4017498"/>
                <a:gd name="connsiteY1498" fmla="*/ 503790 h 4010308"/>
                <a:gd name="connsiteX1499" fmla="*/ 1593340 w 4017498"/>
                <a:gd name="connsiteY1499" fmla="*/ 497924 h 4010308"/>
                <a:gd name="connsiteX1500" fmla="*/ 1719462 w 4017498"/>
                <a:gd name="connsiteY1500" fmla="*/ 413126 h 4010308"/>
                <a:gd name="connsiteX1501" fmla="*/ 1831633 w 4017498"/>
                <a:gd name="connsiteY1501" fmla="*/ 401902 h 4010308"/>
                <a:gd name="connsiteX1502" fmla="*/ 1947739 w 4017498"/>
                <a:gd name="connsiteY1502" fmla="*/ 0 h 4010308"/>
                <a:gd name="connsiteX1503" fmla="*/ 1947739 w 4017498"/>
                <a:gd name="connsiteY1503" fmla="*/ 14338 h 4010308"/>
                <a:gd name="connsiteX1504" fmla="*/ 1251229 w 4017498"/>
                <a:gd name="connsiteY1504" fmla="*/ 135150 h 4010308"/>
                <a:gd name="connsiteX1505" fmla="*/ 1246353 w 4017498"/>
                <a:gd name="connsiteY1505" fmla="*/ 121633 h 4010308"/>
                <a:gd name="connsiteX1506" fmla="*/ 1947739 w 4017498"/>
                <a:gd name="connsiteY1506" fmla="*/ 0 h 40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4017498" h="4010308">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grpSp>
    </p:spTree>
    <p:extLst>
      <p:ext uri="{BB962C8B-B14F-4D97-AF65-F5344CB8AC3E}">
        <p14:creationId xmlns:p14="http://schemas.microsoft.com/office/powerpoint/2010/main" val="18814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987266" y="1109665"/>
            <a:ext cx="4948978" cy="830997"/>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WORKFLOW</a:t>
            </a: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6" y="2012813"/>
            <a:ext cx="5564258" cy="4093428"/>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rPr>
              <a:t>The first step in building an IPL match prediction system using machine learning is to collect and preprocess the data. The data can include historical match data, team and player statistics, weather conditions, pitch conditions, and other relevant information.</a:t>
            </a:r>
          </a:p>
          <a:p>
            <a:pPr marL="342900" indent="-342900">
              <a:buFont typeface="Arial" panose="020B0604020202020204" pitchFamily="34" charset="0"/>
              <a:buChar char="•"/>
            </a:pPr>
            <a:r>
              <a:rPr lang="en-US" sz="2000" dirty="0">
                <a:solidFill>
                  <a:schemeClr val="bg1"/>
                </a:solidFill>
              </a:rPr>
              <a:t>After the model is trained, it can be used to predict the outcome of a match by inserting the relevant data for the upcoming match. The model can provide a probability of the outcome, such as the probability of a team winning or losing the match.</a:t>
            </a:r>
          </a:p>
          <a:p>
            <a:pPr marL="342900" indent="-342900">
              <a:buFont typeface="Arial" panose="020B0604020202020204" pitchFamily="34" charset="0"/>
              <a:buChar char="•"/>
            </a:pPr>
            <a:endParaRPr lang="en-US" sz="2000" dirty="0">
              <a:solidFill>
                <a:schemeClr val="bg1"/>
              </a:solidFill>
            </a:endParaRPr>
          </a:p>
        </p:txBody>
      </p:sp>
      <p:sp>
        <p:nvSpPr>
          <p:cNvPr id="24" name="TextBox 23">
            <a:extLst>
              <a:ext uri="{FF2B5EF4-FFF2-40B4-BE49-F238E27FC236}">
                <a16:creationId xmlns:a16="http://schemas.microsoft.com/office/drawing/2014/main" id="{A9B92286-0799-1FFC-C69E-0F6BEF472170}"/>
              </a:ext>
            </a:extLst>
          </p:cNvPr>
          <p:cNvSpPr txBox="1"/>
          <p:nvPr/>
        </p:nvSpPr>
        <p:spPr>
          <a:xfrm>
            <a:off x="7556470" y="4202754"/>
            <a:ext cx="3648264" cy="400110"/>
          </a:xfrm>
          <a:prstGeom prst="rect">
            <a:avLst/>
          </a:prstGeom>
          <a:noFill/>
        </p:spPr>
        <p:txBody>
          <a:bodyPr wrap="square">
            <a:spAutoFit/>
          </a:bodyPr>
          <a:lstStyle/>
          <a:p>
            <a:r>
              <a:rPr lang="en-US" sz="2000" b="1" dirty="0">
                <a:solidFill>
                  <a:schemeClr val="bg1"/>
                </a:solidFill>
                <a:latin typeface="Sintony" panose="02000503050000020004" pitchFamily="2" charset="0"/>
              </a:rPr>
              <a:t>DATA MINNING</a:t>
            </a:r>
          </a:p>
        </p:txBody>
      </p:sp>
      <p:sp>
        <p:nvSpPr>
          <p:cNvPr id="22" name="TextBox 21">
            <a:extLst>
              <a:ext uri="{FF2B5EF4-FFF2-40B4-BE49-F238E27FC236}">
                <a16:creationId xmlns:a16="http://schemas.microsoft.com/office/drawing/2014/main" id="{FE5ACF6B-BAFA-6827-62F0-893C12022065}"/>
              </a:ext>
            </a:extLst>
          </p:cNvPr>
          <p:cNvSpPr txBox="1"/>
          <p:nvPr/>
        </p:nvSpPr>
        <p:spPr>
          <a:xfrm>
            <a:off x="7556470" y="5267124"/>
            <a:ext cx="3648264" cy="400110"/>
          </a:xfrm>
          <a:prstGeom prst="rect">
            <a:avLst/>
          </a:prstGeom>
          <a:noFill/>
        </p:spPr>
        <p:txBody>
          <a:bodyPr wrap="square">
            <a:spAutoFit/>
          </a:bodyPr>
          <a:lstStyle/>
          <a:p>
            <a:r>
              <a:rPr lang="en-US" sz="2000" b="1" dirty="0">
                <a:solidFill>
                  <a:schemeClr val="bg1"/>
                </a:solidFill>
                <a:latin typeface="Sintony" panose="02000503050000020004" pitchFamily="2" charset="0"/>
              </a:rPr>
              <a:t>ANALYSIS RESULT</a:t>
            </a:r>
          </a:p>
        </p:txBody>
      </p:sp>
      <p:sp>
        <p:nvSpPr>
          <p:cNvPr id="20" name="TextBox 19">
            <a:extLst>
              <a:ext uri="{FF2B5EF4-FFF2-40B4-BE49-F238E27FC236}">
                <a16:creationId xmlns:a16="http://schemas.microsoft.com/office/drawing/2014/main" id="{488F1966-AC8D-6EB8-90F5-EF95769D4A69}"/>
              </a:ext>
            </a:extLst>
          </p:cNvPr>
          <p:cNvSpPr txBox="1"/>
          <p:nvPr/>
        </p:nvSpPr>
        <p:spPr>
          <a:xfrm>
            <a:off x="7556470" y="1088199"/>
            <a:ext cx="3648264" cy="400110"/>
          </a:xfrm>
          <a:prstGeom prst="rect">
            <a:avLst/>
          </a:prstGeom>
          <a:noFill/>
        </p:spPr>
        <p:txBody>
          <a:bodyPr wrap="square">
            <a:spAutoFit/>
          </a:bodyPr>
          <a:lstStyle/>
          <a:p>
            <a:r>
              <a:rPr lang="en-US" sz="2000" b="1" dirty="0">
                <a:solidFill>
                  <a:schemeClr val="bg1"/>
                </a:solidFill>
                <a:latin typeface="Sintony" panose="02000503050000020004" pitchFamily="2" charset="0"/>
              </a:rPr>
              <a:t>DATASET COLLECTING</a:t>
            </a:r>
            <a:endParaRPr lang="en-US" sz="1400" dirty="0">
              <a:solidFill>
                <a:schemeClr val="bg1"/>
              </a:solidFill>
              <a:latin typeface="Sintony" panose="02000503050000020004" pitchFamily="2" charset="0"/>
            </a:endParaRPr>
          </a:p>
        </p:txBody>
      </p:sp>
      <p:sp>
        <p:nvSpPr>
          <p:cNvPr id="18" name="TextBox 17">
            <a:extLst>
              <a:ext uri="{FF2B5EF4-FFF2-40B4-BE49-F238E27FC236}">
                <a16:creationId xmlns:a16="http://schemas.microsoft.com/office/drawing/2014/main" id="{A70605BA-504A-27DC-C128-C909AD74827A}"/>
              </a:ext>
            </a:extLst>
          </p:cNvPr>
          <p:cNvSpPr txBox="1"/>
          <p:nvPr/>
        </p:nvSpPr>
        <p:spPr>
          <a:xfrm>
            <a:off x="7556470" y="2126384"/>
            <a:ext cx="3648264" cy="400110"/>
          </a:xfrm>
          <a:prstGeom prst="rect">
            <a:avLst/>
          </a:prstGeom>
          <a:noFill/>
        </p:spPr>
        <p:txBody>
          <a:bodyPr wrap="square">
            <a:spAutoFit/>
          </a:bodyPr>
          <a:lstStyle/>
          <a:p>
            <a:r>
              <a:rPr lang="en-US" sz="2000" b="1" dirty="0">
                <a:solidFill>
                  <a:schemeClr val="bg1"/>
                </a:solidFill>
                <a:latin typeface="Sintony" panose="02000503050000020004" pitchFamily="2" charset="0"/>
              </a:rPr>
              <a:t>DATA CLEANING</a:t>
            </a:r>
            <a:endParaRPr lang="en-US" sz="1400" dirty="0">
              <a:solidFill>
                <a:schemeClr val="bg1"/>
              </a:solidFill>
              <a:latin typeface="Sintony" panose="02000503050000020004" pitchFamily="2" charset="0"/>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sp>
        <p:nvSpPr>
          <p:cNvPr id="16" name="TextBox 15">
            <a:extLst>
              <a:ext uri="{FF2B5EF4-FFF2-40B4-BE49-F238E27FC236}">
                <a16:creationId xmlns:a16="http://schemas.microsoft.com/office/drawing/2014/main" id="{7C9AB951-2400-398C-492F-66CD26064B1D}"/>
              </a:ext>
            </a:extLst>
          </p:cNvPr>
          <p:cNvSpPr txBox="1"/>
          <p:nvPr/>
        </p:nvSpPr>
        <p:spPr>
          <a:xfrm>
            <a:off x="7556470" y="3164569"/>
            <a:ext cx="3648264" cy="400110"/>
          </a:xfrm>
          <a:prstGeom prst="rect">
            <a:avLst/>
          </a:prstGeom>
          <a:noFill/>
        </p:spPr>
        <p:txBody>
          <a:bodyPr wrap="square">
            <a:spAutoFit/>
          </a:bodyPr>
          <a:lstStyle/>
          <a:p>
            <a:r>
              <a:rPr lang="en-US" sz="2000" b="1" dirty="0">
                <a:solidFill>
                  <a:schemeClr val="bg1"/>
                </a:solidFill>
                <a:latin typeface="Sintony" panose="02000503050000020004" pitchFamily="2" charset="0"/>
              </a:rPr>
              <a:t>ATTRIBUTE SELECTION</a:t>
            </a:r>
            <a:endParaRPr lang="en-US" sz="1400" dirty="0">
              <a:solidFill>
                <a:schemeClr val="bg1"/>
              </a:solidFill>
              <a:latin typeface="Sintony" panose="02000503050000020004" pitchFamily="2" charset="0"/>
            </a:endParaRPr>
          </a:p>
        </p:txBody>
      </p:sp>
      <p:sp>
        <p:nvSpPr>
          <p:cNvPr id="3" name="Arrow: Down 2">
            <a:extLst>
              <a:ext uri="{FF2B5EF4-FFF2-40B4-BE49-F238E27FC236}">
                <a16:creationId xmlns:a16="http://schemas.microsoft.com/office/drawing/2014/main" id="{D8F4138D-979A-95E4-5527-F4C39DEC1E8D}"/>
              </a:ext>
            </a:extLst>
          </p:cNvPr>
          <p:cNvSpPr/>
          <p:nvPr/>
        </p:nvSpPr>
        <p:spPr bwMode="auto">
          <a:xfrm>
            <a:off x="8360229" y="1590876"/>
            <a:ext cx="373224" cy="421930"/>
          </a:xfrm>
          <a:prstGeom prst="downArrow">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US">
              <a:ln w="0"/>
              <a:gradFill>
                <a:gsLst>
                  <a:gs pos="21000">
                    <a:srgbClr val="53575C"/>
                  </a:gs>
                  <a:gs pos="88000">
                    <a:srgbClr val="C5C7CA"/>
                  </a:gs>
                </a:gsLst>
                <a:lin ang="5400000"/>
              </a:gradFill>
              <a:effectLst>
                <a:glow rad="63500">
                  <a:schemeClr val="accent3">
                    <a:satMod val="175000"/>
                    <a:alpha val="40000"/>
                  </a:schemeClr>
                </a:glow>
              </a:effectLst>
            </a:endParaRPr>
          </a:p>
        </p:txBody>
      </p:sp>
      <p:sp>
        <p:nvSpPr>
          <p:cNvPr id="4" name="Arrow: Down 3">
            <a:extLst>
              <a:ext uri="{FF2B5EF4-FFF2-40B4-BE49-F238E27FC236}">
                <a16:creationId xmlns:a16="http://schemas.microsoft.com/office/drawing/2014/main" id="{61298489-9D74-4FE2-3BCE-56211254B314}"/>
              </a:ext>
            </a:extLst>
          </p:cNvPr>
          <p:cNvSpPr/>
          <p:nvPr/>
        </p:nvSpPr>
        <p:spPr bwMode="auto">
          <a:xfrm>
            <a:off x="8360229" y="2592316"/>
            <a:ext cx="373224" cy="421930"/>
          </a:xfrm>
          <a:prstGeom prst="downArrow">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US">
              <a:ln w="0"/>
              <a:gradFill>
                <a:gsLst>
                  <a:gs pos="21000">
                    <a:srgbClr val="53575C"/>
                  </a:gs>
                  <a:gs pos="88000">
                    <a:srgbClr val="C5C7CA"/>
                  </a:gs>
                </a:gsLst>
                <a:lin ang="5400000"/>
              </a:gradFill>
              <a:effectLst>
                <a:glow rad="63500">
                  <a:schemeClr val="accent3">
                    <a:satMod val="175000"/>
                    <a:alpha val="40000"/>
                  </a:schemeClr>
                </a:glow>
              </a:effectLst>
            </a:endParaRPr>
          </a:p>
        </p:txBody>
      </p:sp>
      <p:sp>
        <p:nvSpPr>
          <p:cNvPr id="5" name="Arrow: Down 4">
            <a:extLst>
              <a:ext uri="{FF2B5EF4-FFF2-40B4-BE49-F238E27FC236}">
                <a16:creationId xmlns:a16="http://schemas.microsoft.com/office/drawing/2014/main" id="{E3804D9E-63DB-E1BB-4B12-370B8DE47AB3}"/>
              </a:ext>
            </a:extLst>
          </p:cNvPr>
          <p:cNvSpPr/>
          <p:nvPr/>
        </p:nvSpPr>
        <p:spPr bwMode="auto">
          <a:xfrm>
            <a:off x="8360229" y="3635568"/>
            <a:ext cx="373224" cy="421930"/>
          </a:xfrm>
          <a:prstGeom prst="downArrow">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US">
              <a:ln w="0"/>
              <a:gradFill>
                <a:gsLst>
                  <a:gs pos="21000">
                    <a:srgbClr val="53575C"/>
                  </a:gs>
                  <a:gs pos="88000">
                    <a:srgbClr val="C5C7CA"/>
                  </a:gs>
                </a:gsLst>
                <a:lin ang="5400000"/>
              </a:gradFill>
              <a:effectLst>
                <a:glow rad="63500">
                  <a:schemeClr val="accent3">
                    <a:satMod val="175000"/>
                    <a:alpha val="40000"/>
                  </a:schemeClr>
                </a:glow>
              </a:effectLst>
            </a:endParaRPr>
          </a:p>
        </p:txBody>
      </p:sp>
      <p:sp>
        <p:nvSpPr>
          <p:cNvPr id="6" name="Arrow: Down 5">
            <a:extLst>
              <a:ext uri="{FF2B5EF4-FFF2-40B4-BE49-F238E27FC236}">
                <a16:creationId xmlns:a16="http://schemas.microsoft.com/office/drawing/2014/main" id="{9F9240A6-7726-8F8A-8979-D6859A7E7798}"/>
              </a:ext>
            </a:extLst>
          </p:cNvPr>
          <p:cNvSpPr/>
          <p:nvPr/>
        </p:nvSpPr>
        <p:spPr bwMode="auto">
          <a:xfrm>
            <a:off x="8369560" y="4695573"/>
            <a:ext cx="373224" cy="421930"/>
          </a:xfrm>
          <a:prstGeom prst="downArrow">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US">
              <a:ln w="0"/>
              <a:gradFill>
                <a:gsLst>
                  <a:gs pos="21000">
                    <a:srgbClr val="53575C"/>
                  </a:gs>
                  <a:gs pos="88000">
                    <a:srgbClr val="C5C7CA"/>
                  </a:gs>
                </a:gsLst>
                <a:lin ang="5400000"/>
              </a:gradFill>
              <a:effectLst>
                <a:glow rad="63500">
                  <a:schemeClr val="accent3">
                    <a:satMod val="175000"/>
                    <a:alpha val="40000"/>
                  </a:schemeClr>
                </a:glow>
              </a:effectLst>
            </a:endParaRPr>
          </a:p>
        </p:txBody>
      </p:sp>
      <p:grpSp>
        <p:nvGrpSpPr>
          <p:cNvPr id="7" name="Group 6">
            <a:extLst>
              <a:ext uri="{FF2B5EF4-FFF2-40B4-BE49-F238E27FC236}">
                <a16:creationId xmlns:a16="http://schemas.microsoft.com/office/drawing/2014/main" id="{8A178EDE-11A9-A9FE-86A5-5A2D99D3226A}"/>
              </a:ext>
            </a:extLst>
          </p:cNvPr>
          <p:cNvGrpSpPr/>
          <p:nvPr/>
        </p:nvGrpSpPr>
        <p:grpSpPr>
          <a:xfrm>
            <a:off x="4318295" y="311420"/>
            <a:ext cx="893048" cy="1665318"/>
            <a:chOff x="4374616" y="1434320"/>
            <a:chExt cx="1305420" cy="2041275"/>
          </a:xfrm>
        </p:grpSpPr>
        <p:sp>
          <p:nvSpPr>
            <p:cNvPr id="8" name="Freeform: Shape 7">
              <a:extLst>
                <a:ext uri="{FF2B5EF4-FFF2-40B4-BE49-F238E27FC236}">
                  <a16:creationId xmlns:a16="http://schemas.microsoft.com/office/drawing/2014/main" id="{A4835B66-1E84-9A1B-CA27-1CD4EC71B916}"/>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9" name="Freeform: Shape 8">
              <a:extLst>
                <a:ext uri="{FF2B5EF4-FFF2-40B4-BE49-F238E27FC236}">
                  <a16:creationId xmlns:a16="http://schemas.microsoft.com/office/drawing/2014/main" id="{419E40CF-99B4-D065-3726-70283378C35D}"/>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spTree>
    <p:extLst>
      <p:ext uri="{BB962C8B-B14F-4D97-AF65-F5344CB8AC3E}">
        <p14:creationId xmlns:p14="http://schemas.microsoft.com/office/powerpoint/2010/main" val="396922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xEl>
                                              <p:pRg st="1" end="1"/>
                                            </p:txEl>
                                          </p:spTgt>
                                        </p:tgtEl>
                                        <p:attrNameLst>
                                          <p:attrName>style.visibility</p:attrName>
                                        </p:attrNameLst>
                                      </p:cBhvr>
                                      <p:to>
                                        <p:strVal val="visible"/>
                                      </p:to>
                                    </p:set>
                                    <p:animEffect transition="in" filter="fade">
                                      <p:cBhvr>
                                        <p:cTn id="10" dur="500"/>
                                        <p:tgtEl>
                                          <p:spTgt spid="27">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42"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anim calcmode="lin" valueType="num">
                                      <p:cBhvr>
                                        <p:cTn id="39" dur="500" fill="hold"/>
                                        <p:tgtEl>
                                          <p:spTgt spid="7"/>
                                        </p:tgtEl>
                                        <p:attrNameLst>
                                          <p:attrName>ppt_x</p:attrName>
                                        </p:attrNameLst>
                                      </p:cBhvr>
                                      <p:tavLst>
                                        <p:tav tm="0">
                                          <p:val>
                                            <p:strVal val="#ppt_x"/>
                                          </p:val>
                                        </p:tav>
                                        <p:tav tm="100000">
                                          <p:val>
                                            <p:strVal val="#ppt_x"/>
                                          </p:val>
                                        </p:tav>
                                      </p:tavLst>
                                    </p:anim>
                                    <p:anim calcmode="lin" valueType="num">
                                      <p:cBhvr>
                                        <p:cTn id="4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2" grpId="0"/>
      <p:bldP spid="20" grpId="0"/>
      <p:bldP spid="18" grpId="0"/>
      <p:bldP spid="19"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987266" y="1109665"/>
            <a:ext cx="4948978" cy="830997"/>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DATA SET</a:t>
            </a: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1477328"/>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Here we collected data from Kaggle which contains the details regarding the winner and match stats. </a:t>
            </a:r>
          </a:p>
          <a:p>
            <a:pPr marL="342900" indent="-342900">
              <a:buFont typeface="Arial" panose="020B0604020202020204" pitchFamily="34" charset="0"/>
              <a:buChar char="•"/>
            </a:pPr>
            <a:r>
              <a:rPr lang="en-US" dirty="0">
                <a:solidFill>
                  <a:schemeClr val="bg1"/>
                </a:solidFill>
              </a:rPr>
              <a:t>It contains the details like teams played, winner, venue of the match, won by how many wickets and runs, toss decision, whether DLS applied or not, names of the umpires etc.</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grpSp>
        <p:nvGrpSpPr>
          <p:cNvPr id="7" name="Group 6">
            <a:extLst>
              <a:ext uri="{FF2B5EF4-FFF2-40B4-BE49-F238E27FC236}">
                <a16:creationId xmlns:a16="http://schemas.microsoft.com/office/drawing/2014/main" id="{8A178EDE-11A9-A9FE-86A5-5A2D99D3226A}"/>
              </a:ext>
            </a:extLst>
          </p:cNvPr>
          <p:cNvGrpSpPr/>
          <p:nvPr/>
        </p:nvGrpSpPr>
        <p:grpSpPr>
          <a:xfrm>
            <a:off x="11112758" y="4962522"/>
            <a:ext cx="893048" cy="1665318"/>
            <a:chOff x="4374616" y="1434320"/>
            <a:chExt cx="1305420" cy="2041275"/>
          </a:xfrm>
        </p:grpSpPr>
        <p:sp>
          <p:nvSpPr>
            <p:cNvPr id="8" name="Freeform: Shape 7">
              <a:extLst>
                <a:ext uri="{FF2B5EF4-FFF2-40B4-BE49-F238E27FC236}">
                  <a16:creationId xmlns:a16="http://schemas.microsoft.com/office/drawing/2014/main" id="{A4835B66-1E84-9A1B-CA27-1CD4EC71B916}"/>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9" name="Freeform: Shape 8">
              <a:extLst>
                <a:ext uri="{FF2B5EF4-FFF2-40B4-BE49-F238E27FC236}">
                  <a16:creationId xmlns:a16="http://schemas.microsoft.com/office/drawing/2014/main" id="{419E40CF-99B4-D065-3726-70283378C35D}"/>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pic>
        <p:nvPicPr>
          <p:cNvPr id="11" name="Picture 10">
            <a:extLst>
              <a:ext uri="{FF2B5EF4-FFF2-40B4-BE49-F238E27FC236}">
                <a16:creationId xmlns:a16="http://schemas.microsoft.com/office/drawing/2014/main" id="{97B9A235-28BF-9A61-EA02-072C57F864A2}"/>
              </a:ext>
            </a:extLst>
          </p:cNvPr>
          <p:cNvPicPr>
            <a:picLocks noChangeAspect="1"/>
          </p:cNvPicPr>
          <p:nvPr/>
        </p:nvPicPr>
        <p:blipFill rotWithShape="1">
          <a:blip r:embed="rId2">
            <a:extLst>
              <a:ext uri="{28A0092B-C50C-407E-A947-70E740481C1C}">
                <a14:useLocalDpi xmlns:a14="http://schemas.microsoft.com/office/drawing/2010/main" val="0"/>
              </a:ext>
            </a:extLst>
          </a:blip>
          <a:srcRect b="6344"/>
          <a:stretch/>
        </p:blipFill>
        <p:spPr>
          <a:xfrm>
            <a:off x="1287363" y="3200852"/>
            <a:ext cx="9617273" cy="2892038"/>
          </a:xfrm>
          <a:prstGeom prst="rect">
            <a:avLst/>
          </a:prstGeom>
        </p:spPr>
      </p:pic>
    </p:spTree>
    <p:extLst>
      <p:ext uri="{BB962C8B-B14F-4D97-AF65-F5344CB8AC3E}">
        <p14:creationId xmlns:p14="http://schemas.microsoft.com/office/powerpoint/2010/main" val="218267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987265" y="1109665"/>
            <a:ext cx="5581485" cy="830997"/>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IMPLEMENTATION</a:t>
            </a: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3416320"/>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The first step is importing all required libraries.</a:t>
            </a:r>
          </a:p>
          <a:p>
            <a:pPr marL="342900" indent="-342900">
              <a:buFont typeface="Arial" panose="020B0604020202020204" pitchFamily="34" charset="0"/>
              <a:buChar char="•"/>
            </a:pPr>
            <a:endParaRPr lang="en-US" dirty="0">
              <a:solidFill>
                <a:schemeClr val="bg1"/>
              </a:solidFill>
            </a:endParaRPr>
          </a:p>
          <a:p>
            <a:r>
              <a:rPr lang="en-US" dirty="0">
                <a:solidFill>
                  <a:schemeClr val="bg1"/>
                </a:solidFill>
              </a:rPr>
              <a:t>	import pandas as pd</a:t>
            </a:r>
          </a:p>
          <a:p>
            <a:r>
              <a:rPr lang="en-US" dirty="0">
                <a:solidFill>
                  <a:schemeClr val="bg1"/>
                </a:solidFill>
              </a:rPr>
              <a:t>	import </a:t>
            </a:r>
            <a:r>
              <a:rPr lang="en-US" dirty="0" err="1">
                <a:solidFill>
                  <a:schemeClr val="bg1"/>
                </a:solidFill>
              </a:rPr>
              <a:t>numpy</a:t>
            </a:r>
            <a:r>
              <a:rPr lang="en-US" dirty="0">
                <a:solidFill>
                  <a:schemeClr val="bg1"/>
                </a:solidFill>
              </a:rPr>
              <a:t> as np</a:t>
            </a:r>
          </a:p>
          <a:p>
            <a:r>
              <a:rPr lang="en-US" dirty="0">
                <a:solidFill>
                  <a:schemeClr val="bg1"/>
                </a:solidFill>
              </a:rPr>
              <a:t>	import seaborn</a:t>
            </a:r>
          </a:p>
          <a:p>
            <a:r>
              <a:rPr lang="en-US" dirty="0">
                <a:solidFill>
                  <a:schemeClr val="bg1"/>
                </a:solidFill>
              </a:rPr>
              <a:t>	import </a:t>
            </a:r>
            <a:r>
              <a:rPr lang="en-US" dirty="0" err="1">
                <a:solidFill>
                  <a:schemeClr val="bg1"/>
                </a:solidFill>
              </a:rPr>
              <a:t>matplotlib.pyplot</a:t>
            </a:r>
            <a:r>
              <a:rPr lang="en-US" dirty="0">
                <a:solidFill>
                  <a:schemeClr val="bg1"/>
                </a:solidFill>
              </a:rPr>
              <a:t> as </a:t>
            </a:r>
            <a:r>
              <a:rPr lang="en-US" dirty="0" err="1">
                <a:solidFill>
                  <a:schemeClr val="bg1"/>
                </a:solidFill>
              </a:rPr>
              <a:t>plt</a:t>
            </a:r>
            <a:endParaRPr lang="en-US" dirty="0">
              <a:solidFill>
                <a:schemeClr val="bg1"/>
              </a:solidFill>
            </a:endParaRPr>
          </a:p>
          <a:p>
            <a:r>
              <a:rPr lang="en-US" dirty="0">
                <a:solidFill>
                  <a:schemeClr val="bg1"/>
                </a:solidFill>
              </a:rPr>
              <a:t>	import </a:t>
            </a:r>
            <a:r>
              <a:rPr lang="en-US" dirty="0" err="1">
                <a:solidFill>
                  <a:schemeClr val="bg1"/>
                </a:solidFill>
              </a:rPr>
              <a:t>sklearn</a:t>
            </a:r>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Let’s import the dataset. We’ve already discussed the dataset.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grpSp>
        <p:nvGrpSpPr>
          <p:cNvPr id="7" name="Group 6">
            <a:extLst>
              <a:ext uri="{FF2B5EF4-FFF2-40B4-BE49-F238E27FC236}">
                <a16:creationId xmlns:a16="http://schemas.microsoft.com/office/drawing/2014/main" id="{8A178EDE-11A9-A9FE-86A5-5A2D99D3226A}"/>
              </a:ext>
            </a:extLst>
          </p:cNvPr>
          <p:cNvGrpSpPr/>
          <p:nvPr/>
        </p:nvGrpSpPr>
        <p:grpSpPr>
          <a:xfrm>
            <a:off x="9638522" y="3429000"/>
            <a:ext cx="1920760" cy="3142856"/>
            <a:chOff x="4374616" y="1434320"/>
            <a:chExt cx="1305420" cy="2041275"/>
          </a:xfrm>
        </p:grpSpPr>
        <p:sp>
          <p:nvSpPr>
            <p:cNvPr id="8" name="Freeform: Shape 7">
              <a:extLst>
                <a:ext uri="{FF2B5EF4-FFF2-40B4-BE49-F238E27FC236}">
                  <a16:creationId xmlns:a16="http://schemas.microsoft.com/office/drawing/2014/main" id="{A4835B66-1E84-9A1B-CA27-1CD4EC71B916}"/>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9" name="Freeform: Shape 8">
              <a:extLst>
                <a:ext uri="{FF2B5EF4-FFF2-40B4-BE49-F238E27FC236}">
                  <a16:creationId xmlns:a16="http://schemas.microsoft.com/office/drawing/2014/main" id="{419E40CF-99B4-D065-3726-70283378C35D}"/>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pic>
        <p:nvPicPr>
          <p:cNvPr id="10" name="Picture 9">
            <a:extLst>
              <a:ext uri="{FF2B5EF4-FFF2-40B4-BE49-F238E27FC236}">
                <a16:creationId xmlns:a16="http://schemas.microsoft.com/office/drawing/2014/main" id="{29E80A63-9876-9931-714B-8D9D8092D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487" y="4761401"/>
            <a:ext cx="4724230" cy="607854"/>
          </a:xfrm>
          <a:prstGeom prst="rect">
            <a:avLst/>
          </a:prstGeom>
        </p:spPr>
      </p:pic>
    </p:spTree>
    <p:extLst>
      <p:ext uri="{BB962C8B-B14F-4D97-AF65-F5344CB8AC3E}">
        <p14:creationId xmlns:p14="http://schemas.microsoft.com/office/powerpoint/2010/main" val="225106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987265" y="1109665"/>
            <a:ext cx="5581485" cy="830997"/>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IMPLEMENTATION</a:t>
            </a: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5" y="2012813"/>
            <a:ext cx="10125493" cy="1200329"/>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solidFill>
              </a:rPr>
              <a:t>first 5 rows </a:t>
            </a:r>
            <a:r>
              <a:rPr lang="en-US" dirty="0" err="1">
                <a:solidFill>
                  <a:schemeClr val="bg1"/>
                </a:solidFill>
              </a:rPr>
              <a:t>data.head</a:t>
            </a:r>
            <a:r>
              <a:rPr lang="en-US" dirty="0">
                <a:solidFill>
                  <a:schemeClr val="bg1"/>
                </a:solidFill>
              </a:rPr>
              <a:t>()</a:t>
            </a:r>
          </a:p>
          <a:p>
            <a:pPr marL="342900" indent="-34290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7556471" y="1805410"/>
            <a:ext cx="893048" cy="307777"/>
          </a:xfrm>
          <a:prstGeom prst="rect">
            <a:avLst/>
          </a:prstGeom>
          <a:noFill/>
        </p:spPr>
        <p:txBody>
          <a:bodyPr wrap="square">
            <a:spAutoFit/>
          </a:bodyPr>
          <a:lstStyle/>
          <a:p>
            <a:endParaRPr lang="en-US" sz="1400" b="0" dirty="0">
              <a:solidFill>
                <a:srgbClr val="F77F25"/>
              </a:solidFill>
              <a:effectLst/>
              <a:latin typeface="Sintony" panose="02000503050000020004" pitchFamily="2" charset="0"/>
            </a:endParaRPr>
          </a:p>
        </p:txBody>
      </p:sp>
      <p:grpSp>
        <p:nvGrpSpPr>
          <p:cNvPr id="7" name="Group 6">
            <a:extLst>
              <a:ext uri="{FF2B5EF4-FFF2-40B4-BE49-F238E27FC236}">
                <a16:creationId xmlns:a16="http://schemas.microsoft.com/office/drawing/2014/main" id="{8A178EDE-11A9-A9FE-86A5-5A2D99D3226A}"/>
              </a:ext>
            </a:extLst>
          </p:cNvPr>
          <p:cNvGrpSpPr/>
          <p:nvPr/>
        </p:nvGrpSpPr>
        <p:grpSpPr>
          <a:xfrm>
            <a:off x="10666234" y="4906538"/>
            <a:ext cx="893048" cy="1665318"/>
            <a:chOff x="4374616" y="1434320"/>
            <a:chExt cx="1305420" cy="2041275"/>
          </a:xfrm>
        </p:grpSpPr>
        <p:sp>
          <p:nvSpPr>
            <p:cNvPr id="8" name="Freeform: Shape 7">
              <a:extLst>
                <a:ext uri="{FF2B5EF4-FFF2-40B4-BE49-F238E27FC236}">
                  <a16:creationId xmlns:a16="http://schemas.microsoft.com/office/drawing/2014/main" id="{A4835B66-1E84-9A1B-CA27-1CD4EC71B916}"/>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9" name="Freeform: Shape 8">
              <a:extLst>
                <a:ext uri="{FF2B5EF4-FFF2-40B4-BE49-F238E27FC236}">
                  <a16:creationId xmlns:a16="http://schemas.microsoft.com/office/drawing/2014/main" id="{419E40CF-99B4-D065-3726-70283378C35D}"/>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pic>
        <p:nvPicPr>
          <p:cNvPr id="5" name="Picture 4">
            <a:extLst>
              <a:ext uri="{FF2B5EF4-FFF2-40B4-BE49-F238E27FC236}">
                <a16:creationId xmlns:a16="http://schemas.microsoft.com/office/drawing/2014/main" id="{166932A6-07F7-9B70-79E0-96CEEDB92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747" y="2529806"/>
            <a:ext cx="9457240" cy="2215008"/>
          </a:xfrm>
          <a:prstGeom prst="rect">
            <a:avLst/>
          </a:prstGeom>
        </p:spPr>
      </p:pic>
      <p:pic>
        <p:nvPicPr>
          <p:cNvPr id="11" name="Picture 10">
            <a:extLst>
              <a:ext uri="{FF2B5EF4-FFF2-40B4-BE49-F238E27FC236}">
                <a16:creationId xmlns:a16="http://schemas.microsoft.com/office/drawing/2014/main" id="{651CF0A8-D186-7B07-0808-9156F92E4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265" y="4917339"/>
            <a:ext cx="9518205" cy="1725380"/>
          </a:xfrm>
          <a:prstGeom prst="rect">
            <a:avLst/>
          </a:prstGeom>
        </p:spPr>
      </p:pic>
    </p:spTree>
    <p:extLst>
      <p:ext uri="{BB962C8B-B14F-4D97-AF65-F5344CB8AC3E}">
        <p14:creationId xmlns:p14="http://schemas.microsoft.com/office/powerpoint/2010/main" val="209099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Indian-Premier-League-ipl-2024">
  <a:themeElements>
    <a:clrScheme name="IPL-2024">
      <a:dk1>
        <a:sysClr val="windowText" lastClr="000000"/>
      </a:dk1>
      <a:lt1>
        <a:sysClr val="window" lastClr="FFFFFF"/>
      </a:lt1>
      <a:dk2>
        <a:srgbClr val="44546A"/>
      </a:dk2>
      <a:lt2>
        <a:srgbClr val="E7E6E6"/>
      </a:lt2>
      <a:accent1>
        <a:srgbClr val="CE2F8E"/>
      </a:accent1>
      <a:accent2>
        <a:srgbClr val="F77F25"/>
      </a:accent2>
      <a:accent3>
        <a:srgbClr val="41DFCC"/>
      </a:accent3>
      <a:accent4>
        <a:srgbClr val="DE586B"/>
      </a:accent4>
      <a:accent5>
        <a:srgbClr val="586BDE"/>
      </a:accent5>
      <a:accent6>
        <a:srgbClr val="8858DE"/>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0000"/>
        </a:solidFill>
        <a:ln>
          <a:noFill/>
        </a:ln>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ketchbubble_MC1_Theme" id="{686A07EB-2B9E-48A0-8CCC-5BAD4BE0E238}" vid="{660E79CE-BC43-44FF-8C21-A88327A3572F}"/>
    </a:ext>
  </a:extLst>
</a:theme>
</file>

<file path=docProps/app.xml><?xml version="1.0" encoding="utf-8"?>
<Properties xmlns="http://schemas.openxmlformats.org/officeDocument/2006/extended-properties" xmlns:vt="http://schemas.openxmlformats.org/officeDocument/2006/docPropsVTypes">
  <TotalTime>967</TotalTime>
  <Words>907</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Söhne</vt:lpstr>
      <vt:lpstr>Arial</vt:lpstr>
      <vt:lpstr>Bahnschrift SemiBold SemiConden</vt:lpstr>
      <vt:lpstr>Sintony</vt:lpstr>
      <vt:lpstr>Indian-Premier-League-ipl-2024</vt:lpstr>
      <vt:lpstr>PowerPoint Presentation</vt:lpstr>
      <vt:lpstr>INTRODUCTION</vt:lpstr>
      <vt:lpstr>OBJECTIVES</vt:lpstr>
      <vt:lpstr>WHY WE CHOOSE THIS TOPIC</vt:lpstr>
      <vt:lpstr>ATTRIBUTE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sisodiya</dc:creator>
  <cp:lastModifiedBy>gurujagdhane@outlook.com</cp:lastModifiedBy>
  <cp:revision>34</cp:revision>
  <dcterms:created xsi:type="dcterms:W3CDTF">2024-01-17T09:25:01Z</dcterms:created>
  <dcterms:modified xsi:type="dcterms:W3CDTF">2024-05-03T12:08:34Z</dcterms:modified>
</cp:coreProperties>
</file>