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62" r:id="rId7"/>
    <p:sldId id="263" r:id="rId8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8005D-C98D-4506-B7EE-1651174087EB}" v="1314" dt="2024-02-18T14:55:51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18/02/2024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1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6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4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6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8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11" r:id="rId7"/>
    <p:sldLayoutId id="2147483712" r:id="rId8"/>
    <p:sldLayoutId id="2147483713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rtlCol="0" anchor="b">
            <a:normAutofit/>
          </a:bodyPr>
          <a:lstStyle/>
          <a:p>
            <a:pPr algn="r"/>
            <a:r>
              <a:rPr lang="en-GB" sz="3800" dirty="0">
                <a:solidFill>
                  <a:schemeClr val="bg1"/>
                </a:solidFill>
                <a:cs typeface="Arial"/>
              </a:rPr>
              <a:t>Exploratory Data Analysis OF</a:t>
            </a:r>
            <a:br>
              <a:rPr lang="en-GB" sz="3800">
                <a:solidFill>
                  <a:schemeClr val="bg1"/>
                </a:solidFill>
                <a:cs typeface="Arial"/>
              </a:rPr>
            </a:br>
            <a:r>
              <a:rPr lang="en-GB" sz="3800" dirty="0">
                <a:solidFill>
                  <a:schemeClr val="bg1"/>
                </a:solidFill>
                <a:cs typeface="Arial"/>
              </a:rPr>
              <a:t>Indian Tourism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504825"/>
          </a:xfrm>
        </p:spPr>
        <p:txBody>
          <a:bodyPr rtlCol="0">
            <a:normAutofit/>
          </a:bodyPr>
          <a:lstStyle/>
          <a:p>
            <a:pPr algn="r"/>
            <a:r>
              <a:rPr lang="en-GB" sz="1800" dirty="0">
                <a:solidFill>
                  <a:schemeClr val="bg1"/>
                </a:solidFill>
              </a:rPr>
              <a:t>By : Tejal Bhatti</a:t>
            </a:r>
          </a:p>
        </p:txBody>
      </p:sp>
      <p:cxnSp>
        <p:nvCxnSpPr>
          <p:cNvPr id="6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11910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llage of different pictures of buildings&#10;&#10;Description automatically generated">
            <a:extLst>
              <a:ext uri="{FF2B5EF4-FFF2-40B4-BE49-F238E27FC236}">
                <a16:creationId xmlns:a16="http://schemas.microsoft.com/office/drawing/2014/main" id="{AAEEE6D5-4F51-DBC9-0931-4C11E8AFB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5" r="-2" b="4253"/>
          <a:stretch/>
        </p:blipFill>
        <p:spPr>
          <a:xfrm>
            <a:off x="1044460" y="1317297"/>
            <a:ext cx="5543211" cy="5543211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65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FB26-5CF3-35EE-5AEA-4DA05CB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986"/>
          </a:xfrm>
        </p:spPr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983D-5132-E06F-3F81-BBDE727C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38"/>
            <a:ext cx="10515600" cy="4810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GB" dirty="0"/>
              <a:t>Analysis of total number of tourists from different countries year wise and quarter wise</a:t>
            </a:r>
          </a:p>
          <a:p>
            <a:pPr marL="514350" indent="-514350">
              <a:buAutoNum type="arabicParenR"/>
            </a:pPr>
            <a:r>
              <a:rPr lang="en-GB" dirty="0"/>
              <a:t>Most visited tourist places state wise</a:t>
            </a:r>
          </a:p>
          <a:p>
            <a:pPr marL="514350" indent="-514350">
              <a:buAutoNum type="arabicParenR"/>
            </a:pPr>
            <a:r>
              <a:rPr lang="en-GB" dirty="0"/>
              <a:t>Finding the impact of tourism on Economy </a:t>
            </a:r>
          </a:p>
        </p:txBody>
      </p:sp>
    </p:spTree>
    <p:extLst>
      <p:ext uri="{BB962C8B-B14F-4D97-AF65-F5344CB8AC3E}">
        <p14:creationId xmlns:p14="http://schemas.microsoft.com/office/powerpoint/2010/main" val="32553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DF23-E38E-7678-7113-9A1D5346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D2F2-6BCB-F665-BE12-83822514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514350" indent="-514350">
              <a:buAutoNum type="arabicPeriod"/>
            </a:pPr>
            <a:endParaRPr lang="en-GB" sz="1800" dirty="0"/>
          </a:p>
          <a:p>
            <a:pPr marL="514350" indent="-514350">
              <a:buAutoNum type="arabicPeriod"/>
            </a:pPr>
            <a:endParaRPr lang="en-GB" sz="1800" dirty="0"/>
          </a:p>
          <a:p>
            <a:pPr marL="514350" indent="-514350">
              <a:buAutoNum type="arabicPeriod"/>
            </a:pPr>
            <a:endParaRPr lang="en-GB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53257-8B23-9043-0F07-F1A9E898D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31690"/>
              </p:ext>
            </p:extLst>
          </p:nvPr>
        </p:nvGraphicFramePr>
        <p:xfrm>
          <a:off x="1056640" y="1747520"/>
          <a:ext cx="10072846" cy="358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743">
                  <a:extLst>
                    <a:ext uri="{9D8B030D-6E8A-4147-A177-3AD203B41FA5}">
                      <a16:colId xmlns:a16="http://schemas.microsoft.com/office/drawing/2014/main" val="1176190541"/>
                    </a:ext>
                  </a:extLst>
                </a:gridCol>
                <a:gridCol w="5171103">
                  <a:extLst>
                    <a:ext uri="{9D8B030D-6E8A-4147-A177-3AD203B41FA5}">
                      <a16:colId xmlns:a16="http://schemas.microsoft.com/office/drawing/2014/main" val="1293996219"/>
                    </a:ext>
                  </a:extLst>
                </a:gridCol>
              </a:tblGrid>
              <a:tr h="895135">
                <a:tc>
                  <a:txBody>
                    <a:bodyPr/>
                    <a:lstStyle/>
                    <a:p>
                      <a:r>
                        <a:rPr lang="en-GB" dirty="0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96689"/>
                  </a:ext>
                </a:extLst>
              </a:tr>
              <a:tr h="895135">
                <a:tc>
                  <a:txBody>
                    <a:bodyPr/>
                    <a:lstStyle/>
                    <a:p>
                      <a:r>
                        <a:rPr lang="en-GB" dirty="0"/>
                        <a:t>Quarter 3 and 4 </a:t>
                      </a:r>
                      <a:endParaRPr lang="en-GB"/>
                    </a:p>
                    <a:p>
                      <a:pPr lvl="0">
                        <a:buNone/>
                      </a:pPr>
                      <a:r>
                        <a:rPr lang="en-GB" dirty="0"/>
                        <a:t>less number of Visitors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Summer ---North India ---- hill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63991"/>
                  </a:ext>
                </a:extLst>
              </a:tr>
              <a:tr h="895135">
                <a:tc>
                  <a:txBody>
                    <a:bodyPr/>
                    <a:lstStyle/>
                    <a:p>
                      <a:r>
                        <a:rPr lang="en-GB" dirty="0"/>
                        <a:t>Less Visitors for medical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Promote Ayurveda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60622"/>
                  </a:ext>
                </a:extLst>
              </a:tr>
              <a:tr h="8951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Many part of the country are unseen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Encourage Tourists to have experience of hidden gems of India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653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BF87BD-B177-9F0C-05FE-1D6DDD856619}"/>
              </a:ext>
            </a:extLst>
          </p:cNvPr>
          <p:cNvSpPr txBox="1"/>
          <p:nvPr/>
        </p:nvSpPr>
        <p:spPr>
          <a:xfrm>
            <a:off x="1511928" y="5704672"/>
            <a:ext cx="95416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Link to Tableau: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https://public.tableau.com/app/profile/tejal4338/viz/Final_Half_Year_Presentaion/Visitor_2020_Top_Monumnets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70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05b25cec38450e40a3018fdf224ed4fb--inspirational-books-incredible-india.jpg">
            <a:extLst>
              <a:ext uri="{FF2B5EF4-FFF2-40B4-BE49-F238E27FC236}">
                <a16:creationId xmlns:a16="http://schemas.microsoft.com/office/drawing/2014/main" id="{7C5258FA-0791-E076-4981-669856F02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14" r="-1" b="8977"/>
          <a:stretch/>
        </p:blipFill>
        <p:spPr>
          <a:xfrm>
            <a:off x="1584980" y="1676410"/>
            <a:ext cx="8521172" cy="476503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91D11-3534-F4CB-BB7A-89E9DFD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273" y="105447"/>
            <a:ext cx="6396221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  </a:t>
            </a:r>
            <a:r>
              <a:rPr lang="en-US" b="1" i="0" kern="1200" cap="all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45823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GradientVTI</vt:lpstr>
      <vt:lpstr>Exploratory Data Analysis OF Indian Tourism Industry</vt:lpstr>
      <vt:lpstr>Objectives</vt:lpstr>
      <vt:lpstr>Outcomes of Analysis</vt:lpstr>
      <vt:lpstr>        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378</cp:revision>
  <dcterms:created xsi:type="dcterms:W3CDTF">2024-02-14T08:55:56Z</dcterms:created>
  <dcterms:modified xsi:type="dcterms:W3CDTF">2024-02-18T14:56:36Z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