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7" r:id="rId3"/>
    <p:sldId id="260" r:id="rId4"/>
    <p:sldId id="261" r:id="rId5"/>
    <p:sldId id="272" r:id="rId6"/>
    <p:sldId id="270" r:id="rId7"/>
    <p:sldId id="295" r:id="rId8"/>
    <p:sldId id="296" r:id="rId9"/>
    <p:sldId id="297" r:id="rId10"/>
    <p:sldId id="299" r:id="rId11"/>
    <p:sldId id="300" r:id="rId12"/>
    <p:sldId id="301" r:id="rId13"/>
    <p:sldId id="302" r:id="rId14"/>
    <p:sldId id="278" r:id="rId15"/>
  </p:sldIdLst>
  <p:sldSz cx="9144000" cy="5143500" type="screen16x9"/>
  <p:notesSz cx="6858000" cy="9144000"/>
  <p:embeddedFontLst>
    <p:embeddedFont>
      <p:font typeface="Catamaran" charset="0"/>
      <p:regular r:id="rId17"/>
      <p:bold r:id="rId18"/>
    </p:embeddedFont>
    <p:embeddedFont>
      <p:font typeface="Catamaran Thin" charset="0"/>
      <p:regular r:id="rId19"/>
      <p:bold r:id="rId20"/>
    </p:embeddedFont>
    <p:embeddedFont>
      <p:font typeface="Bebas Neue" charset="0"/>
      <p:regular r:id="rId21"/>
    </p:embeddedFont>
    <p:embeddedFont>
      <p:font typeface="Calibri"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3EC2C83-4F27-46E9-AB52-EA9CB43B9D6F}">
  <a:tblStyle styleId="{93EC2C83-4F27-46E9-AB52-EA9CB43B9D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77553AC-1573-4A18-AE2D-678138A4FA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9" d="100"/>
          <a:sy n="99" d="100"/>
        </p:scale>
        <p:origin x="-534"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01144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d9c6d70173_1_1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d9c6d70173_1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81075" y="-78100"/>
            <a:ext cx="11516344" cy="5221552"/>
            <a:chOff x="-981075" y="-78100"/>
            <a:chExt cx="11516344" cy="5221552"/>
          </a:xfrm>
        </p:grpSpPr>
        <p:sp>
          <p:nvSpPr>
            <p:cNvPr id="11" name="Google Shape;11;p2"/>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 name="Google Shape;12;p2"/>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 name="Google Shape;13;p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 name="Google Shape;14;p2"/>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 name="Google Shape;15;p2"/>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 name="Google Shape;16;p2"/>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 name="Google Shape;17;p2"/>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 name="Google Shape;18;p2"/>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 name="Google Shape;19;p2"/>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0" name="Google Shape;20;p2"/>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1" name="Google Shape;21;p2"/>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2" name="Google Shape;22;p2"/>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3" name="Google Shape;23;p2"/>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4" name="Google Shape;24;p2"/>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5" name="Google Shape;25;p2"/>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6" name="Google Shape;26;p2"/>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7" name="Google Shape;27;p2"/>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8" name="Google Shape;28;p2"/>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9" name="Google Shape;29;p2"/>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30" name="Google Shape;30;p2"/>
          <p:cNvSpPr txBox="1">
            <a:spLocks noGrp="1"/>
          </p:cNvSpPr>
          <p:nvPr>
            <p:ph type="ctrTitle"/>
          </p:nvPr>
        </p:nvSpPr>
        <p:spPr>
          <a:xfrm>
            <a:off x="702900" y="3250075"/>
            <a:ext cx="49551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54"/>
        <p:cNvGrpSpPr/>
        <p:nvPr/>
      </p:nvGrpSpPr>
      <p:grpSpPr>
        <a:xfrm>
          <a:off x="0" y="0"/>
          <a:ext cx="0" cy="0"/>
          <a:chOff x="0" y="0"/>
          <a:chExt cx="0" cy="0"/>
        </a:xfrm>
      </p:grpSpPr>
      <p:sp>
        <p:nvSpPr>
          <p:cNvPr id="55" name="Google Shape;55;p4"/>
          <p:cNvSpPr/>
          <p:nvPr/>
        </p:nvSpPr>
        <p:spPr>
          <a:xfrm>
            <a:off x="2500800" y="285475"/>
            <a:ext cx="4142388" cy="457254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6" name="Google Shape;56;p4"/>
          <p:cNvSpPr/>
          <p:nvPr/>
        </p:nvSpPr>
        <p:spPr>
          <a:xfrm>
            <a:off x="4239143" y="104898"/>
            <a:ext cx="665704" cy="73488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7" name="Google Shape;57;p4"/>
          <p:cNvSpPr txBox="1">
            <a:spLocks noGrp="1"/>
          </p:cNvSpPr>
          <p:nvPr>
            <p:ph type="body" idx="1"/>
          </p:nvPr>
        </p:nvSpPr>
        <p:spPr>
          <a:xfrm>
            <a:off x="2753950" y="839775"/>
            <a:ext cx="3636000" cy="3636300"/>
          </a:xfrm>
          <a:prstGeom prst="rect">
            <a:avLst/>
          </a:prstGeom>
        </p:spPr>
        <p:txBody>
          <a:bodyPr spcFirstLastPara="1" wrap="square" lIns="0" tIns="0" rIns="0" bIns="0" anchor="ctr" anchorCtr="0">
            <a:noAutofit/>
          </a:bodyPr>
          <a:lstStyle>
            <a:lvl1pPr marL="457200" lvl="0" indent="-330200" algn="ctr" rtl="0">
              <a:spcBef>
                <a:spcPts val="0"/>
              </a:spcBef>
              <a:spcAft>
                <a:spcPts val="0"/>
              </a:spcAft>
              <a:buClr>
                <a:schemeClr val="lt1"/>
              </a:buClr>
              <a:buSzPts val="1600"/>
              <a:buChar char="⬢"/>
              <a:defRPr i="1">
                <a:solidFill>
                  <a:schemeClr val="lt1"/>
                </a:solidFill>
              </a:defRPr>
            </a:lvl1pPr>
            <a:lvl2pPr marL="914400" lvl="1" indent="-330200" algn="ctr" rtl="0">
              <a:spcBef>
                <a:spcPts val="800"/>
              </a:spcBef>
              <a:spcAft>
                <a:spcPts val="0"/>
              </a:spcAft>
              <a:buClr>
                <a:schemeClr val="lt1"/>
              </a:buClr>
              <a:buSzPts val="1600"/>
              <a:buChar char="⬡"/>
              <a:defRPr i="1">
                <a:solidFill>
                  <a:schemeClr val="lt1"/>
                </a:solidFill>
              </a:defRPr>
            </a:lvl2pPr>
            <a:lvl3pPr marL="1371600" lvl="2" indent="-330200" algn="ctr" rtl="0">
              <a:spcBef>
                <a:spcPts val="800"/>
              </a:spcBef>
              <a:spcAft>
                <a:spcPts val="0"/>
              </a:spcAft>
              <a:buClr>
                <a:schemeClr val="lt1"/>
              </a:buClr>
              <a:buSzPts val="1600"/>
              <a:buChar char="⬡"/>
              <a:defRPr i="1">
                <a:solidFill>
                  <a:schemeClr val="lt1"/>
                </a:solidFill>
              </a:defRPr>
            </a:lvl3pPr>
            <a:lvl4pPr marL="1828800" lvl="3" indent="-381000" algn="ctr" rtl="0">
              <a:spcBef>
                <a:spcPts val="800"/>
              </a:spcBef>
              <a:spcAft>
                <a:spcPts val="0"/>
              </a:spcAft>
              <a:buClr>
                <a:schemeClr val="lt1"/>
              </a:buClr>
              <a:buSzPts val="2400"/>
              <a:buChar char="●"/>
              <a:defRPr i="1">
                <a:solidFill>
                  <a:schemeClr val="lt1"/>
                </a:solidFill>
              </a:defRPr>
            </a:lvl4pPr>
            <a:lvl5pPr marL="2286000" lvl="4" indent="-381000" algn="ctr" rtl="0">
              <a:spcBef>
                <a:spcPts val="800"/>
              </a:spcBef>
              <a:spcAft>
                <a:spcPts val="0"/>
              </a:spcAft>
              <a:buClr>
                <a:schemeClr val="lt1"/>
              </a:buClr>
              <a:buSzPts val="2400"/>
              <a:buChar char="○"/>
              <a:defRPr i="1">
                <a:solidFill>
                  <a:schemeClr val="lt1"/>
                </a:solidFill>
              </a:defRPr>
            </a:lvl5pPr>
            <a:lvl6pPr marL="2743200" lvl="5" indent="-381000" algn="ctr" rtl="0">
              <a:spcBef>
                <a:spcPts val="800"/>
              </a:spcBef>
              <a:spcAft>
                <a:spcPts val="0"/>
              </a:spcAft>
              <a:buClr>
                <a:schemeClr val="lt1"/>
              </a:buClr>
              <a:buSzPts val="2400"/>
              <a:buChar char="■"/>
              <a:defRPr i="1">
                <a:solidFill>
                  <a:schemeClr val="lt1"/>
                </a:solidFill>
              </a:defRPr>
            </a:lvl6pPr>
            <a:lvl7pPr marL="3200400" lvl="6" indent="-381000" algn="ctr" rtl="0">
              <a:spcBef>
                <a:spcPts val="800"/>
              </a:spcBef>
              <a:spcAft>
                <a:spcPts val="0"/>
              </a:spcAft>
              <a:buClr>
                <a:schemeClr val="lt1"/>
              </a:buClr>
              <a:buSzPts val="2400"/>
              <a:buChar char="●"/>
              <a:defRPr i="1">
                <a:solidFill>
                  <a:schemeClr val="lt1"/>
                </a:solidFill>
              </a:defRPr>
            </a:lvl7pPr>
            <a:lvl8pPr marL="3657600" lvl="7" indent="-381000" algn="ctr" rtl="0">
              <a:spcBef>
                <a:spcPts val="800"/>
              </a:spcBef>
              <a:spcAft>
                <a:spcPts val="0"/>
              </a:spcAft>
              <a:buClr>
                <a:schemeClr val="lt1"/>
              </a:buClr>
              <a:buSzPts val="2400"/>
              <a:buChar char="○"/>
              <a:defRPr i="1">
                <a:solidFill>
                  <a:schemeClr val="lt1"/>
                </a:solidFill>
              </a:defRPr>
            </a:lvl8pPr>
            <a:lvl9pPr marL="4114800" lvl="8" indent="-381000" algn="ctr" rtl="0">
              <a:spcBef>
                <a:spcPts val="800"/>
              </a:spcBef>
              <a:spcAft>
                <a:spcPts val="800"/>
              </a:spcAft>
              <a:buClr>
                <a:schemeClr val="lt1"/>
              </a:buClr>
              <a:buSzPts val="2400"/>
              <a:buChar char="■"/>
              <a:defRPr i="1">
                <a:solidFill>
                  <a:schemeClr val="lt1"/>
                </a:solidFill>
              </a:defRPr>
            </a:lvl9pPr>
          </a:lstStyle>
          <a:p>
            <a:endParaRPr/>
          </a:p>
        </p:txBody>
      </p:sp>
      <p:sp>
        <p:nvSpPr>
          <p:cNvPr id="58" name="Google Shape;58;p4"/>
          <p:cNvSpPr txBox="1"/>
          <p:nvPr/>
        </p:nvSpPr>
        <p:spPr>
          <a:xfrm>
            <a:off x="3593400" y="3841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1"/>
                </a:solidFill>
                <a:latin typeface="Catamaran"/>
                <a:ea typeface="Catamaran"/>
                <a:cs typeface="Catamaran"/>
                <a:sym typeface="Catamaran"/>
              </a:rPr>
              <a:t>“</a:t>
            </a:r>
            <a:endParaRPr sz="9600">
              <a:solidFill>
                <a:schemeClr val="accent1"/>
              </a:solidFill>
              <a:latin typeface="Catamaran"/>
              <a:ea typeface="Catamaran"/>
              <a:cs typeface="Catamaran"/>
              <a:sym typeface="Catamaran"/>
            </a:endParaRPr>
          </a:p>
        </p:txBody>
      </p:sp>
      <p:sp>
        <p:nvSpPr>
          <p:cNvPr id="59" name="Google Shape;59;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4"/>
          <p:cNvSpPr/>
          <p:nvPr/>
        </p:nvSpPr>
        <p:spPr>
          <a:xfrm rot="10800000">
            <a:off x="69145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1" name="Google Shape;61;p4"/>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2" name="Google Shape;62;p4"/>
          <p:cNvSpPr/>
          <p:nvPr/>
        </p:nvSpPr>
        <p:spPr>
          <a:xfrm>
            <a:off x="160965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3" name="Google Shape;63;p4"/>
          <p:cNvSpPr/>
          <p:nvPr/>
        </p:nvSpPr>
        <p:spPr>
          <a:xfrm>
            <a:off x="75911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4" name="Google Shape;64;p4"/>
          <p:cNvSpPr/>
          <p:nvPr/>
        </p:nvSpPr>
        <p:spPr>
          <a:xfrm>
            <a:off x="875251" y="3108746"/>
            <a:ext cx="1238537" cy="1367251"/>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5" name="Google Shape;65;p4"/>
          <p:cNvSpPr/>
          <p:nvPr/>
        </p:nvSpPr>
        <p:spPr>
          <a:xfrm>
            <a:off x="6750099" y="2565690"/>
            <a:ext cx="1670713" cy="184417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6" name="Google Shape;66;p4"/>
          <p:cNvSpPr/>
          <p:nvPr/>
        </p:nvSpPr>
        <p:spPr>
          <a:xfrm>
            <a:off x="8078502" y="1646297"/>
            <a:ext cx="1238537" cy="136719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7" name="Google Shape;67;p4"/>
          <p:cNvSpPr/>
          <p:nvPr/>
        </p:nvSpPr>
        <p:spPr>
          <a:xfrm>
            <a:off x="-27622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8" name="Google Shape;68;p4"/>
          <p:cNvSpPr/>
          <p:nvPr/>
        </p:nvSpPr>
        <p:spPr>
          <a:xfrm>
            <a:off x="6750100" y="9939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9" name="Google Shape;69;p4"/>
          <p:cNvSpPr/>
          <p:nvPr/>
        </p:nvSpPr>
        <p:spPr>
          <a:xfrm>
            <a:off x="-211075" y="40392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70"/>
        <p:cNvGrpSpPr/>
        <p:nvPr/>
      </p:nvGrpSpPr>
      <p:grpSpPr>
        <a:xfrm>
          <a:off x="0" y="0"/>
          <a:ext cx="0" cy="0"/>
          <a:chOff x="0" y="0"/>
          <a:chExt cx="0" cy="0"/>
        </a:xfrm>
      </p:grpSpPr>
      <p:sp>
        <p:nvSpPr>
          <p:cNvPr id="71" name="Google Shape;71;p5"/>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72" name="Google Shape;72;p5"/>
          <p:cNvGrpSpPr/>
          <p:nvPr/>
        </p:nvGrpSpPr>
        <p:grpSpPr>
          <a:xfrm>
            <a:off x="6320991" y="-7"/>
            <a:ext cx="3630818" cy="5143498"/>
            <a:chOff x="6320991" y="-7"/>
            <a:chExt cx="3630818" cy="5143498"/>
          </a:xfrm>
        </p:grpSpPr>
        <p:sp>
          <p:nvSpPr>
            <p:cNvPr id="73" name="Google Shape;73;p5"/>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4" name="Google Shape;74;p5"/>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5" name="Google Shape;75;p5"/>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6" name="Google Shape;76;p5"/>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7" name="Google Shape;77;p5"/>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8" name="Google Shape;78;p5"/>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9" name="Google Shape;79;p5"/>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0" name="Google Shape;80;p5"/>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1" name="Google Shape;81;p5"/>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2" name="Google Shape;82;p5"/>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3" name="Google Shape;83;p5"/>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84" name="Google Shape;84;p5"/>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5" name="Google Shape;85;p5"/>
          <p:cNvSpPr txBox="1">
            <a:spLocks noGrp="1"/>
          </p:cNvSpPr>
          <p:nvPr>
            <p:ph type="body" idx="1"/>
          </p:nvPr>
        </p:nvSpPr>
        <p:spPr>
          <a:xfrm>
            <a:off x="779100" y="1503550"/>
            <a:ext cx="6010500" cy="28842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86" name="Google Shape;8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
        <p:cNvGrpSpPr/>
        <p:nvPr/>
      </p:nvGrpSpPr>
      <p:grpSpPr>
        <a:xfrm>
          <a:off x="0" y="0"/>
          <a:ext cx="0" cy="0"/>
          <a:chOff x="0" y="0"/>
          <a:chExt cx="0" cy="0"/>
        </a:xfrm>
      </p:grpSpPr>
      <p:sp>
        <p:nvSpPr>
          <p:cNvPr id="88" name="Google Shape;88;p6"/>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89" name="Google Shape;89;p6"/>
          <p:cNvGrpSpPr/>
          <p:nvPr/>
        </p:nvGrpSpPr>
        <p:grpSpPr>
          <a:xfrm>
            <a:off x="6320991" y="-7"/>
            <a:ext cx="3630818" cy="5143498"/>
            <a:chOff x="6320991" y="-7"/>
            <a:chExt cx="3630818" cy="5143498"/>
          </a:xfrm>
        </p:grpSpPr>
        <p:sp>
          <p:nvSpPr>
            <p:cNvPr id="90" name="Google Shape;90;p6"/>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1" name="Google Shape;91;p6"/>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2" name="Google Shape;92;p6"/>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3" name="Google Shape;93;p6"/>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4" name="Google Shape;94;p6"/>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5" name="Google Shape;95;p6"/>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6" name="Google Shape;96;p6"/>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7" name="Google Shape;97;p6"/>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8" name="Google Shape;98;p6"/>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9" name="Google Shape;99;p6"/>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00" name="Google Shape;100;p6"/>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01" name="Google Shape;101;p6"/>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2" name="Google Shape;102;p6"/>
          <p:cNvSpPr txBox="1">
            <a:spLocks noGrp="1"/>
          </p:cNvSpPr>
          <p:nvPr>
            <p:ph type="body" idx="1"/>
          </p:nvPr>
        </p:nvSpPr>
        <p:spPr>
          <a:xfrm>
            <a:off x="779075" y="1503550"/>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3" name="Google Shape;103;p6"/>
          <p:cNvSpPr txBox="1">
            <a:spLocks noGrp="1"/>
          </p:cNvSpPr>
          <p:nvPr>
            <p:ph type="body" idx="2"/>
          </p:nvPr>
        </p:nvSpPr>
        <p:spPr>
          <a:xfrm>
            <a:off x="3981304" y="1503550"/>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4" name="Google Shape;104;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8"/>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126" name="Google Shape;126;p8"/>
          <p:cNvGrpSpPr/>
          <p:nvPr/>
        </p:nvGrpSpPr>
        <p:grpSpPr>
          <a:xfrm>
            <a:off x="6320991" y="-7"/>
            <a:ext cx="3630818" cy="5143498"/>
            <a:chOff x="6320991" y="-7"/>
            <a:chExt cx="3630818" cy="5143498"/>
          </a:xfrm>
        </p:grpSpPr>
        <p:sp>
          <p:nvSpPr>
            <p:cNvPr id="127" name="Google Shape;127;p8"/>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8" name="Google Shape;128;p8"/>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9" name="Google Shape;129;p8"/>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0" name="Google Shape;130;p8"/>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1" name="Google Shape;131;p8"/>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2" name="Google Shape;132;p8"/>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3" name="Google Shape;133;p8"/>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4" name="Google Shape;134;p8"/>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5" name="Google Shape;135;p8"/>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6" name="Google Shape;136;p8"/>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7" name="Google Shape;137;p8"/>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38" name="Google Shape;138;p8"/>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9" name="Google Shape;139;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solidFill>
          <a:schemeClr val="accent1"/>
        </a:solidFill>
        <a:effectLst/>
      </p:bgPr>
    </p:bg>
    <p:spTree>
      <p:nvGrpSpPr>
        <p:cNvPr id="1" name="Shape 172"/>
        <p:cNvGrpSpPr/>
        <p:nvPr/>
      </p:nvGrpSpPr>
      <p:grpSpPr>
        <a:xfrm>
          <a:off x="0" y="0"/>
          <a:ext cx="0" cy="0"/>
          <a:chOff x="0" y="0"/>
          <a:chExt cx="0" cy="0"/>
        </a:xfrm>
      </p:grpSpPr>
      <p:sp>
        <p:nvSpPr>
          <p:cNvPr id="173" name="Google Shape;173;p11"/>
          <p:cNvSpPr txBox="1">
            <a:spLocks noGrp="1"/>
          </p:cNvSpPr>
          <p:nvPr>
            <p:ph type="sldNum" idx="12"/>
          </p:nvPr>
        </p:nvSpPr>
        <p:spPr>
          <a:xfrm>
            <a:off x="8480584" y="4749851"/>
            <a:ext cx="548700" cy="393600"/>
          </a:xfrm>
          <a:prstGeom prst="rect">
            <a:avLst/>
          </a:prstGeom>
          <a:noFill/>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174" name="Google Shape;174;p11"/>
          <p:cNvGrpSpPr/>
          <p:nvPr/>
        </p:nvGrpSpPr>
        <p:grpSpPr>
          <a:xfrm>
            <a:off x="-981075" y="-78100"/>
            <a:ext cx="11516344" cy="5221552"/>
            <a:chOff x="-981075" y="-78100"/>
            <a:chExt cx="11516344" cy="5221552"/>
          </a:xfrm>
        </p:grpSpPr>
        <p:sp>
          <p:nvSpPr>
            <p:cNvPr id="175" name="Google Shape;175;p1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6" name="Google Shape;176;p1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7" name="Google Shape;177;p1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8" name="Google Shape;178;p11"/>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9" name="Google Shape;179;p1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0" name="Google Shape;180;p1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1" name="Google Shape;181;p1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2" name="Google Shape;182;p1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3" name="Google Shape;183;p1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4" name="Google Shape;184;p1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5" name="Google Shape;185;p1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6" name="Google Shape;186;p1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7" name="Google Shape;187;p1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8" name="Google Shape;188;p11"/>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9" name="Google Shape;189;p11"/>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0" name="Google Shape;190;p11"/>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1" name="Google Shape;191;p11"/>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2" name="Google Shape;192;p11"/>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3" name="Google Shape;193;p11"/>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1pPr>
            <a:lvl2pPr marL="914400" lvl="1" indent="-330200" rtl="0">
              <a:lnSpc>
                <a:spcPct val="115000"/>
              </a:lnSpc>
              <a:spcBef>
                <a:spcPts val="80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2pPr>
            <a:lvl3pPr marL="1371600" lvl="2" indent="-330200" rtl="0">
              <a:lnSpc>
                <a:spcPct val="115000"/>
              </a:lnSpc>
              <a:spcBef>
                <a:spcPts val="800"/>
              </a:spcBef>
              <a:spcAft>
                <a:spcPts val="0"/>
              </a:spcAft>
              <a:buClr>
                <a:schemeClr val="dk2"/>
              </a:buClr>
              <a:buSzPts val="16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Catamaran"/>
                <a:ea typeface="Catamaran"/>
                <a:cs typeface="Catamaran"/>
                <a:sym typeface="Catamaran"/>
              </a:defRPr>
            </a:lvl1pPr>
            <a:lvl2pPr lvl="1" algn="r" rtl="0">
              <a:buNone/>
              <a:defRPr sz="1300">
                <a:solidFill>
                  <a:schemeClr val="accent1"/>
                </a:solidFill>
                <a:latin typeface="Catamaran"/>
                <a:ea typeface="Catamaran"/>
                <a:cs typeface="Catamaran"/>
                <a:sym typeface="Catamaran"/>
              </a:defRPr>
            </a:lvl2pPr>
            <a:lvl3pPr lvl="2" algn="r" rtl="0">
              <a:buNone/>
              <a:defRPr sz="1300">
                <a:solidFill>
                  <a:schemeClr val="accent1"/>
                </a:solidFill>
                <a:latin typeface="Catamaran"/>
                <a:ea typeface="Catamaran"/>
                <a:cs typeface="Catamaran"/>
                <a:sym typeface="Catamaran"/>
              </a:defRPr>
            </a:lvl3pPr>
            <a:lvl4pPr lvl="3" algn="r" rtl="0">
              <a:buNone/>
              <a:defRPr sz="1300">
                <a:solidFill>
                  <a:schemeClr val="accent1"/>
                </a:solidFill>
                <a:latin typeface="Catamaran"/>
                <a:ea typeface="Catamaran"/>
                <a:cs typeface="Catamaran"/>
                <a:sym typeface="Catamaran"/>
              </a:defRPr>
            </a:lvl4pPr>
            <a:lvl5pPr lvl="4" algn="r" rtl="0">
              <a:buNone/>
              <a:defRPr sz="1300">
                <a:solidFill>
                  <a:schemeClr val="accent1"/>
                </a:solidFill>
                <a:latin typeface="Catamaran"/>
                <a:ea typeface="Catamaran"/>
                <a:cs typeface="Catamaran"/>
                <a:sym typeface="Catamaran"/>
              </a:defRPr>
            </a:lvl5pPr>
            <a:lvl6pPr lvl="5" algn="r" rtl="0">
              <a:buNone/>
              <a:defRPr sz="1300">
                <a:solidFill>
                  <a:schemeClr val="accent1"/>
                </a:solidFill>
                <a:latin typeface="Catamaran"/>
                <a:ea typeface="Catamaran"/>
                <a:cs typeface="Catamaran"/>
                <a:sym typeface="Catamaran"/>
              </a:defRPr>
            </a:lvl6pPr>
            <a:lvl7pPr lvl="6" algn="r" rtl="0">
              <a:buNone/>
              <a:defRPr sz="1300">
                <a:solidFill>
                  <a:schemeClr val="accent1"/>
                </a:solidFill>
                <a:latin typeface="Catamaran"/>
                <a:ea typeface="Catamaran"/>
                <a:cs typeface="Catamaran"/>
                <a:sym typeface="Catamaran"/>
              </a:defRPr>
            </a:lvl7pPr>
            <a:lvl8pPr lvl="7" algn="r" rtl="0">
              <a:buNone/>
              <a:defRPr sz="1300">
                <a:solidFill>
                  <a:schemeClr val="accent1"/>
                </a:solidFill>
                <a:latin typeface="Catamaran"/>
                <a:ea typeface="Catamaran"/>
                <a:cs typeface="Catamaran"/>
                <a:sym typeface="Catamaran"/>
              </a:defRPr>
            </a:lvl8pPr>
            <a:lvl9pPr lvl="8" algn="r" rtl="0">
              <a:buNone/>
              <a:defRPr sz="13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12"/>
          <p:cNvSpPr txBox="1">
            <a:spLocks noGrp="1"/>
          </p:cNvSpPr>
          <p:nvPr>
            <p:ph type="ctrTitle"/>
          </p:nvPr>
        </p:nvSpPr>
        <p:spPr>
          <a:xfrm>
            <a:off x="304800" y="1352550"/>
            <a:ext cx="4955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5400" dirty="0" smtClean="0">
                <a:solidFill>
                  <a:schemeClr val="bg1"/>
                </a:solidFill>
                <a:latin typeface="Times New Roman" pitchFamily="18" charset="0"/>
                <a:cs typeface="Times New Roman" pitchFamily="18" charset="0"/>
              </a:rPr>
              <a:t>Placement Management System</a:t>
            </a:r>
            <a:endParaRPr sz="5400" dirty="0">
              <a:solidFill>
                <a:schemeClr val="bg1"/>
              </a:solidFill>
              <a:latin typeface="Times New Roman" pitchFamily="18" charset="0"/>
              <a:cs typeface="Times New Roman"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514350"/>
            <a:ext cx="3803650" cy="33561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Rectangle 3"/>
          <p:cNvSpPr/>
          <p:nvPr/>
        </p:nvSpPr>
        <p:spPr>
          <a:xfrm>
            <a:off x="304800" y="2800350"/>
            <a:ext cx="4572000" cy="1015663"/>
          </a:xfrm>
          <a:prstGeom prst="rect">
            <a:avLst/>
          </a:prstGeom>
        </p:spPr>
        <p:txBody>
          <a:bodyPr>
            <a:spAutoFit/>
          </a:bodyPr>
          <a:lstStyle/>
          <a:p>
            <a:r>
              <a:rPr lang="en" sz="2000" b="1" dirty="0" smtClean="0">
                <a:solidFill>
                  <a:schemeClr val="bg1"/>
                </a:solidFill>
                <a:latin typeface="Times New Roman" panose="02020603050405020304" pitchFamily="18" charset="0"/>
                <a:cs typeface="Times New Roman" panose="02020603050405020304" pitchFamily="18" charset="0"/>
              </a:rPr>
              <a:t>By Tejal Mahale</a:t>
            </a:r>
          </a:p>
          <a:p>
            <a:r>
              <a:rPr lang="en" sz="2000" b="1" dirty="0" smtClean="0">
                <a:solidFill>
                  <a:schemeClr val="bg1"/>
                </a:solidFill>
                <a:latin typeface="Times New Roman" panose="02020603050405020304" pitchFamily="18" charset="0"/>
                <a:cs typeface="Times New Roman" panose="02020603050405020304" pitchFamily="18" charset="0"/>
              </a:rPr>
              <a:t>     </a:t>
            </a:r>
            <a:r>
              <a:rPr lang="en-US" sz="2000" b="1" dirty="0">
                <a:solidFill>
                  <a:schemeClr val="bg1"/>
                </a:solidFill>
                <a:latin typeface="Times New Roman" panose="02020603050405020304" pitchFamily="18" charset="0"/>
                <a:cs typeface="Times New Roman" panose="02020603050405020304" pitchFamily="18" charset="0"/>
              </a:rPr>
              <a:t>Student ID :   </a:t>
            </a:r>
            <a:r>
              <a:rPr lang="en-US" sz="2000" b="1" dirty="0">
                <a:solidFill>
                  <a:schemeClr val="bg1"/>
                </a:solidFill>
                <a:latin typeface="Times New Roman" pitchFamily="18" charset="0"/>
                <a:cs typeface="Times New Roman" pitchFamily="18" charset="0"/>
              </a:rPr>
              <a:t>EBEON0721401008</a:t>
            </a:r>
            <a:r>
              <a:rPr lang="en-US" sz="2000" b="1" dirty="0">
                <a:solidFill>
                  <a:schemeClr val="bg1"/>
                </a:solidFill>
                <a:latin typeface="Times New Roman" panose="02020603050405020304" pitchFamily="18" charset="0"/>
                <a:cs typeface="Times New Roman" panose="02020603050405020304" pitchFamily="18" charset="0"/>
              </a:rPr>
              <a:t/>
            </a:r>
            <a:br>
              <a:rPr lang="en-US" sz="2000" b="1" dirty="0">
                <a:solidFill>
                  <a:schemeClr val="bg1"/>
                </a:solidFill>
                <a:latin typeface="Times New Roman" panose="02020603050405020304" pitchFamily="18" charset="0"/>
                <a:cs typeface="Times New Roman" panose="02020603050405020304" pitchFamily="18" charset="0"/>
              </a:rPr>
            </a:br>
            <a:r>
              <a:rPr lang="en-US" sz="2000" b="1" dirty="0">
                <a:solidFill>
                  <a:schemeClr val="bg1"/>
                </a:solidFill>
                <a:latin typeface="Times New Roman" panose="02020603050405020304" pitchFamily="18" charset="0"/>
                <a:cs typeface="Times New Roman" panose="02020603050405020304" pitchFamily="18" charset="0"/>
              </a:rPr>
              <a:t>     Batch Code :   5759</a:t>
            </a:r>
            <a:endParaRPr lang="en-US" sz="20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9" name="Google Shape;369;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sp>
        <p:nvSpPr>
          <p:cNvPr id="2" name="Rectangle 1"/>
          <p:cNvSpPr/>
          <p:nvPr/>
        </p:nvSpPr>
        <p:spPr>
          <a:xfrm>
            <a:off x="2275573" y="133350"/>
            <a:ext cx="4572000" cy="1938992"/>
          </a:xfrm>
          <a:prstGeom prst="rect">
            <a:avLst/>
          </a:prstGeom>
        </p:spPr>
        <p:txBody>
          <a:bodyPr>
            <a:spAutoFit/>
          </a:bodyPr>
          <a:lstStyle/>
          <a:p>
            <a:r>
              <a:rPr lang="en-US" sz="4000" u="sng" dirty="0" smtClean="0">
                <a:solidFill>
                  <a:schemeClr val="bg1"/>
                </a:solidFill>
                <a:latin typeface="Times New Roman" panose="02020603050405020304" pitchFamily="18" charset="0"/>
                <a:ea typeface="Bebas Neue"/>
                <a:cs typeface="Times New Roman" panose="02020603050405020304" pitchFamily="18" charset="0"/>
                <a:sym typeface="Bebas Neue"/>
              </a:rPr>
              <a:t>Screenshot</a:t>
            </a:r>
            <a:endParaRPr lang="en-US" sz="4000" u="sng" dirty="0">
              <a:solidFill>
                <a:schemeClr val="bg1"/>
              </a:solidFill>
              <a:latin typeface="Times New Roman" panose="02020603050405020304" pitchFamily="18" charset="0"/>
              <a:ea typeface="Bebas Neue"/>
              <a:cs typeface="Times New Roman" panose="02020603050405020304" pitchFamily="18" charset="0"/>
              <a:sym typeface="Bebas Neue"/>
            </a:endParaRPr>
          </a:p>
          <a:p>
            <a:pPr lvl="0"/>
            <a:r>
              <a:rPr lang="en-US" sz="2400" dirty="0">
                <a:solidFill>
                  <a:schemeClr val="bg1"/>
                </a:solidFill>
                <a:latin typeface="Times New Roman" panose="02020603050405020304" pitchFamily="18" charset="0"/>
                <a:ea typeface="Bebas Neue"/>
                <a:cs typeface="Times New Roman" panose="02020603050405020304" pitchFamily="18" charset="0"/>
                <a:sym typeface="Bebas Neue"/>
              </a:rPr>
              <a:t>S</a:t>
            </a:r>
            <a:r>
              <a:rPr lang="en-US" sz="2400" dirty="0" smtClean="0">
                <a:solidFill>
                  <a:schemeClr val="bg1"/>
                </a:solidFill>
                <a:latin typeface="Times New Roman" panose="02020603050405020304" pitchFamily="18" charset="0"/>
                <a:ea typeface="Bebas Neue"/>
                <a:cs typeface="Times New Roman" panose="02020603050405020304" pitchFamily="18" charset="0"/>
                <a:sym typeface="Bebas Neue"/>
              </a:rPr>
              <a:t>tudent Dashboard Page :</a:t>
            </a:r>
          </a:p>
          <a:p>
            <a:pPr lvl="0">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a:p>
            <a:pPr lvl="0">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373" y="1276350"/>
            <a:ext cx="6248400" cy="3509843"/>
          </a:xfrm>
          <a:prstGeom prst="rect">
            <a:avLst/>
          </a:prstGeom>
        </p:spPr>
      </p:pic>
    </p:spTree>
    <p:extLst>
      <p:ext uri="{BB962C8B-B14F-4D97-AF65-F5344CB8AC3E}">
        <p14:creationId xmlns:p14="http://schemas.microsoft.com/office/powerpoint/2010/main" val="4197593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9" name="Google Shape;369;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11</a:t>
            </a:fld>
            <a:endParaRPr>
              <a:solidFill>
                <a:schemeClr val="lt1"/>
              </a:solidFill>
            </a:endParaRPr>
          </a:p>
        </p:txBody>
      </p:sp>
      <p:sp>
        <p:nvSpPr>
          <p:cNvPr id="2" name="Rectangle 1"/>
          <p:cNvSpPr/>
          <p:nvPr/>
        </p:nvSpPr>
        <p:spPr>
          <a:xfrm>
            <a:off x="2275573" y="133350"/>
            <a:ext cx="4572000" cy="1938992"/>
          </a:xfrm>
          <a:prstGeom prst="rect">
            <a:avLst/>
          </a:prstGeom>
        </p:spPr>
        <p:txBody>
          <a:bodyPr>
            <a:spAutoFit/>
          </a:bodyPr>
          <a:lstStyle/>
          <a:p>
            <a:r>
              <a:rPr lang="en-US" sz="4000" u="sng" dirty="0" smtClean="0">
                <a:solidFill>
                  <a:schemeClr val="bg1"/>
                </a:solidFill>
                <a:latin typeface="Times New Roman" panose="02020603050405020304" pitchFamily="18" charset="0"/>
                <a:ea typeface="Bebas Neue"/>
                <a:cs typeface="Times New Roman" panose="02020603050405020304" pitchFamily="18" charset="0"/>
                <a:sym typeface="Bebas Neue"/>
              </a:rPr>
              <a:t>Screenshot</a:t>
            </a:r>
            <a:endParaRPr lang="en-US" sz="4000" u="sng" dirty="0">
              <a:solidFill>
                <a:schemeClr val="bg1"/>
              </a:solidFill>
              <a:latin typeface="Times New Roman" panose="02020603050405020304" pitchFamily="18" charset="0"/>
              <a:ea typeface="Bebas Neue"/>
              <a:cs typeface="Times New Roman" panose="02020603050405020304" pitchFamily="18" charset="0"/>
              <a:sym typeface="Bebas Neue"/>
            </a:endParaRPr>
          </a:p>
          <a:p>
            <a:pPr lvl="0"/>
            <a:r>
              <a:rPr lang="en-US" sz="2400" dirty="0" smtClean="0">
                <a:solidFill>
                  <a:schemeClr val="bg1"/>
                </a:solidFill>
                <a:latin typeface="Times New Roman" panose="02020603050405020304" pitchFamily="18" charset="0"/>
                <a:ea typeface="Bebas Neue"/>
                <a:cs typeface="Times New Roman" panose="02020603050405020304" pitchFamily="18" charset="0"/>
                <a:sym typeface="Bebas Neue"/>
              </a:rPr>
              <a:t>Student View Job Dashboard Page:</a:t>
            </a:r>
          </a:p>
          <a:p>
            <a:pPr lvl="0">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a:p>
            <a:pPr lvl="0">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873" y="1276350"/>
            <a:ext cx="6629400" cy="3723858"/>
          </a:xfrm>
          <a:prstGeom prst="rect">
            <a:avLst/>
          </a:prstGeom>
        </p:spPr>
      </p:pic>
    </p:spTree>
    <p:extLst>
      <p:ext uri="{BB962C8B-B14F-4D97-AF65-F5344CB8AC3E}">
        <p14:creationId xmlns:p14="http://schemas.microsoft.com/office/powerpoint/2010/main" val="1822352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9" name="Google Shape;369;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12</a:t>
            </a:fld>
            <a:endParaRPr>
              <a:solidFill>
                <a:schemeClr val="lt1"/>
              </a:solidFill>
            </a:endParaRPr>
          </a:p>
        </p:txBody>
      </p:sp>
      <p:sp>
        <p:nvSpPr>
          <p:cNvPr id="2" name="Rectangle 1"/>
          <p:cNvSpPr/>
          <p:nvPr/>
        </p:nvSpPr>
        <p:spPr>
          <a:xfrm>
            <a:off x="1752600" y="133350"/>
            <a:ext cx="5638800" cy="1938992"/>
          </a:xfrm>
          <a:prstGeom prst="rect">
            <a:avLst/>
          </a:prstGeom>
        </p:spPr>
        <p:txBody>
          <a:bodyPr wrap="square">
            <a:spAutoFit/>
          </a:bodyPr>
          <a:lstStyle/>
          <a:p>
            <a:r>
              <a:rPr lang="en-US" sz="4000" u="sng" dirty="0" smtClean="0">
                <a:solidFill>
                  <a:schemeClr val="bg1"/>
                </a:solidFill>
                <a:latin typeface="Times New Roman" panose="02020603050405020304" pitchFamily="18" charset="0"/>
                <a:ea typeface="Bebas Neue"/>
                <a:cs typeface="Times New Roman" panose="02020603050405020304" pitchFamily="18" charset="0"/>
                <a:sym typeface="Bebas Neue"/>
              </a:rPr>
              <a:t>Screenshot</a:t>
            </a:r>
            <a:endParaRPr lang="en-US" sz="4000" u="sng" dirty="0">
              <a:solidFill>
                <a:schemeClr val="bg1"/>
              </a:solidFill>
              <a:latin typeface="Times New Roman" panose="02020603050405020304" pitchFamily="18" charset="0"/>
              <a:ea typeface="Bebas Neue"/>
              <a:cs typeface="Times New Roman" panose="02020603050405020304" pitchFamily="18" charset="0"/>
              <a:sym typeface="Bebas Neue"/>
            </a:endParaRPr>
          </a:p>
          <a:p>
            <a:pPr lvl="0"/>
            <a:r>
              <a:rPr lang="en-US" sz="2400" dirty="0" smtClean="0">
                <a:solidFill>
                  <a:schemeClr val="bg1"/>
                </a:solidFill>
                <a:latin typeface="Times New Roman" panose="02020603050405020304" pitchFamily="18" charset="0"/>
                <a:ea typeface="Bebas Neue"/>
                <a:cs typeface="Times New Roman" panose="02020603050405020304" pitchFamily="18" charset="0"/>
                <a:sym typeface="Bebas Neue"/>
              </a:rPr>
              <a:t>Admin Manage Student Dashboard Page:</a:t>
            </a:r>
          </a:p>
          <a:p>
            <a:pPr lvl="0">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a:p>
            <a:pPr lvl="0">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304559"/>
            <a:ext cx="6629400" cy="3723858"/>
          </a:xfrm>
          <a:prstGeom prst="rect">
            <a:avLst/>
          </a:prstGeom>
        </p:spPr>
      </p:pic>
    </p:spTree>
    <p:extLst>
      <p:ext uri="{BB962C8B-B14F-4D97-AF65-F5344CB8AC3E}">
        <p14:creationId xmlns:p14="http://schemas.microsoft.com/office/powerpoint/2010/main" val="885599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9" name="Google Shape;369;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13</a:t>
            </a:fld>
            <a:endParaRPr>
              <a:solidFill>
                <a:schemeClr val="lt1"/>
              </a:solidFill>
            </a:endParaRPr>
          </a:p>
        </p:txBody>
      </p:sp>
      <p:sp>
        <p:nvSpPr>
          <p:cNvPr id="2" name="Rectangle 1"/>
          <p:cNvSpPr/>
          <p:nvPr/>
        </p:nvSpPr>
        <p:spPr>
          <a:xfrm>
            <a:off x="1752600" y="133350"/>
            <a:ext cx="5638800" cy="1938992"/>
          </a:xfrm>
          <a:prstGeom prst="rect">
            <a:avLst/>
          </a:prstGeom>
        </p:spPr>
        <p:txBody>
          <a:bodyPr wrap="square">
            <a:spAutoFit/>
          </a:bodyPr>
          <a:lstStyle/>
          <a:p>
            <a:r>
              <a:rPr lang="en-US" sz="4000" u="sng" dirty="0" smtClean="0">
                <a:solidFill>
                  <a:schemeClr val="bg1"/>
                </a:solidFill>
                <a:latin typeface="Times New Roman" panose="02020603050405020304" pitchFamily="18" charset="0"/>
                <a:ea typeface="Bebas Neue"/>
                <a:cs typeface="Times New Roman" panose="02020603050405020304" pitchFamily="18" charset="0"/>
                <a:sym typeface="Bebas Neue"/>
              </a:rPr>
              <a:t>Screenshot</a:t>
            </a:r>
            <a:endParaRPr lang="en-US" sz="4000" u="sng" dirty="0">
              <a:solidFill>
                <a:schemeClr val="bg1"/>
              </a:solidFill>
              <a:latin typeface="Times New Roman" panose="02020603050405020304" pitchFamily="18" charset="0"/>
              <a:ea typeface="Bebas Neue"/>
              <a:cs typeface="Times New Roman" panose="02020603050405020304" pitchFamily="18" charset="0"/>
              <a:sym typeface="Bebas Neue"/>
            </a:endParaRPr>
          </a:p>
          <a:p>
            <a:pPr lvl="0"/>
            <a:r>
              <a:rPr lang="en-US" sz="2400" dirty="0" smtClean="0">
                <a:solidFill>
                  <a:schemeClr val="bg1"/>
                </a:solidFill>
                <a:latin typeface="Times New Roman" panose="02020603050405020304" pitchFamily="18" charset="0"/>
                <a:ea typeface="Bebas Neue"/>
                <a:cs typeface="Times New Roman" panose="02020603050405020304" pitchFamily="18" charset="0"/>
                <a:sym typeface="Bebas Neue"/>
              </a:rPr>
              <a:t>Student Applied Job Dashboard Page:</a:t>
            </a:r>
          </a:p>
          <a:p>
            <a:pPr lvl="0">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a:p>
            <a:pPr lvl="0">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314249"/>
            <a:ext cx="6705600" cy="3766661"/>
          </a:xfrm>
          <a:prstGeom prst="rect">
            <a:avLst/>
          </a:prstGeom>
        </p:spPr>
      </p:pic>
    </p:spTree>
    <p:extLst>
      <p:ext uri="{BB962C8B-B14F-4D97-AF65-F5344CB8AC3E}">
        <p14:creationId xmlns:p14="http://schemas.microsoft.com/office/powerpoint/2010/main" val="27453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4"/>
          <p:cNvSpPr txBox="1">
            <a:spLocks noGrp="1"/>
          </p:cNvSpPr>
          <p:nvPr>
            <p:ph type="ctrTitle" idx="4294967295"/>
          </p:nvPr>
        </p:nvSpPr>
        <p:spPr>
          <a:xfrm>
            <a:off x="3381175" y="1054175"/>
            <a:ext cx="44223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dirty="0" smtClean="0">
                <a:solidFill>
                  <a:schemeClr val="lt1"/>
                </a:solidFill>
              </a:rPr>
              <a:t>THANKS!</a:t>
            </a:r>
            <a:endParaRPr sz="7200" dirty="0">
              <a:solidFill>
                <a:schemeClr val="lt1"/>
              </a:solidFill>
            </a:endParaRPr>
          </a:p>
        </p:txBody>
      </p:sp>
      <p:sp>
        <p:nvSpPr>
          <p:cNvPr id="506" name="Google Shape;506;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pic>
        <p:nvPicPr>
          <p:cNvPr id="507" name="Google Shape;507;p34"/>
          <p:cNvPicPr preferRelativeResize="0"/>
          <p:nvPr/>
        </p:nvPicPr>
        <p:blipFill>
          <a:blip r:embed="rId3">
            <a:extLst>
              <a:ext uri="{28A0092B-C50C-407E-A947-70E740481C1C}">
                <a14:useLocalDpi xmlns:a14="http://schemas.microsoft.com/office/drawing/2010/main" val="0"/>
              </a:ext>
            </a:extLst>
          </a:blip>
          <a:stretch>
            <a:fillRect/>
          </a:stretch>
        </p:blipFill>
        <p:spPr>
          <a:xfrm>
            <a:off x="1188150" y="620513"/>
            <a:ext cx="1975353" cy="1742958"/>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INTRODUCTION</a:t>
            </a:r>
            <a:endParaRPr dirty="0"/>
          </a:p>
        </p:txBody>
      </p:sp>
      <p:sp>
        <p:nvSpPr>
          <p:cNvPr id="208" name="Google Shape;208;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209" name="Google Shape;209;p13"/>
          <p:cNvGrpSpPr/>
          <p:nvPr/>
        </p:nvGrpSpPr>
        <p:grpSpPr>
          <a:xfrm>
            <a:off x="132749" y="915045"/>
            <a:ext cx="269364" cy="224087"/>
            <a:chOff x="1926350" y="995225"/>
            <a:chExt cx="428650" cy="356600"/>
          </a:xfrm>
        </p:grpSpPr>
        <p:sp>
          <p:nvSpPr>
            <p:cNvPr id="210" name="Google Shape;210;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1" name="Google Shape;211;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2" name="Google Shape;212;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3" name="Google Shape;213;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5" name="Rectangle 4"/>
          <p:cNvSpPr/>
          <p:nvPr/>
        </p:nvSpPr>
        <p:spPr>
          <a:xfrm>
            <a:off x="533400" y="1352550"/>
            <a:ext cx="7086600" cy="3785652"/>
          </a:xfrm>
          <a:prstGeom prst="rect">
            <a:avLst/>
          </a:prstGeom>
        </p:spPr>
        <p:txBody>
          <a:bodyPr wrap="square">
            <a:spAutoFit/>
          </a:bodyPr>
          <a:lstStyle/>
          <a:p>
            <a:pPr marL="285750" indent="-285750">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The project named “Placement Management System”, a student/company information system is a window based application created in Java Spring Boot. </a:t>
            </a:r>
          </a:p>
          <a:p>
            <a:pPr marL="285750" indent="-285750">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The project has been developed on the basis of “Placement Cell” being presently used in the University for storing and retrieving the information of students and companies who are registered in placement cell. </a:t>
            </a:r>
          </a:p>
          <a:p>
            <a:pPr marL="285750" indent="-285750">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The Placement Cell maintains a large database of students wherein all the information of student including the personal records and the academic performance in terms of the marks and grades is stored and company information including resume of company and facilities it provide. </a:t>
            </a:r>
          </a:p>
          <a:p>
            <a:pPr marL="285750" indent="-285750">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The software retrieves this data and displays as per the user requirement.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txBox="1">
            <a:spLocks noGrp="1"/>
          </p:cNvSpPr>
          <p:nvPr>
            <p:ph type="body" idx="1"/>
          </p:nvPr>
        </p:nvSpPr>
        <p:spPr>
          <a:xfrm>
            <a:off x="304800" y="2313345"/>
            <a:ext cx="8382000" cy="2809501"/>
          </a:xfrm>
          <a:prstGeom prst="rect">
            <a:avLst/>
          </a:prstGeom>
        </p:spPr>
        <p:txBody>
          <a:bodyPr spcFirstLastPara="1" wrap="square" lIns="0" tIns="0" rIns="0" bIns="0" anchor="ctr" anchorCtr="0">
            <a:noAutofit/>
          </a:bodyPr>
          <a:lstStyle/>
          <a:p>
            <a:pPr marL="285750" lvl="0" indent="-285750" algn="l">
              <a:lnSpc>
                <a:spcPct val="100000"/>
              </a:lnSpc>
              <a:spcAft>
                <a:spcPts val="800"/>
              </a:spcAft>
              <a:buFont typeface="Arial" panose="020B0604020202020204" pitchFamily="34" charset="0"/>
              <a:buChar char="•"/>
            </a:pPr>
            <a:r>
              <a:rPr lang="en-US" sz="2000" i="0" dirty="0">
                <a:solidFill>
                  <a:schemeClr val="bg1"/>
                </a:solidFill>
                <a:latin typeface="Times New Roman" panose="02020603050405020304" pitchFamily="18" charset="0"/>
                <a:cs typeface="Times New Roman" panose="02020603050405020304" pitchFamily="18" charset="0"/>
              </a:rPr>
              <a:t>Our project explains about the </a:t>
            </a:r>
            <a:r>
              <a:rPr lang="en-US" sz="2000" dirty="0">
                <a:solidFill>
                  <a:schemeClr val="bg1"/>
                </a:solidFill>
                <a:latin typeface="Times New Roman" panose="02020603050405020304" pitchFamily="18" charset="0"/>
                <a:cs typeface="Times New Roman" panose="02020603050405020304" pitchFamily="18" charset="0"/>
              </a:rPr>
              <a:t>Placement Management System</a:t>
            </a:r>
            <a:r>
              <a:rPr lang="en-US" sz="2000" i="0" dirty="0">
                <a:solidFill>
                  <a:schemeClr val="bg1"/>
                </a:solidFill>
                <a:latin typeface="Times New Roman" panose="02020603050405020304" pitchFamily="18" charset="0"/>
                <a:cs typeface="Times New Roman" panose="02020603050405020304" pitchFamily="18" charset="0"/>
              </a:rPr>
              <a:t>. This project mainly explains the various actions related to placement related to students and recruiter. You can search various jobs and shuffle according to category. </a:t>
            </a:r>
          </a:p>
          <a:p>
            <a:pPr marL="285750" indent="-285750">
              <a:lnSpc>
                <a:spcPct val="100000"/>
              </a:lnSpc>
              <a:spcAft>
                <a:spcPts val="800"/>
              </a:spcAft>
              <a:buFont typeface="Arial" panose="020B0604020202020204" pitchFamily="34" charset="0"/>
              <a:buChar char="•"/>
            </a:pPr>
            <a:r>
              <a:rPr lang="en-US" sz="2000" i="0" dirty="0">
                <a:solidFill>
                  <a:schemeClr val="bg1"/>
                </a:solidFill>
                <a:latin typeface="Times New Roman" panose="02020603050405020304" pitchFamily="18" charset="0"/>
                <a:cs typeface="Times New Roman" panose="02020603050405020304" pitchFamily="18" charset="0"/>
              </a:rPr>
              <a:t>I have developed this Application in </a:t>
            </a:r>
            <a:r>
              <a:rPr lang="en-US" sz="2000" b="1" i="0" dirty="0">
                <a:solidFill>
                  <a:schemeClr val="bg1"/>
                </a:solidFill>
                <a:latin typeface="Times New Roman" panose="02020603050405020304" pitchFamily="18" charset="0"/>
                <a:cs typeface="Times New Roman" panose="02020603050405020304" pitchFamily="18" charset="0"/>
              </a:rPr>
              <a:t>Spring Boot, Spring Data JPA, Hibernate, </a:t>
            </a:r>
            <a:r>
              <a:rPr lang="en-US" sz="2000" b="1" i="0" dirty="0" err="1">
                <a:solidFill>
                  <a:schemeClr val="bg1"/>
                </a:solidFill>
                <a:latin typeface="Times New Roman" panose="02020603050405020304" pitchFamily="18" charset="0"/>
                <a:cs typeface="Times New Roman" panose="02020603050405020304" pitchFamily="18" charset="0"/>
              </a:rPr>
              <a:t>Thymeleaf</a:t>
            </a:r>
            <a:r>
              <a:rPr lang="en-US" sz="2000" b="1" i="0" dirty="0">
                <a:solidFill>
                  <a:schemeClr val="bg1"/>
                </a:solidFill>
                <a:latin typeface="Times New Roman" panose="02020603050405020304" pitchFamily="18" charset="0"/>
                <a:cs typeface="Times New Roman" panose="02020603050405020304" pitchFamily="18" charset="0"/>
              </a:rPr>
              <a:t>, &amp; MySQL.</a:t>
            </a:r>
          </a:p>
          <a:p>
            <a:pPr marL="285750" lvl="0" indent="-285750" algn="l">
              <a:lnSpc>
                <a:spcPct val="100000"/>
              </a:lnSpc>
              <a:spcAft>
                <a:spcPts val="800"/>
              </a:spcAft>
              <a:buFont typeface="Arial" panose="020B0604020202020204" pitchFamily="34" charset="0"/>
              <a:buChar char="•"/>
            </a:pPr>
            <a:r>
              <a:rPr lang="en-US" sz="2000" b="1" i="0" dirty="0">
                <a:solidFill>
                  <a:schemeClr val="bg1"/>
                </a:solidFill>
                <a:latin typeface="Times New Roman" panose="02020603050405020304" pitchFamily="18" charset="0"/>
                <a:cs typeface="Times New Roman" panose="02020603050405020304" pitchFamily="18" charset="0"/>
              </a:rPr>
              <a:t> </a:t>
            </a:r>
            <a:r>
              <a:rPr lang="en-US" sz="2000" i="0" dirty="0">
                <a:solidFill>
                  <a:schemeClr val="bg1"/>
                </a:solidFill>
                <a:latin typeface="Times New Roman" panose="02020603050405020304" pitchFamily="18" charset="0"/>
                <a:cs typeface="Times New Roman" panose="02020603050405020304" pitchFamily="18" charset="0"/>
              </a:rPr>
              <a:t>It’s a web-based projects so I have used </a:t>
            </a:r>
            <a:r>
              <a:rPr lang="en-US" sz="2000" b="1" i="0" dirty="0">
                <a:solidFill>
                  <a:schemeClr val="bg1"/>
                </a:solidFill>
                <a:latin typeface="Times New Roman" panose="02020603050405020304" pitchFamily="18" charset="0"/>
                <a:cs typeface="Times New Roman" panose="02020603050405020304" pitchFamily="18" charset="0"/>
              </a:rPr>
              <a:t>HTML, CSS, JavaScript and Bootstrap also</a:t>
            </a:r>
            <a:r>
              <a:rPr lang="en-US" sz="2000" i="0" dirty="0">
                <a:solidFill>
                  <a:schemeClr val="bg1"/>
                </a:solidFill>
                <a:latin typeface="Times New Roman" panose="02020603050405020304" pitchFamily="18" charset="0"/>
                <a:cs typeface="Times New Roman" panose="02020603050405020304" pitchFamily="18" charset="0"/>
              </a:rPr>
              <a:t>. </a:t>
            </a:r>
          </a:p>
          <a:p>
            <a:pPr marL="0" lvl="0" indent="0" algn="l">
              <a:lnSpc>
                <a:spcPct val="100000"/>
              </a:lnSpc>
              <a:spcAft>
                <a:spcPts val="800"/>
              </a:spcAft>
              <a:buNone/>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34" name="Google Shape;234;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Rectangle 1"/>
          <p:cNvSpPr/>
          <p:nvPr/>
        </p:nvSpPr>
        <p:spPr>
          <a:xfrm>
            <a:off x="3124200" y="1123950"/>
            <a:ext cx="3276600"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Project</a:t>
            </a:r>
            <a:r>
              <a:rPr lang="en" sz="3200" b="1" dirty="0" smtClean="0">
                <a:solidFill>
                  <a:schemeClr val="bg1"/>
                </a:solidFill>
                <a:latin typeface="Times New Roman" pitchFamily="18" charset="0"/>
                <a:cs typeface="Times New Roman" pitchFamily="18" charset="0"/>
              </a:rPr>
              <a:t> Overview</a:t>
            </a:r>
            <a:endParaRPr lang="en-US" sz="32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OBJECTIVE</a:t>
            </a:r>
            <a:endParaRPr dirty="0"/>
          </a:p>
        </p:txBody>
      </p:sp>
      <p:sp>
        <p:nvSpPr>
          <p:cNvPr id="240" name="Google Shape;240;p17"/>
          <p:cNvSpPr txBox="1">
            <a:spLocks noGrp="1"/>
          </p:cNvSpPr>
          <p:nvPr>
            <p:ph type="body" idx="1"/>
          </p:nvPr>
        </p:nvSpPr>
        <p:spPr>
          <a:xfrm>
            <a:off x="263598" y="1503550"/>
            <a:ext cx="8118402" cy="3506600"/>
          </a:xfrm>
          <a:prstGeom prst="rect">
            <a:avLst/>
          </a:prstGeom>
        </p:spPr>
        <p:txBody>
          <a:bodyPr spcFirstLastPara="1" wrap="square" lIns="0" tIns="0" rIns="0" bIns="0" anchor="t" anchorCtr="0">
            <a:noAutofit/>
          </a:bodyPr>
          <a:lstStyle/>
          <a:p>
            <a:pPr marL="469900" indent="-342900">
              <a:buFont typeface="+mj-lt"/>
              <a:buAutoNum type="alphaLcPeriod"/>
            </a:pPr>
            <a:r>
              <a:rPr lang="en-US" sz="1600" dirty="0">
                <a:solidFill>
                  <a:schemeClr val="tx1"/>
                </a:solidFill>
                <a:latin typeface="Times New Roman" pitchFamily="18" charset="0"/>
                <a:cs typeface="Times New Roman" pitchFamily="18" charset="0"/>
              </a:rPr>
              <a:t>objective of Placement Management System is to develop a student and company information system. Although such a project has a very wide scope, this project contains the most important part i.e. displaying the personal and academic information of a student and company. </a:t>
            </a:r>
            <a:endParaRPr lang="en-US" sz="1600" dirty="0" smtClean="0">
              <a:solidFill>
                <a:schemeClr val="tx1"/>
              </a:solidFill>
              <a:latin typeface="Times New Roman" pitchFamily="18" charset="0"/>
              <a:cs typeface="Times New Roman" pitchFamily="18" charset="0"/>
            </a:endParaRPr>
          </a:p>
          <a:p>
            <a:pPr marL="469900" indent="-342900">
              <a:buFont typeface="+mj-lt"/>
              <a:buAutoNum type="alphaLcPeriod"/>
            </a:pPr>
            <a:r>
              <a:rPr lang="en-US" sz="1600" dirty="0" smtClean="0">
                <a:solidFill>
                  <a:schemeClr val="tx1"/>
                </a:solidFill>
                <a:latin typeface="Times New Roman" pitchFamily="18" charset="0"/>
                <a:cs typeface="Times New Roman" pitchFamily="18" charset="0"/>
              </a:rPr>
              <a:t>The </a:t>
            </a:r>
            <a:r>
              <a:rPr lang="en-US" sz="1600" dirty="0">
                <a:solidFill>
                  <a:schemeClr val="tx1"/>
                </a:solidFill>
                <a:latin typeface="Times New Roman" pitchFamily="18" charset="0"/>
                <a:cs typeface="Times New Roman" pitchFamily="18" charset="0"/>
              </a:rPr>
              <a:t>students and companies are also provided with the facility of editing some fields like username and password. </a:t>
            </a:r>
            <a:endParaRPr lang="en-US" sz="1600" dirty="0" smtClean="0">
              <a:solidFill>
                <a:schemeClr val="tx1"/>
              </a:solidFill>
              <a:latin typeface="Times New Roman" pitchFamily="18" charset="0"/>
              <a:cs typeface="Times New Roman" pitchFamily="18" charset="0"/>
            </a:endParaRPr>
          </a:p>
          <a:p>
            <a:pPr marL="469900" indent="-342900">
              <a:buFont typeface="+mj-lt"/>
              <a:buAutoNum type="alphaLcPeriod"/>
            </a:pPr>
            <a:r>
              <a:rPr lang="en-US" sz="1600" dirty="0" smtClean="0">
                <a:solidFill>
                  <a:schemeClr val="tx1"/>
                </a:solidFill>
                <a:latin typeface="Times New Roman" pitchFamily="18" charset="0"/>
                <a:cs typeface="Times New Roman" pitchFamily="18" charset="0"/>
              </a:rPr>
              <a:t>The </a:t>
            </a:r>
            <a:r>
              <a:rPr lang="en-US" sz="1600" dirty="0">
                <a:solidFill>
                  <a:schemeClr val="tx1"/>
                </a:solidFill>
                <a:latin typeface="Times New Roman" pitchFamily="18" charset="0"/>
                <a:cs typeface="Times New Roman" pitchFamily="18" charset="0"/>
              </a:rPr>
              <a:t>project also allows a Data Base Administrator to enter the information of a student and company which is then stored in the corresponding tables in the main database </a:t>
            </a:r>
            <a:r>
              <a:rPr lang="en-US" sz="1600" dirty="0" smtClean="0">
                <a:solidFill>
                  <a:schemeClr val="tx1"/>
                </a:solidFill>
                <a:latin typeface="Times New Roman" pitchFamily="18" charset="0"/>
                <a:cs typeface="Times New Roman" pitchFamily="18" charset="0"/>
              </a:rPr>
              <a:t>.</a:t>
            </a:r>
          </a:p>
          <a:p>
            <a:pPr marL="469900" indent="-342900">
              <a:buFont typeface="+mj-lt"/>
              <a:buAutoNum type="alphaLcPeriod"/>
            </a:pPr>
            <a:r>
              <a:rPr lang="en-US" sz="1600" dirty="0" smtClean="0">
                <a:solidFill>
                  <a:schemeClr val="tx1"/>
                </a:solidFill>
                <a:latin typeface="Times New Roman" pitchFamily="18" charset="0"/>
                <a:cs typeface="Times New Roman" pitchFamily="18" charset="0"/>
              </a:rPr>
              <a:t>He </a:t>
            </a:r>
            <a:r>
              <a:rPr lang="en-US" sz="1600" dirty="0">
                <a:solidFill>
                  <a:schemeClr val="tx1"/>
                </a:solidFill>
                <a:latin typeface="Times New Roman" pitchFamily="18" charset="0"/>
                <a:cs typeface="Times New Roman" pitchFamily="18" charset="0"/>
              </a:rPr>
              <a:t>can also delete the  student and company information after placement is over from the main database.</a:t>
            </a:r>
          </a:p>
        </p:txBody>
      </p:sp>
      <p:sp>
        <p:nvSpPr>
          <p:cNvPr id="241" name="Google Shape;24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0" name="Google Shape;209;p13"/>
          <p:cNvGrpSpPr/>
          <p:nvPr/>
        </p:nvGrpSpPr>
        <p:grpSpPr>
          <a:xfrm>
            <a:off x="132749" y="915045"/>
            <a:ext cx="269364" cy="224087"/>
            <a:chOff x="1926350" y="995225"/>
            <a:chExt cx="428650" cy="356600"/>
          </a:xfrm>
        </p:grpSpPr>
        <p:sp>
          <p:nvSpPr>
            <p:cNvPr id="11" name="Google Shape;210;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211;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212;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213;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8"/>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PLACEMENT MODULE</a:t>
            </a:r>
            <a:endParaRPr dirty="0"/>
          </a:p>
        </p:txBody>
      </p:sp>
      <p:sp>
        <p:nvSpPr>
          <p:cNvPr id="386" name="Google Shape;386;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392" name="Google Shape;392;p28"/>
          <p:cNvGrpSpPr/>
          <p:nvPr/>
        </p:nvGrpSpPr>
        <p:grpSpPr>
          <a:xfrm>
            <a:off x="392998" y="2654907"/>
            <a:ext cx="2274002" cy="1390954"/>
            <a:chOff x="323513" y="1986799"/>
            <a:chExt cx="2952125" cy="1289700"/>
          </a:xfrm>
        </p:grpSpPr>
        <p:sp>
          <p:nvSpPr>
            <p:cNvPr id="393" name="Google Shape;393;p28"/>
            <p:cNvSpPr txBox="1"/>
            <p:nvPr/>
          </p:nvSpPr>
          <p:spPr>
            <a:xfrm>
              <a:off x="323513" y="1986799"/>
              <a:ext cx="2124000" cy="1289700"/>
            </a:xfrm>
            <a:prstGeom prst="rect">
              <a:avLst/>
            </a:prstGeom>
            <a:noFill/>
            <a:ln>
              <a:noFill/>
            </a:ln>
          </p:spPr>
          <p:txBody>
            <a:bodyPr spcFirstLastPara="1" wrap="square" lIns="91425" tIns="91425" rIns="91425" bIns="91425" anchor="ctr" anchorCtr="0">
              <a:noAutofit/>
            </a:bodyPr>
            <a:lstStyle/>
            <a:p>
              <a:pPr lvl="0" algn="r"/>
              <a:endParaRPr lang="en-US" sz="1200" b="1" dirty="0" smtClean="0">
                <a:solidFill>
                  <a:schemeClr val="dk1"/>
                </a:solidFill>
                <a:latin typeface="Catamaran"/>
                <a:ea typeface="Catamaran"/>
                <a:cs typeface="Catamaran"/>
                <a:sym typeface="Catamaran"/>
              </a:endParaRPr>
            </a:p>
            <a:p>
              <a:pPr lvl="0" algn="r"/>
              <a:endParaRPr lang="en-US" sz="1200" b="1" dirty="0">
                <a:solidFill>
                  <a:schemeClr val="dk1"/>
                </a:solidFill>
                <a:latin typeface="Catamaran"/>
                <a:ea typeface="Catamaran"/>
                <a:cs typeface="Catamaran"/>
                <a:sym typeface="Catamaran"/>
              </a:endParaRPr>
            </a:p>
            <a:p>
              <a:pPr lvl="0" algn="r"/>
              <a:endParaRPr lang="en-US" sz="1200" b="1" dirty="0" smtClean="0">
                <a:solidFill>
                  <a:schemeClr val="dk1"/>
                </a:solidFill>
                <a:latin typeface="Catamaran"/>
                <a:ea typeface="Catamaran"/>
                <a:cs typeface="Catamaran"/>
                <a:sym typeface="Catamaran"/>
              </a:endParaRPr>
            </a:p>
            <a:p>
              <a:pPr lvl="0" algn="r"/>
              <a:r>
                <a:rPr lang="en-US" sz="1200" b="1" dirty="0" smtClean="0">
                  <a:solidFill>
                    <a:schemeClr val="dk1"/>
                  </a:solidFill>
                  <a:latin typeface="Catamaran"/>
                  <a:ea typeface="Catamaran"/>
                  <a:cs typeface="Catamaran"/>
                  <a:sym typeface="Catamaran"/>
                </a:rPr>
                <a:t>STUDENT MODULE</a:t>
              </a:r>
            </a:p>
            <a:p>
              <a:pPr lvl="0" algn="r"/>
              <a:endParaRPr sz="800" b="1" dirty="0">
                <a:solidFill>
                  <a:schemeClr val="dk1"/>
                </a:solidFill>
                <a:latin typeface="Catamaran"/>
                <a:ea typeface="Catamaran"/>
                <a:cs typeface="Catamaran"/>
                <a:sym typeface="Catamaran"/>
              </a:endParaRPr>
            </a:p>
            <a:p>
              <a:pPr lvl="0" algn="ctr">
                <a:spcAft>
                  <a:spcPts val="1600"/>
                </a:spcAft>
              </a:pPr>
              <a:r>
                <a:rPr lang="en-US" sz="800" dirty="0" smtClean="0">
                  <a:solidFill>
                    <a:schemeClr val="dk1"/>
                  </a:solidFill>
                  <a:latin typeface="Catamaran"/>
                  <a:ea typeface="Catamaran"/>
                  <a:cs typeface="Catamaran"/>
                  <a:sym typeface="Catamaran"/>
                </a:rPr>
                <a:t>. </a:t>
              </a:r>
              <a:r>
                <a:rPr lang="en-US" sz="800" dirty="0">
                  <a:solidFill>
                    <a:schemeClr val="dk1"/>
                  </a:solidFill>
                  <a:latin typeface="Catamaran"/>
                  <a:ea typeface="Catamaran"/>
                  <a:cs typeface="Catamaran"/>
                  <a:sym typeface="Catamaran"/>
                </a:rPr>
                <a:t>In this module, creation of student input records about academic career from SSLC, HSC and all semester with facilities to modify the records and viewing changed records. The Student views the company details and verifies particular company details and provides valid details for registration</a:t>
              </a:r>
            </a:p>
            <a:p>
              <a:pPr lvl="0" algn="r">
                <a:spcAft>
                  <a:spcPts val="1600"/>
                </a:spcAft>
              </a:pPr>
              <a:r>
                <a:rPr lang="en-US" sz="800" dirty="0">
                  <a:solidFill>
                    <a:schemeClr val="dk1"/>
                  </a:solidFill>
                  <a:latin typeface="Catamaran"/>
                  <a:ea typeface="Catamaran"/>
                  <a:cs typeface="Catamaran"/>
                  <a:sym typeface="Catamaran"/>
                </a:rPr>
                <a:t> </a:t>
              </a:r>
            </a:p>
            <a:p>
              <a:pPr lvl="0" algn="r">
                <a:spcAft>
                  <a:spcPts val="1600"/>
                </a:spcAft>
              </a:pPr>
              <a:r>
                <a:rPr lang="en-US" sz="800" dirty="0">
                  <a:solidFill>
                    <a:schemeClr val="dk1"/>
                  </a:solidFill>
                  <a:latin typeface="Catamaran"/>
                  <a:ea typeface="Catamaran"/>
                  <a:cs typeface="Catamaran"/>
                  <a:sym typeface="Catamaran"/>
                </a:rPr>
                <a:t> </a:t>
              </a:r>
              <a:endParaRPr sz="800" b="1" dirty="0">
                <a:solidFill>
                  <a:schemeClr val="dk1"/>
                </a:solidFill>
                <a:latin typeface="Catamaran"/>
                <a:ea typeface="Catamaran"/>
                <a:cs typeface="Catamaran"/>
                <a:sym typeface="Catamaran"/>
              </a:endParaRPr>
            </a:p>
          </p:txBody>
        </p:sp>
        <p:cxnSp>
          <p:nvCxnSpPr>
            <p:cNvPr id="394" name="Google Shape;394;p28"/>
            <p:cNvCxnSpPr/>
            <p:nvPr/>
          </p:nvCxnSpPr>
          <p:spPr>
            <a:xfrm rot="10800000">
              <a:off x="2642038" y="2647950"/>
              <a:ext cx="633600" cy="0"/>
            </a:xfrm>
            <a:prstGeom prst="straightConnector1">
              <a:avLst/>
            </a:prstGeom>
            <a:noFill/>
            <a:ln w="9525" cap="flat" cmpd="sng">
              <a:solidFill>
                <a:schemeClr val="accent6"/>
              </a:solidFill>
              <a:prstDash val="solid"/>
              <a:round/>
              <a:headEnd type="none" w="sm" len="sm"/>
              <a:tailEnd type="oval" w="med" len="med"/>
            </a:ln>
          </p:spPr>
        </p:cxnSp>
      </p:grpSp>
      <p:grpSp>
        <p:nvGrpSpPr>
          <p:cNvPr id="395" name="Google Shape;395;p28"/>
          <p:cNvGrpSpPr/>
          <p:nvPr/>
        </p:nvGrpSpPr>
        <p:grpSpPr>
          <a:xfrm>
            <a:off x="5127061" y="2508003"/>
            <a:ext cx="2993118" cy="2268158"/>
            <a:chOff x="5467981" y="-190450"/>
            <a:chExt cx="3352507" cy="2540500"/>
          </a:xfrm>
        </p:grpSpPr>
        <p:sp>
          <p:nvSpPr>
            <p:cNvPr id="396" name="Google Shape;396;p28"/>
            <p:cNvSpPr txBox="1"/>
            <p:nvPr/>
          </p:nvSpPr>
          <p:spPr>
            <a:xfrm>
              <a:off x="6696488" y="10603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r>
                <a:rPr lang="en-US" sz="1200" b="1" dirty="0" smtClean="0">
                  <a:solidFill>
                    <a:schemeClr val="dk1"/>
                  </a:solidFill>
                  <a:latin typeface="Catamaran"/>
                  <a:ea typeface="Catamaran"/>
                  <a:cs typeface="Catamaran"/>
                  <a:sym typeface="Catamaran"/>
                </a:rPr>
                <a:t>RECRUITER MODULE</a:t>
              </a:r>
              <a:endParaRPr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sz="800" b="1" dirty="0" smtClean="0">
                <a:solidFill>
                  <a:schemeClr val="dk1"/>
                </a:solidFill>
                <a:latin typeface="Catamaran"/>
                <a:ea typeface="Catamaran"/>
                <a:cs typeface="Catamaran"/>
                <a:sym typeface="Catamaran"/>
              </a:endParaRPr>
            </a:p>
            <a:p>
              <a:pPr lvl="0">
                <a:spcAft>
                  <a:spcPts val="1600"/>
                </a:spcAft>
              </a:pPr>
              <a:r>
                <a:rPr lang="en-US" sz="800" dirty="0" smtClean="0">
                  <a:solidFill>
                    <a:schemeClr val="dk1"/>
                  </a:solidFill>
                  <a:latin typeface="Catamaran"/>
                  <a:ea typeface="Catamaran"/>
                  <a:cs typeface="Catamaran"/>
                  <a:sym typeface="Catamaran"/>
                </a:rPr>
                <a:t>The company enrolls themselves and they register their profile and their will marquee in the main page till their drive and view the student’s details and update their details. Login Company, registration, students details view </a:t>
              </a:r>
            </a:p>
            <a:p>
              <a:pPr lvl="0">
                <a:spcAft>
                  <a:spcPts val="1600"/>
                </a:spcAft>
              </a:pPr>
              <a:r>
                <a:rPr lang="en-US" sz="800" dirty="0" smtClean="0">
                  <a:solidFill>
                    <a:schemeClr val="dk1"/>
                  </a:solidFill>
                  <a:latin typeface="Catamaran"/>
                  <a:ea typeface="Catamaran"/>
                  <a:cs typeface="Catamaran"/>
                  <a:sym typeface="Catamaran"/>
                </a:rPr>
                <a:t> </a:t>
              </a:r>
            </a:p>
            <a:p>
              <a:pPr lvl="0">
                <a:spcAft>
                  <a:spcPts val="1600"/>
                </a:spcAft>
              </a:pPr>
              <a:r>
                <a:rPr lang="en-US" sz="800" dirty="0" smtClean="0">
                  <a:solidFill>
                    <a:schemeClr val="dk1"/>
                  </a:solidFill>
                  <a:latin typeface="Catamaran"/>
                  <a:ea typeface="Catamaran"/>
                  <a:cs typeface="Catamaran"/>
                  <a:sym typeface="Catamaran"/>
                </a:rPr>
                <a:t> </a:t>
              </a:r>
              <a:endParaRPr sz="800" b="1" dirty="0">
                <a:solidFill>
                  <a:schemeClr val="dk1"/>
                </a:solidFill>
                <a:latin typeface="Catamaran"/>
                <a:ea typeface="Catamaran"/>
                <a:cs typeface="Catamaran"/>
                <a:sym typeface="Catamaran"/>
              </a:endParaRPr>
            </a:p>
          </p:txBody>
        </p:sp>
        <p:cxnSp>
          <p:nvCxnSpPr>
            <p:cNvPr id="397" name="Google Shape;397;p28"/>
            <p:cNvCxnSpPr/>
            <p:nvPr/>
          </p:nvCxnSpPr>
          <p:spPr>
            <a:xfrm>
              <a:off x="5467981" y="-190450"/>
              <a:ext cx="1286700" cy="0"/>
            </a:xfrm>
            <a:prstGeom prst="straightConnector1">
              <a:avLst/>
            </a:prstGeom>
            <a:noFill/>
            <a:ln w="9525" cap="flat" cmpd="sng">
              <a:solidFill>
                <a:schemeClr val="accent2"/>
              </a:solidFill>
              <a:prstDash val="solid"/>
              <a:round/>
              <a:headEnd type="none" w="sm" len="sm"/>
              <a:tailEnd type="oval" w="med" len="med"/>
            </a:ln>
          </p:spPr>
        </p:cxnSp>
      </p:grpSp>
      <p:grpSp>
        <p:nvGrpSpPr>
          <p:cNvPr id="398" name="Google Shape;398;p28"/>
          <p:cNvGrpSpPr/>
          <p:nvPr/>
        </p:nvGrpSpPr>
        <p:grpSpPr>
          <a:xfrm>
            <a:off x="4964753" y="1984367"/>
            <a:ext cx="3321449" cy="2232330"/>
            <a:chOff x="5100227" y="3020450"/>
            <a:chExt cx="3720261" cy="2500370"/>
          </a:xfrm>
        </p:grpSpPr>
        <p:sp>
          <p:nvSpPr>
            <p:cNvPr id="399" name="Google Shape;399;p28"/>
            <p:cNvSpPr txBox="1"/>
            <p:nvPr/>
          </p:nvSpPr>
          <p:spPr>
            <a:xfrm>
              <a:off x="6696488" y="30204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r>
                <a:rPr lang="en-US" sz="1200" b="1" dirty="0" smtClean="0">
                  <a:solidFill>
                    <a:schemeClr val="dk1"/>
                  </a:solidFill>
                  <a:latin typeface="Catamaran"/>
                  <a:ea typeface="Catamaran"/>
                  <a:cs typeface="Catamaran"/>
                  <a:sym typeface="Catamaran"/>
                </a:rPr>
                <a:t>ADMIN MODULE</a:t>
              </a:r>
              <a:endParaRPr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sz="800" b="1" dirty="0" smtClean="0">
                <a:solidFill>
                  <a:schemeClr val="dk1"/>
                </a:solidFill>
                <a:latin typeface="Catamaran"/>
                <a:ea typeface="Catamaran"/>
                <a:cs typeface="Catamaran"/>
                <a:sym typeface="Catamaran"/>
              </a:endParaRPr>
            </a:p>
            <a:p>
              <a:pPr lvl="0">
                <a:spcAft>
                  <a:spcPts val="1600"/>
                </a:spcAft>
              </a:pPr>
              <a:r>
                <a:rPr lang="en-US" sz="800" dirty="0" smtClean="0">
                  <a:solidFill>
                    <a:schemeClr val="dk1"/>
                  </a:solidFill>
                  <a:latin typeface="Catamaran"/>
                  <a:ea typeface="Catamaran"/>
                  <a:cs typeface="Catamaran"/>
                  <a:sym typeface="Catamaran"/>
                </a:rPr>
                <a:t>The admin is the placement officer who views the students details and company details and post the selected students list. Sending email to student for complete list of information for particular campus. Indication of hall ticket issued to candidates through mail. Login, View company details, View selected students details, Sending mail. </a:t>
              </a:r>
            </a:p>
            <a:p>
              <a:pPr lvl="0">
                <a:spcAft>
                  <a:spcPts val="1600"/>
                </a:spcAft>
              </a:pPr>
              <a:r>
                <a:rPr lang="en-US" sz="800" dirty="0" smtClean="0">
                  <a:solidFill>
                    <a:schemeClr val="dk1"/>
                  </a:solidFill>
                  <a:latin typeface="Catamaran"/>
                  <a:ea typeface="Catamaran"/>
                  <a:cs typeface="Catamaran"/>
                  <a:sym typeface="Catamaran"/>
                </a:rPr>
                <a:t> </a:t>
              </a:r>
            </a:p>
            <a:p>
              <a:pPr lvl="0">
                <a:spcAft>
                  <a:spcPts val="1600"/>
                </a:spcAft>
              </a:pPr>
              <a:r>
                <a:rPr lang="en-US" sz="800" dirty="0" smtClean="0">
                  <a:solidFill>
                    <a:schemeClr val="dk1"/>
                  </a:solidFill>
                  <a:latin typeface="Catamaran"/>
                  <a:ea typeface="Catamaran"/>
                  <a:cs typeface="Catamaran"/>
                  <a:sym typeface="Catamaran"/>
                </a:rPr>
                <a:t> </a:t>
              </a:r>
              <a:endParaRPr sz="800" b="1" dirty="0">
                <a:solidFill>
                  <a:schemeClr val="dk1"/>
                </a:solidFill>
                <a:latin typeface="Catamaran"/>
                <a:ea typeface="Catamaran"/>
                <a:cs typeface="Catamaran"/>
                <a:sym typeface="Catamaran"/>
              </a:endParaRPr>
            </a:p>
          </p:txBody>
        </p:sp>
        <p:cxnSp>
          <p:nvCxnSpPr>
            <p:cNvPr id="400" name="Google Shape;400;p28"/>
            <p:cNvCxnSpPr/>
            <p:nvPr/>
          </p:nvCxnSpPr>
          <p:spPr>
            <a:xfrm>
              <a:off x="5100227" y="5520820"/>
              <a:ext cx="1286700" cy="0"/>
            </a:xfrm>
            <a:prstGeom prst="straightConnector1">
              <a:avLst/>
            </a:prstGeom>
            <a:noFill/>
            <a:ln w="9525" cap="flat" cmpd="sng">
              <a:solidFill>
                <a:schemeClr val="accent1"/>
              </a:solidFill>
              <a:prstDash val="solid"/>
              <a:round/>
              <a:headEnd type="none" w="sm" len="sm"/>
              <a:tailEnd type="oval" w="med" len="med"/>
            </a:ln>
          </p:spPr>
        </p:cxnSp>
      </p:grpSp>
      <p:grpSp>
        <p:nvGrpSpPr>
          <p:cNvPr id="401" name="Google Shape;401;p28"/>
          <p:cNvGrpSpPr/>
          <p:nvPr/>
        </p:nvGrpSpPr>
        <p:grpSpPr>
          <a:xfrm>
            <a:off x="2333701" y="1531461"/>
            <a:ext cx="3405884" cy="3384245"/>
            <a:chOff x="2662213" y="676344"/>
            <a:chExt cx="3814835" cy="3790597"/>
          </a:xfrm>
        </p:grpSpPr>
        <p:sp>
          <p:nvSpPr>
            <p:cNvPr id="402" name="Google Shape;402;p28"/>
            <p:cNvSpPr/>
            <p:nvPr/>
          </p:nvSpPr>
          <p:spPr>
            <a:xfrm rot="3600185">
              <a:off x="3169983" y="1184511"/>
              <a:ext cx="2774659" cy="2774659"/>
            </a:xfrm>
            <a:prstGeom prst="blockArc">
              <a:avLst>
                <a:gd name="adj1" fmla="val 12622480"/>
                <a:gd name="adj2" fmla="val 19781569"/>
                <a:gd name="adj3" fmla="val 2077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rot="10800000">
              <a:off x="3183490" y="1163229"/>
              <a:ext cx="2774700" cy="2774700"/>
            </a:xfrm>
            <a:prstGeom prst="blockArc">
              <a:avLst>
                <a:gd name="adj1" fmla="val 12622480"/>
                <a:gd name="adj2" fmla="val 19662822"/>
                <a:gd name="adj3" fmla="val 2072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rot="-3600185">
              <a:off x="3194618" y="1184114"/>
              <a:ext cx="2774659" cy="2774659"/>
            </a:xfrm>
            <a:prstGeom prst="blockArc">
              <a:avLst>
                <a:gd name="adj1" fmla="val 12622480"/>
                <a:gd name="adj2" fmla="val 19703271"/>
                <a:gd name="adj3" fmla="val 2085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28"/>
            <p:cNvGrpSpPr/>
            <p:nvPr/>
          </p:nvGrpSpPr>
          <p:grpSpPr>
            <a:xfrm rot="-7200165">
              <a:off x="3337679" y="2826785"/>
              <a:ext cx="585011" cy="585536"/>
              <a:chOff x="1967628" y="812211"/>
              <a:chExt cx="588000" cy="588000"/>
            </a:xfrm>
          </p:grpSpPr>
          <p:sp>
            <p:nvSpPr>
              <p:cNvPr id="406" name="Google Shape;406;p28"/>
              <p:cNvSpPr/>
              <p:nvPr/>
            </p:nvSpPr>
            <p:spPr>
              <a:xfrm rot="39023">
                <a:off x="1970909" y="815492"/>
                <a:ext cx="581437" cy="581437"/>
              </a:xfrm>
              <a:prstGeom prst="pie">
                <a:avLst>
                  <a:gd name="adj1" fmla="val 6190354"/>
                  <a:gd name="adj2" fmla="val 14996165"/>
                </a:avLst>
              </a:prstGeom>
              <a:solidFill>
                <a:schemeClr val="accent6"/>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rot="10800000">
                <a:off x="1970875" y="815525"/>
                <a:ext cx="581400" cy="581400"/>
              </a:xfrm>
              <a:prstGeom prst="pie">
                <a:avLst>
                  <a:gd name="adj1" fmla="val 4028252"/>
                  <a:gd name="adj2" fmla="val 1718367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28"/>
            <p:cNvGrpSpPr/>
            <p:nvPr/>
          </p:nvGrpSpPr>
          <p:grpSpPr>
            <a:xfrm>
              <a:off x="4264097" y="1180331"/>
              <a:ext cx="585001" cy="585530"/>
              <a:chOff x="1970048" y="811613"/>
              <a:chExt cx="588000" cy="588000"/>
            </a:xfrm>
          </p:grpSpPr>
          <p:sp>
            <p:nvSpPr>
              <p:cNvPr id="409" name="Google Shape;409;p28"/>
              <p:cNvSpPr/>
              <p:nvPr/>
            </p:nvSpPr>
            <p:spPr>
              <a:xfrm rot="39023">
                <a:off x="1973329" y="814894"/>
                <a:ext cx="581437" cy="581437"/>
              </a:xfrm>
              <a:prstGeom prst="pie">
                <a:avLst>
                  <a:gd name="adj1" fmla="val 6190354"/>
                  <a:gd name="adj2" fmla="val 14996165"/>
                </a:avLst>
              </a:prstGeom>
              <a:solidFill>
                <a:schemeClr val="accent2"/>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rot="10800000">
                <a:off x="1973295" y="814927"/>
                <a:ext cx="581400" cy="581400"/>
              </a:xfrm>
              <a:prstGeom prst="pie">
                <a:avLst>
                  <a:gd name="adj1" fmla="val 4028252"/>
                  <a:gd name="adj2" fmla="val 1718367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28"/>
            <p:cNvGrpSpPr/>
            <p:nvPr/>
          </p:nvGrpSpPr>
          <p:grpSpPr>
            <a:xfrm rot="7200165">
              <a:off x="5229930" y="2804716"/>
              <a:ext cx="585011" cy="585536"/>
              <a:chOff x="1977085" y="811649"/>
              <a:chExt cx="588000" cy="588000"/>
            </a:xfrm>
          </p:grpSpPr>
          <p:sp>
            <p:nvSpPr>
              <p:cNvPr id="412" name="Google Shape;412;p28"/>
              <p:cNvSpPr/>
              <p:nvPr/>
            </p:nvSpPr>
            <p:spPr>
              <a:xfrm rot="39023">
                <a:off x="1980366" y="814930"/>
                <a:ext cx="581437" cy="581437"/>
              </a:xfrm>
              <a:prstGeom prst="pie">
                <a:avLst>
                  <a:gd name="adj1" fmla="val 6190354"/>
                  <a:gd name="adj2" fmla="val 14996165"/>
                </a:avLst>
              </a:prstGeom>
              <a:solidFill>
                <a:schemeClr val="accent1"/>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rot="10800000">
                <a:off x="1980332" y="814963"/>
                <a:ext cx="581400" cy="581400"/>
              </a:xfrm>
              <a:prstGeom prst="pie">
                <a:avLst>
                  <a:gd name="adj1" fmla="val 4028252"/>
                  <a:gd name="adj2" fmla="val 1718367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28"/>
            <p:cNvSpPr txBox="1"/>
            <p:nvPr/>
          </p:nvSpPr>
          <p:spPr>
            <a:xfrm>
              <a:off x="4334550" y="1255312"/>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Catamaran"/>
                  <a:ea typeface="Catamaran"/>
                  <a:cs typeface="Catamaran"/>
                  <a:sym typeface="Catamaran"/>
                </a:rPr>
                <a:t>03 </a:t>
              </a:r>
              <a:endParaRPr sz="1600" b="1">
                <a:solidFill>
                  <a:schemeClr val="lt1"/>
                </a:solidFill>
                <a:latin typeface="Catamaran"/>
                <a:ea typeface="Catamaran"/>
                <a:cs typeface="Catamaran"/>
                <a:sym typeface="Catamaran"/>
              </a:endParaRPr>
            </a:p>
          </p:txBody>
        </p:sp>
        <p:sp>
          <p:nvSpPr>
            <p:cNvPr id="415" name="Google Shape;415;p28"/>
            <p:cNvSpPr txBox="1"/>
            <p:nvPr/>
          </p:nvSpPr>
          <p:spPr>
            <a:xfrm>
              <a:off x="3375648" y="2887440"/>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Catamaran"/>
                  <a:ea typeface="Catamaran"/>
                  <a:cs typeface="Catamaran"/>
                  <a:sym typeface="Catamaran"/>
                </a:rPr>
                <a:t>01 </a:t>
              </a:r>
              <a:endParaRPr sz="1600" b="1">
                <a:solidFill>
                  <a:schemeClr val="lt1"/>
                </a:solidFill>
                <a:latin typeface="Catamaran"/>
                <a:ea typeface="Catamaran"/>
                <a:cs typeface="Catamaran"/>
                <a:sym typeface="Catamaran"/>
              </a:endParaRPr>
            </a:p>
          </p:txBody>
        </p:sp>
        <p:sp>
          <p:nvSpPr>
            <p:cNvPr id="416" name="Google Shape;416;p28"/>
            <p:cNvSpPr txBox="1"/>
            <p:nvPr/>
          </p:nvSpPr>
          <p:spPr>
            <a:xfrm>
              <a:off x="5281877" y="2857865"/>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Catamaran"/>
                  <a:ea typeface="Catamaran"/>
                  <a:cs typeface="Catamaran"/>
                  <a:sym typeface="Catamaran"/>
                </a:rPr>
                <a:t>02 </a:t>
              </a:r>
              <a:endParaRPr sz="1600" b="1">
                <a:solidFill>
                  <a:schemeClr val="lt1"/>
                </a:solidFill>
                <a:latin typeface="Catamaran"/>
                <a:ea typeface="Catamaran"/>
                <a:cs typeface="Catamaran"/>
                <a:sym typeface="Catamaran"/>
              </a:endParaRPr>
            </a:p>
          </p:txBody>
        </p:sp>
      </p:grpSp>
      <p:grpSp>
        <p:nvGrpSpPr>
          <p:cNvPr id="34" name="Google Shape;387;p28"/>
          <p:cNvGrpSpPr/>
          <p:nvPr/>
        </p:nvGrpSpPr>
        <p:grpSpPr>
          <a:xfrm>
            <a:off x="135880" y="874786"/>
            <a:ext cx="257118" cy="276131"/>
            <a:chOff x="611175" y="2326900"/>
            <a:chExt cx="362700" cy="389575"/>
          </a:xfrm>
        </p:grpSpPr>
        <p:sp>
          <p:nvSpPr>
            <p:cNvPr id="35" name="Google Shape;388;p28"/>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6" name="Google Shape;389;p28"/>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7" name="Google Shape;390;p28"/>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 name="Google Shape;391;p28"/>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9" name="Google Shape;369;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6</a:t>
            </a:fld>
            <a:endParaRPr>
              <a:solidFill>
                <a:schemeClr val="lt1"/>
              </a:solidFill>
            </a:endParaRPr>
          </a:p>
        </p:txBody>
      </p:sp>
      <p:sp>
        <p:nvSpPr>
          <p:cNvPr id="2" name="Rectangle 1"/>
          <p:cNvSpPr/>
          <p:nvPr/>
        </p:nvSpPr>
        <p:spPr>
          <a:xfrm>
            <a:off x="2275573" y="133350"/>
            <a:ext cx="4572000" cy="1456809"/>
          </a:xfrm>
          <a:prstGeom prst="rect">
            <a:avLst/>
          </a:prstGeom>
        </p:spPr>
        <p:txBody>
          <a:bodyPr>
            <a:spAutoFit/>
          </a:bodyPr>
          <a:lstStyle/>
          <a:p>
            <a:pPr lvl="0" algn="ctr"/>
            <a:r>
              <a:rPr lang="en-US" sz="4000" u="sng" dirty="0">
                <a:solidFill>
                  <a:schemeClr val="bg1"/>
                </a:solidFill>
                <a:latin typeface="Times New Roman" panose="02020603050405020304" pitchFamily="18" charset="0"/>
                <a:ea typeface="Bebas Neue"/>
                <a:cs typeface="Times New Roman" panose="02020603050405020304" pitchFamily="18" charset="0"/>
                <a:sym typeface="Bebas Neue"/>
              </a:rPr>
              <a:t>Data dictionary</a:t>
            </a:r>
          </a:p>
          <a:p>
            <a:pPr lvl="0" algn="ctr"/>
            <a:r>
              <a:rPr lang="en-US" sz="2400" dirty="0">
                <a:solidFill>
                  <a:schemeClr val="bg1"/>
                </a:solidFill>
                <a:latin typeface="Times New Roman" panose="02020603050405020304" pitchFamily="18" charset="0"/>
                <a:ea typeface="Bebas Neue"/>
                <a:cs typeface="Times New Roman" panose="02020603050405020304" pitchFamily="18" charset="0"/>
                <a:sym typeface="Bebas Neue"/>
              </a:rPr>
              <a:t>Student Module :</a:t>
            </a:r>
          </a:p>
          <a:p>
            <a:pPr lvl="0" algn="ctr">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5158" t="42657" r="29158" b="15554"/>
          <a:stretch/>
        </p:blipFill>
        <p:spPr>
          <a:xfrm>
            <a:off x="1228172" y="1590157"/>
            <a:ext cx="6666801" cy="281039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9" name="Google Shape;369;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7</a:t>
            </a:fld>
            <a:endParaRPr>
              <a:solidFill>
                <a:schemeClr val="lt1"/>
              </a:solidFill>
            </a:endParaRPr>
          </a:p>
        </p:txBody>
      </p:sp>
      <p:sp>
        <p:nvSpPr>
          <p:cNvPr id="2" name="Rectangle 1"/>
          <p:cNvSpPr/>
          <p:nvPr/>
        </p:nvSpPr>
        <p:spPr>
          <a:xfrm>
            <a:off x="2275573" y="133350"/>
            <a:ext cx="4572000" cy="1456809"/>
          </a:xfrm>
          <a:prstGeom prst="rect">
            <a:avLst/>
          </a:prstGeom>
        </p:spPr>
        <p:txBody>
          <a:bodyPr>
            <a:spAutoFit/>
          </a:bodyPr>
          <a:lstStyle/>
          <a:p>
            <a:pPr lvl="0" algn="ctr"/>
            <a:r>
              <a:rPr lang="en-US" sz="4000" u="sng" dirty="0">
                <a:solidFill>
                  <a:schemeClr val="bg1"/>
                </a:solidFill>
                <a:latin typeface="Times New Roman" panose="02020603050405020304" pitchFamily="18" charset="0"/>
                <a:ea typeface="Bebas Neue"/>
                <a:cs typeface="Times New Roman" panose="02020603050405020304" pitchFamily="18" charset="0"/>
                <a:sym typeface="Bebas Neue"/>
              </a:rPr>
              <a:t>Data dictionary</a:t>
            </a:r>
          </a:p>
          <a:p>
            <a:pPr lvl="0" algn="ctr"/>
            <a:r>
              <a:rPr lang="en-US" sz="2400" dirty="0" smtClean="0">
                <a:solidFill>
                  <a:schemeClr val="bg1"/>
                </a:solidFill>
                <a:latin typeface="Times New Roman" panose="02020603050405020304" pitchFamily="18" charset="0"/>
                <a:ea typeface="Bebas Neue"/>
                <a:cs typeface="Times New Roman" panose="02020603050405020304" pitchFamily="18" charset="0"/>
                <a:sym typeface="Bebas Neue"/>
              </a:rPr>
              <a:t>Recruiter Module </a:t>
            </a:r>
            <a:r>
              <a:rPr lang="en-US" sz="2400" dirty="0">
                <a:solidFill>
                  <a:schemeClr val="bg1"/>
                </a:solidFill>
                <a:latin typeface="Times New Roman" panose="02020603050405020304" pitchFamily="18" charset="0"/>
                <a:ea typeface="Bebas Neue"/>
                <a:cs typeface="Times New Roman" panose="02020603050405020304" pitchFamily="18" charset="0"/>
                <a:sym typeface="Bebas Neue"/>
              </a:rPr>
              <a:t>:</a:t>
            </a:r>
          </a:p>
          <a:p>
            <a:pPr lvl="0" algn="ctr">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579" t="39284" r="28210" b="18552"/>
          <a:stretch/>
        </p:blipFill>
        <p:spPr>
          <a:xfrm>
            <a:off x="1120942" y="1590159"/>
            <a:ext cx="6881262" cy="2899408"/>
          </a:xfrm>
          <a:prstGeom prst="rect">
            <a:avLst/>
          </a:prstGeom>
        </p:spPr>
      </p:pic>
    </p:spTree>
    <p:extLst>
      <p:ext uri="{BB962C8B-B14F-4D97-AF65-F5344CB8AC3E}">
        <p14:creationId xmlns:p14="http://schemas.microsoft.com/office/powerpoint/2010/main" val="1567200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9" name="Google Shape;369;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8</a:t>
            </a:fld>
            <a:endParaRPr>
              <a:solidFill>
                <a:schemeClr val="lt1"/>
              </a:solidFill>
            </a:endParaRPr>
          </a:p>
        </p:txBody>
      </p:sp>
      <p:sp>
        <p:nvSpPr>
          <p:cNvPr id="2" name="Rectangle 1"/>
          <p:cNvSpPr/>
          <p:nvPr/>
        </p:nvSpPr>
        <p:spPr>
          <a:xfrm>
            <a:off x="2275573" y="133350"/>
            <a:ext cx="4572000" cy="1456809"/>
          </a:xfrm>
          <a:prstGeom prst="rect">
            <a:avLst/>
          </a:prstGeom>
        </p:spPr>
        <p:txBody>
          <a:bodyPr>
            <a:spAutoFit/>
          </a:bodyPr>
          <a:lstStyle/>
          <a:p>
            <a:pPr lvl="0"/>
            <a:r>
              <a:rPr lang="en-US" sz="4000" u="sng" dirty="0">
                <a:solidFill>
                  <a:schemeClr val="bg1"/>
                </a:solidFill>
                <a:latin typeface="Times New Roman" panose="02020603050405020304" pitchFamily="18" charset="0"/>
                <a:ea typeface="Bebas Neue"/>
                <a:cs typeface="Times New Roman" panose="02020603050405020304" pitchFamily="18" charset="0"/>
                <a:sym typeface="Bebas Neue"/>
              </a:rPr>
              <a:t>Data dictionary</a:t>
            </a:r>
          </a:p>
          <a:p>
            <a:pPr lvl="0"/>
            <a:r>
              <a:rPr lang="en-US" sz="2400" dirty="0" smtClean="0">
                <a:solidFill>
                  <a:schemeClr val="bg1"/>
                </a:solidFill>
                <a:latin typeface="Times New Roman" panose="02020603050405020304" pitchFamily="18" charset="0"/>
                <a:ea typeface="Bebas Neue"/>
                <a:cs typeface="Times New Roman" panose="02020603050405020304" pitchFamily="18" charset="0"/>
                <a:sym typeface="Bebas Neue"/>
              </a:rPr>
              <a:t>Admin Module </a:t>
            </a:r>
            <a:r>
              <a:rPr lang="en-US" sz="2400" dirty="0">
                <a:solidFill>
                  <a:schemeClr val="bg1"/>
                </a:solidFill>
                <a:latin typeface="Times New Roman" panose="02020603050405020304" pitchFamily="18" charset="0"/>
                <a:ea typeface="Bebas Neue"/>
                <a:cs typeface="Times New Roman" panose="02020603050405020304" pitchFamily="18" charset="0"/>
                <a:sym typeface="Bebas Neue"/>
              </a:rPr>
              <a:t>:</a:t>
            </a:r>
          </a:p>
          <a:p>
            <a:pPr lvl="0">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369" t="41345" r="28105" b="20239"/>
          <a:stretch/>
        </p:blipFill>
        <p:spPr>
          <a:xfrm>
            <a:off x="838200" y="1733550"/>
            <a:ext cx="7784664" cy="2971800"/>
          </a:xfrm>
          <a:prstGeom prst="rect">
            <a:avLst/>
          </a:prstGeom>
        </p:spPr>
      </p:pic>
    </p:spTree>
    <p:extLst>
      <p:ext uri="{BB962C8B-B14F-4D97-AF65-F5344CB8AC3E}">
        <p14:creationId xmlns:p14="http://schemas.microsoft.com/office/powerpoint/2010/main" val="1567200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9" name="Google Shape;369;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sp>
        <p:nvSpPr>
          <p:cNvPr id="2" name="Rectangle 1"/>
          <p:cNvSpPr/>
          <p:nvPr/>
        </p:nvSpPr>
        <p:spPr>
          <a:xfrm>
            <a:off x="2275573" y="133350"/>
            <a:ext cx="4572000" cy="1456809"/>
          </a:xfrm>
          <a:prstGeom prst="rect">
            <a:avLst/>
          </a:prstGeom>
        </p:spPr>
        <p:txBody>
          <a:bodyPr>
            <a:spAutoFit/>
          </a:bodyPr>
          <a:lstStyle/>
          <a:p>
            <a:pPr lvl="0"/>
            <a:r>
              <a:rPr lang="en-US" sz="4000" u="sng" dirty="0" smtClean="0">
                <a:solidFill>
                  <a:schemeClr val="bg1"/>
                </a:solidFill>
                <a:latin typeface="Times New Roman" panose="02020603050405020304" pitchFamily="18" charset="0"/>
                <a:ea typeface="Bebas Neue"/>
                <a:cs typeface="Times New Roman" panose="02020603050405020304" pitchFamily="18" charset="0"/>
                <a:sym typeface="Bebas Neue"/>
              </a:rPr>
              <a:t>Screenshots</a:t>
            </a:r>
            <a:endParaRPr lang="en-US" sz="4000" u="sng" dirty="0">
              <a:solidFill>
                <a:schemeClr val="bg1"/>
              </a:solidFill>
              <a:latin typeface="Times New Roman" panose="02020603050405020304" pitchFamily="18" charset="0"/>
              <a:ea typeface="Bebas Neue"/>
              <a:cs typeface="Times New Roman" panose="02020603050405020304" pitchFamily="18" charset="0"/>
              <a:sym typeface="Bebas Neue"/>
            </a:endParaRPr>
          </a:p>
          <a:p>
            <a:pPr lvl="0"/>
            <a:r>
              <a:rPr lang="en-US" sz="2400" dirty="0">
                <a:solidFill>
                  <a:schemeClr val="bg1"/>
                </a:solidFill>
                <a:latin typeface="Times New Roman" panose="02020603050405020304" pitchFamily="18" charset="0"/>
                <a:ea typeface="Bebas Neue"/>
                <a:cs typeface="Times New Roman" panose="02020603050405020304" pitchFamily="18" charset="0"/>
                <a:sym typeface="Bebas Neue"/>
              </a:rPr>
              <a:t>Home page :</a:t>
            </a:r>
          </a:p>
          <a:p>
            <a:pPr lvl="0">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673" y="1590159"/>
            <a:ext cx="6019800" cy="3381434"/>
          </a:xfrm>
          <a:prstGeom prst="rect">
            <a:avLst/>
          </a:prstGeom>
        </p:spPr>
      </p:pic>
    </p:spTree>
    <p:extLst>
      <p:ext uri="{BB962C8B-B14F-4D97-AF65-F5344CB8AC3E}">
        <p14:creationId xmlns:p14="http://schemas.microsoft.com/office/powerpoint/2010/main" val="1567200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538</Words>
  <Application>Microsoft Office PowerPoint</Application>
  <PresentationFormat>On-screen Show (16:9)</PresentationFormat>
  <Paragraphs>80</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Catamaran</vt:lpstr>
      <vt:lpstr>Wingdings</vt:lpstr>
      <vt:lpstr>Times New Roman</vt:lpstr>
      <vt:lpstr>Catamaran Thin</vt:lpstr>
      <vt:lpstr>Bebas Neue</vt:lpstr>
      <vt:lpstr>Calibri</vt:lpstr>
      <vt:lpstr>Dauphin template</vt:lpstr>
      <vt:lpstr>Placement Management System</vt:lpstr>
      <vt:lpstr>INTRODUCTION</vt:lpstr>
      <vt:lpstr>PowerPoint Presentation</vt:lpstr>
      <vt:lpstr>OBJECTIVE</vt:lpstr>
      <vt:lpstr>PLACEMENT MODULE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Management System</dc:title>
  <cp:lastModifiedBy>Windows User</cp:lastModifiedBy>
  <cp:revision>20</cp:revision>
  <dcterms:modified xsi:type="dcterms:W3CDTF">2021-12-16T04:44:51Z</dcterms:modified>
</cp:coreProperties>
</file>