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24445-7019-4F7F-9BF3-A326AC6FC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18D7FC-7D23-4498-8CCB-8E148FA47F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DDEC25-0E4A-4F06-9AE9-DD622E7E11BE}"/>
              </a:ext>
            </a:extLst>
          </p:cNvPr>
          <p:cNvSpPr>
            <a:spLocks noGrp="1"/>
          </p:cNvSpPr>
          <p:nvPr>
            <p:ph type="dt" sz="half" idx="10"/>
          </p:nvPr>
        </p:nvSpPr>
        <p:spPr/>
        <p:txBody>
          <a:bodyPr/>
          <a:lstStyle/>
          <a:p>
            <a:fld id="{94632C1F-450E-4BF0-B4D3-D58E30A72723}" type="datetimeFigureOut">
              <a:rPr lang="en-US" smtClean="0"/>
              <a:t>11/24/2020</a:t>
            </a:fld>
            <a:endParaRPr lang="en-US"/>
          </a:p>
        </p:txBody>
      </p:sp>
      <p:sp>
        <p:nvSpPr>
          <p:cNvPr id="5" name="Footer Placeholder 4">
            <a:extLst>
              <a:ext uri="{FF2B5EF4-FFF2-40B4-BE49-F238E27FC236}">
                <a16:creationId xmlns:a16="http://schemas.microsoft.com/office/drawing/2014/main" id="{7DD217A6-5BCB-44B3-BFDD-8C640D24CD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28598-F46F-4F8E-B7C8-05E78FBCF8F2}"/>
              </a:ext>
            </a:extLst>
          </p:cNvPr>
          <p:cNvSpPr>
            <a:spLocks noGrp="1"/>
          </p:cNvSpPr>
          <p:nvPr>
            <p:ph type="sldNum" sz="quarter" idx="12"/>
          </p:nvPr>
        </p:nvSpPr>
        <p:spPr/>
        <p:txBody>
          <a:bodyPr/>
          <a:lstStyle/>
          <a:p>
            <a:fld id="{42855043-7AA8-4503-BD9F-789FC4CC6DF7}" type="slidenum">
              <a:rPr lang="en-US" smtClean="0"/>
              <a:t>‹#›</a:t>
            </a:fld>
            <a:endParaRPr lang="en-US"/>
          </a:p>
        </p:txBody>
      </p:sp>
    </p:spTree>
    <p:extLst>
      <p:ext uri="{BB962C8B-B14F-4D97-AF65-F5344CB8AC3E}">
        <p14:creationId xmlns:p14="http://schemas.microsoft.com/office/powerpoint/2010/main" val="103185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C60E-09F8-4054-86FC-BA945A34A3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A790D3-F35A-4B25-AB7D-6834DE46AB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8E533-EE10-4FFA-9287-68311DE3379A}"/>
              </a:ext>
            </a:extLst>
          </p:cNvPr>
          <p:cNvSpPr>
            <a:spLocks noGrp="1"/>
          </p:cNvSpPr>
          <p:nvPr>
            <p:ph type="dt" sz="half" idx="10"/>
          </p:nvPr>
        </p:nvSpPr>
        <p:spPr/>
        <p:txBody>
          <a:bodyPr/>
          <a:lstStyle/>
          <a:p>
            <a:fld id="{94632C1F-450E-4BF0-B4D3-D58E30A72723}" type="datetimeFigureOut">
              <a:rPr lang="en-US" smtClean="0"/>
              <a:t>11/24/2020</a:t>
            </a:fld>
            <a:endParaRPr lang="en-US"/>
          </a:p>
        </p:txBody>
      </p:sp>
      <p:sp>
        <p:nvSpPr>
          <p:cNvPr id="5" name="Footer Placeholder 4">
            <a:extLst>
              <a:ext uri="{FF2B5EF4-FFF2-40B4-BE49-F238E27FC236}">
                <a16:creationId xmlns:a16="http://schemas.microsoft.com/office/drawing/2014/main" id="{864427D6-B9E7-4D13-9398-C8995D280C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3A187-BA5C-4219-AF09-BD30133FD3D8}"/>
              </a:ext>
            </a:extLst>
          </p:cNvPr>
          <p:cNvSpPr>
            <a:spLocks noGrp="1"/>
          </p:cNvSpPr>
          <p:nvPr>
            <p:ph type="sldNum" sz="quarter" idx="12"/>
          </p:nvPr>
        </p:nvSpPr>
        <p:spPr/>
        <p:txBody>
          <a:bodyPr/>
          <a:lstStyle/>
          <a:p>
            <a:fld id="{42855043-7AA8-4503-BD9F-789FC4CC6DF7}" type="slidenum">
              <a:rPr lang="en-US" smtClean="0"/>
              <a:t>‹#›</a:t>
            </a:fld>
            <a:endParaRPr lang="en-US"/>
          </a:p>
        </p:txBody>
      </p:sp>
    </p:spTree>
    <p:extLst>
      <p:ext uri="{BB962C8B-B14F-4D97-AF65-F5344CB8AC3E}">
        <p14:creationId xmlns:p14="http://schemas.microsoft.com/office/powerpoint/2010/main" val="267188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5F6FF3-967E-4FA0-AEDF-D27B530158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7C9CF3-FC1D-40BF-92E6-DFD95141EA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B7D01C-A9D1-4231-840F-FF9EDD14A0DC}"/>
              </a:ext>
            </a:extLst>
          </p:cNvPr>
          <p:cNvSpPr>
            <a:spLocks noGrp="1"/>
          </p:cNvSpPr>
          <p:nvPr>
            <p:ph type="dt" sz="half" idx="10"/>
          </p:nvPr>
        </p:nvSpPr>
        <p:spPr/>
        <p:txBody>
          <a:bodyPr/>
          <a:lstStyle/>
          <a:p>
            <a:fld id="{94632C1F-450E-4BF0-B4D3-D58E30A72723}" type="datetimeFigureOut">
              <a:rPr lang="en-US" smtClean="0"/>
              <a:t>11/24/2020</a:t>
            </a:fld>
            <a:endParaRPr lang="en-US"/>
          </a:p>
        </p:txBody>
      </p:sp>
      <p:sp>
        <p:nvSpPr>
          <p:cNvPr id="5" name="Footer Placeholder 4">
            <a:extLst>
              <a:ext uri="{FF2B5EF4-FFF2-40B4-BE49-F238E27FC236}">
                <a16:creationId xmlns:a16="http://schemas.microsoft.com/office/drawing/2014/main" id="{8B454989-4B7B-4DC8-996D-22DF0D06C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1E91F8-B5E6-4839-9171-63D39588A821}"/>
              </a:ext>
            </a:extLst>
          </p:cNvPr>
          <p:cNvSpPr>
            <a:spLocks noGrp="1"/>
          </p:cNvSpPr>
          <p:nvPr>
            <p:ph type="sldNum" sz="quarter" idx="12"/>
          </p:nvPr>
        </p:nvSpPr>
        <p:spPr/>
        <p:txBody>
          <a:bodyPr/>
          <a:lstStyle/>
          <a:p>
            <a:fld id="{42855043-7AA8-4503-BD9F-789FC4CC6DF7}" type="slidenum">
              <a:rPr lang="en-US" smtClean="0"/>
              <a:t>‹#›</a:t>
            </a:fld>
            <a:endParaRPr lang="en-US"/>
          </a:p>
        </p:txBody>
      </p:sp>
    </p:spTree>
    <p:extLst>
      <p:ext uri="{BB962C8B-B14F-4D97-AF65-F5344CB8AC3E}">
        <p14:creationId xmlns:p14="http://schemas.microsoft.com/office/powerpoint/2010/main" val="1111638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0D9E-5D3C-49F9-857D-7129B53156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72804C-8AC4-4D95-AD7A-56C1D307D9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94EC71-B246-4CC4-A28D-6CB52F2BE043}"/>
              </a:ext>
            </a:extLst>
          </p:cNvPr>
          <p:cNvSpPr>
            <a:spLocks noGrp="1"/>
          </p:cNvSpPr>
          <p:nvPr>
            <p:ph type="dt" sz="half" idx="10"/>
          </p:nvPr>
        </p:nvSpPr>
        <p:spPr/>
        <p:txBody>
          <a:bodyPr/>
          <a:lstStyle/>
          <a:p>
            <a:fld id="{94632C1F-450E-4BF0-B4D3-D58E30A72723}" type="datetimeFigureOut">
              <a:rPr lang="en-US" smtClean="0"/>
              <a:t>11/24/2020</a:t>
            </a:fld>
            <a:endParaRPr lang="en-US"/>
          </a:p>
        </p:txBody>
      </p:sp>
      <p:sp>
        <p:nvSpPr>
          <p:cNvPr id="5" name="Footer Placeholder 4">
            <a:extLst>
              <a:ext uri="{FF2B5EF4-FFF2-40B4-BE49-F238E27FC236}">
                <a16:creationId xmlns:a16="http://schemas.microsoft.com/office/drawing/2014/main" id="{7481761A-E7E4-4AC8-87F2-0D62C9D1B9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2BD32F-481A-4668-B233-52F1866C47BC}"/>
              </a:ext>
            </a:extLst>
          </p:cNvPr>
          <p:cNvSpPr>
            <a:spLocks noGrp="1"/>
          </p:cNvSpPr>
          <p:nvPr>
            <p:ph type="sldNum" sz="quarter" idx="12"/>
          </p:nvPr>
        </p:nvSpPr>
        <p:spPr/>
        <p:txBody>
          <a:bodyPr/>
          <a:lstStyle/>
          <a:p>
            <a:fld id="{42855043-7AA8-4503-BD9F-789FC4CC6DF7}" type="slidenum">
              <a:rPr lang="en-US" smtClean="0"/>
              <a:t>‹#›</a:t>
            </a:fld>
            <a:endParaRPr lang="en-US"/>
          </a:p>
        </p:txBody>
      </p:sp>
    </p:spTree>
    <p:extLst>
      <p:ext uri="{BB962C8B-B14F-4D97-AF65-F5344CB8AC3E}">
        <p14:creationId xmlns:p14="http://schemas.microsoft.com/office/powerpoint/2010/main" val="128133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30B6C-F97C-4C2C-934F-B5FD8A64D7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E7868B-FA32-4FC5-BDEC-72EB240CA4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C9907D-A6C8-40F0-B1D7-328EFDB74E84}"/>
              </a:ext>
            </a:extLst>
          </p:cNvPr>
          <p:cNvSpPr>
            <a:spLocks noGrp="1"/>
          </p:cNvSpPr>
          <p:nvPr>
            <p:ph type="dt" sz="half" idx="10"/>
          </p:nvPr>
        </p:nvSpPr>
        <p:spPr/>
        <p:txBody>
          <a:bodyPr/>
          <a:lstStyle/>
          <a:p>
            <a:fld id="{94632C1F-450E-4BF0-B4D3-D58E30A72723}" type="datetimeFigureOut">
              <a:rPr lang="en-US" smtClean="0"/>
              <a:t>11/24/2020</a:t>
            </a:fld>
            <a:endParaRPr lang="en-US"/>
          </a:p>
        </p:txBody>
      </p:sp>
      <p:sp>
        <p:nvSpPr>
          <p:cNvPr id="5" name="Footer Placeholder 4">
            <a:extLst>
              <a:ext uri="{FF2B5EF4-FFF2-40B4-BE49-F238E27FC236}">
                <a16:creationId xmlns:a16="http://schemas.microsoft.com/office/drawing/2014/main" id="{E50D0CF3-B040-4569-974C-381B34344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B5367-F245-43F8-9564-956475626728}"/>
              </a:ext>
            </a:extLst>
          </p:cNvPr>
          <p:cNvSpPr>
            <a:spLocks noGrp="1"/>
          </p:cNvSpPr>
          <p:nvPr>
            <p:ph type="sldNum" sz="quarter" idx="12"/>
          </p:nvPr>
        </p:nvSpPr>
        <p:spPr/>
        <p:txBody>
          <a:bodyPr/>
          <a:lstStyle/>
          <a:p>
            <a:fld id="{42855043-7AA8-4503-BD9F-789FC4CC6DF7}" type="slidenum">
              <a:rPr lang="en-US" smtClean="0"/>
              <a:t>‹#›</a:t>
            </a:fld>
            <a:endParaRPr lang="en-US"/>
          </a:p>
        </p:txBody>
      </p:sp>
    </p:spTree>
    <p:extLst>
      <p:ext uri="{BB962C8B-B14F-4D97-AF65-F5344CB8AC3E}">
        <p14:creationId xmlns:p14="http://schemas.microsoft.com/office/powerpoint/2010/main" val="2943673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D688-6915-4F71-8A3A-078FE1819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D41157-D63F-46C7-A263-8FF669B080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3C1B54-982C-4C71-A7C1-B31BA770D0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70B4B8-8665-4E34-ADA0-23AC04F459B4}"/>
              </a:ext>
            </a:extLst>
          </p:cNvPr>
          <p:cNvSpPr>
            <a:spLocks noGrp="1"/>
          </p:cNvSpPr>
          <p:nvPr>
            <p:ph type="dt" sz="half" idx="10"/>
          </p:nvPr>
        </p:nvSpPr>
        <p:spPr/>
        <p:txBody>
          <a:bodyPr/>
          <a:lstStyle/>
          <a:p>
            <a:fld id="{94632C1F-450E-4BF0-B4D3-D58E30A72723}" type="datetimeFigureOut">
              <a:rPr lang="en-US" smtClean="0"/>
              <a:t>11/24/2020</a:t>
            </a:fld>
            <a:endParaRPr lang="en-US"/>
          </a:p>
        </p:txBody>
      </p:sp>
      <p:sp>
        <p:nvSpPr>
          <p:cNvPr id="6" name="Footer Placeholder 5">
            <a:extLst>
              <a:ext uri="{FF2B5EF4-FFF2-40B4-BE49-F238E27FC236}">
                <a16:creationId xmlns:a16="http://schemas.microsoft.com/office/drawing/2014/main" id="{D273BE54-5082-4C5E-BE48-8D98AC9775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802054-94C8-492B-A1EF-06DFC39DA5F3}"/>
              </a:ext>
            </a:extLst>
          </p:cNvPr>
          <p:cNvSpPr>
            <a:spLocks noGrp="1"/>
          </p:cNvSpPr>
          <p:nvPr>
            <p:ph type="sldNum" sz="quarter" idx="12"/>
          </p:nvPr>
        </p:nvSpPr>
        <p:spPr/>
        <p:txBody>
          <a:bodyPr/>
          <a:lstStyle/>
          <a:p>
            <a:fld id="{42855043-7AA8-4503-BD9F-789FC4CC6DF7}" type="slidenum">
              <a:rPr lang="en-US" smtClean="0"/>
              <a:t>‹#›</a:t>
            </a:fld>
            <a:endParaRPr lang="en-US"/>
          </a:p>
        </p:txBody>
      </p:sp>
    </p:spTree>
    <p:extLst>
      <p:ext uri="{BB962C8B-B14F-4D97-AF65-F5344CB8AC3E}">
        <p14:creationId xmlns:p14="http://schemas.microsoft.com/office/powerpoint/2010/main" val="4263896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7F8C-D3C4-4E8A-AB2E-0C8EDBE3A7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527B6F-6F3C-4CAA-AA5E-BAB0581013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D82224-2DCE-46F4-93CD-DCA528B85C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2DF518-266C-45E2-B421-52A8258011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37D8D7-44A1-459E-99E6-D6FF309184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AAB1B1-B218-45AF-BE5A-EDD38C8E2AE9}"/>
              </a:ext>
            </a:extLst>
          </p:cNvPr>
          <p:cNvSpPr>
            <a:spLocks noGrp="1"/>
          </p:cNvSpPr>
          <p:nvPr>
            <p:ph type="dt" sz="half" idx="10"/>
          </p:nvPr>
        </p:nvSpPr>
        <p:spPr/>
        <p:txBody>
          <a:bodyPr/>
          <a:lstStyle/>
          <a:p>
            <a:fld id="{94632C1F-450E-4BF0-B4D3-D58E30A72723}" type="datetimeFigureOut">
              <a:rPr lang="en-US" smtClean="0"/>
              <a:t>11/24/2020</a:t>
            </a:fld>
            <a:endParaRPr lang="en-US"/>
          </a:p>
        </p:txBody>
      </p:sp>
      <p:sp>
        <p:nvSpPr>
          <p:cNvPr id="8" name="Footer Placeholder 7">
            <a:extLst>
              <a:ext uri="{FF2B5EF4-FFF2-40B4-BE49-F238E27FC236}">
                <a16:creationId xmlns:a16="http://schemas.microsoft.com/office/drawing/2014/main" id="{0D96BB00-8D17-4AAE-A252-685A7A55EB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D571D5-FD8E-41B9-9688-50101A413804}"/>
              </a:ext>
            </a:extLst>
          </p:cNvPr>
          <p:cNvSpPr>
            <a:spLocks noGrp="1"/>
          </p:cNvSpPr>
          <p:nvPr>
            <p:ph type="sldNum" sz="quarter" idx="12"/>
          </p:nvPr>
        </p:nvSpPr>
        <p:spPr/>
        <p:txBody>
          <a:bodyPr/>
          <a:lstStyle/>
          <a:p>
            <a:fld id="{42855043-7AA8-4503-BD9F-789FC4CC6DF7}" type="slidenum">
              <a:rPr lang="en-US" smtClean="0"/>
              <a:t>‹#›</a:t>
            </a:fld>
            <a:endParaRPr lang="en-US"/>
          </a:p>
        </p:txBody>
      </p:sp>
    </p:spTree>
    <p:extLst>
      <p:ext uri="{BB962C8B-B14F-4D97-AF65-F5344CB8AC3E}">
        <p14:creationId xmlns:p14="http://schemas.microsoft.com/office/powerpoint/2010/main" val="826232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35629-CEC1-4720-9908-310532F9A9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5F054C-FE6A-436C-B9F7-1A6101C6FBD7}"/>
              </a:ext>
            </a:extLst>
          </p:cNvPr>
          <p:cNvSpPr>
            <a:spLocks noGrp="1"/>
          </p:cNvSpPr>
          <p:nvPr>
            <p:ph type="dt" sz="half" idx="10"/>
          </p:nvPr>
        </p:nvSpPr>
        <p:spPr/>
        <p:txBody>
          <a:bodyPr/>
          <a:lstStyle/>
          <a:p>
            <a:fld id="{94632C1F-450E-4BF0-B4D3-D58E30A72723}" type="datetimeFigureOut">
              <a:rPr lang="en-US" smtClean="0"/>
              <a:t>11/24/2020</a:t>
            </a:fld>
            <a:endParaRPr lang="en-US"/>
          </a:p>
        </p:txBody>
      </p:sp>
      <p:sp>
        <p:nvSpPr>
          <p:cNvPr id="4" name="Footer Placeholder 3">
            <a:extLst>
              <a:ext uri="{FF2B5EF4-FFF2-40B4-BE49-F238E27FC236}">
                <a16:creationId xmlns:a16="http://schemas.microsoft.com/office/drawing/2014/main" id="{4A8A0672-24D1-4646-8373-5C0021A537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5334BB-D59D-4EC0-9509-048E691545C2}"/>
              </a:ext>
            </a:extLst>
          </p:cNvPr>
          <p:cNvSpPr>
            <a:spLocks noGrp="1"/>
          </p:cNvSpPr>
          <p:nvPr>
            <p:ph type="sldNum" sz="quarter" idx="12"/>
          </p:nvPr>
        </p:nvSpPr>
        <p:spPr/>
        <p:txBody>
          <a:bodyPr/>
          <a:lstStyle/>
          <a:p>
            <a:fld id="{42855043-7AA8-4503-BD9F-789FC4CC6DF7}" type="slidenum">
              <a:rPr lang="en-US" smtClean="0"/>
              <a:t>‹#›</a:t>
            </a:fld>
            <a:endParaRPr lang="en-US"/>
          </a:p>
        </p:txBody>
      </p:sp>
    </p:spTree>
    <p:extLst>
      <p:ext uri="{BB962C8B-B14F-4D97-AF65-F5344CB8AC3E}">
        <p14:creationId xmlns:p14="http://schemas.microsoft.com/office/powerpoint/2010/main" val="5456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A6AB53-7142-48F4-B44B-60C47C083525}"/>
              </a:ext>
            </a:extLst>
          </p:cNvPr>
          <p:cNvSpPr>
            <a:spLocks noGrp="1"/>
          </p:cNvSpPr>
          <p:nvPr>
            <p:ph type="dt" sz="half" idx="10"/>
          </p:nvPr>
        </p:nvSpPr>
        <p:spPr/>
        <p:txBody>
          <a:bodyPr/>
          <a:lstStyle/>
          <a:p>
            <a:fld id="{94632C1F-450E-4BF0-B4D3-D58E30A72723}" type="datetimeFigureOut">
              <a:rPr lang="en-US" smtClean="0"/>
              <a:t>11/24/2020</a:t>
            </a:fld>
            <a:endParaRPr lang="en-US"/>
          </a:p>
        </p:txBody>
      </p:sp>
      <p:sp>
        <p:nvSpPr>
          <p:cNvPr id="3" name="Footer Placeholder 2">
            <a:extLst>
              <a:ext uri="{FF2B5EF4-FFF2-40B4-BE49-F238E27FC236}">
                <a16:creationId xmlns:a16="http://schemas.microsoft.com/office/drawing/2014/main" id="{B5379839-7E00-4139-8F10-337511551A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03B600-8CBA-4357-ACAB-36B19489E870}"/>
              </a:ext>
            </a:extLst>
          </p:cNvPr>
          <p:cNvSpPr>
            <a:spLocks noGrp="1"/>
          </p:cNvSpPr>
          <p:nvPr>
            <p:ph type="sldNum" sz="quarter" idx="12"/>
          </p:nvPr>
        </p:nvSpPr>
        <p:spPr/>
        <p:txBody>
          <a:bodyPr/>
          <a:lstStyle/>
          <a:p>
            <a:fld id="{42855043-7AA8-4503-BD9F-789FC4CC6DF7}" type="slidenum">
              <a:rPr lang="en-US" smtClean="0"/>
              <a:t>‹#›</a:t>
            </a:fld>
            <a:endParaRPr lang="en-US"/>
          </a:p>
        </p:txBody>
      </p:sp>
    </p:spTree>
    <p:extLst>
      <p:ext uri="{BB962C8B-B14F-4D97-AF65-F5344CB8AC3E}">
        <p14:creationId xmlns:p14="http://schemas.microsoft.com/office/powerpoint/2010/main" val="234320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8362-E88F-4ABA-8CB1-1CE5B39F1C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E450DD-D69C-4B53-8C06-9D62D135E0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06B9C0-7842-4699-A008-4EBD65FB3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90CD4F-F84C-4058-9C0F-D8E380998F8E}"/>
              </a:ext>
            </a:extLst>
          </p:cNvPr>
          <p:cNvSpPr>
            <a:spLocks noGrp="1"/>
          </p:cNvSpPr>
          <p:nvPr>
            <p:ph type="dt" sz="half" idx="10"/>
          </p:nvPr>
        </p:nvSpPr>
        <p:spPr/>
        <p:txBody>
          <a:bodyPr/>
          <a:lstStyle/>
          <a:p>
            <a:fld id="{94632C1F-450E-4BF0-B4D3-D58E30A72723}" type="datetimeFigureOut">
              <a:rPr lang="en-US" smtClean="0"/>
              <a:t>11/24/2020</a:t>
            </a:fld>
            <a:endParaRPr lang="en-US"/>
          </a:p>
        </p:txBody>
      </p:sp>
      <p:sp>
        <p:nvSpPr>
          <p:cNvPr id="6" name="Footer Placeholder 5">
            <a:extLst>
              <a:ext uri="{FF2B5EF4-FFF2-40B4-BE49-F238E27FC236}">
                <a16:creationId xmlns:a16="http://schemas.microsoft.com/office/drawing/2014/main" id="{EE1D8B5A-033D-4AAE-A2AF-B23913129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C80E9-CB8B-4B33-A86F-D7487AF880C1}"/>
              </a:ext>
            </a:extLst>
          </p:cNvPr>
          <p:cNvSpPr>
            <a:spLocks noGrp="1"/>
          </p:cNvSpPr>
          <p:nvPr>
            <p:ph type="sldNum" sz="quarter" idx="12"/>
          </p:nvPr>
        </p:nvSpPr>
        <p:spPr/>
        <p:txBody>
          <a:bodyPr/>
          <a:lstStyle/>
          <a:p>
            <a:fld id="{42855043-7AA8-4503-BD9F-789FC4CC6DF7}" type="slidenum">
              <a:rPr lang="en-US" smtClean="0"/>
              <a:t>‹#›</a:t>
            </a:fld>
            <a:endParaRPr lang="en-US"/>
          </a:p>
        </p:txBody>
      </p:sp>
    </p:spTree>
    <p:extLst>
      <p:ext uri="{BB962C8B-B14F-4D97-AF65-F5344CB8AC3E}">
        <p14:creationId xmlns:p14="http://schemas.microsoft.com/office/powerpoint/2010/main" val="2702356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F4058-A353-4C80-AE26-16289424B8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82FB7C-ED5C-4731-B95A-9AA80ACE21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CE260E-3C1B-4F55-B9C2-1ED6A2C29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A736E0-DEAA-4252-A480-C669DC09231C}"/>
              </a:ext>
            </a:extLst>
          </p:cNvPr>
          <p:cNvSpPr>
            <a:spLocks noGrp="1"/>
          </p:cNvSpPr>
          <p:nvPr>
            <p:ph type="dt" sz="half" idx="10"/>
          </p:nvPr>
        </p:nvSpPr>
        <p:spPr/>
        <p:txBody>
          <a:bodyPr/>
          <a:lstStyle/>
          <a:p>
            <a:fld id="{94632C1F-450E-4BF0-B4D3-D58E30A72723}" type="datetimeFigureOut">
              <a:rPr lang="en-US" smtClean="0"/>
              <a:t>11/24/2020</a:t>
            </a:fld>
            <a:endParaRPr lang="en-US"/>
          </a:p>
        </p:txBody>
      </p:sp>
      <p:sp>
        <p:nvSpPr>
          <p:cNvPr id="6" name="Footer Placeholder 5">
            <a:extLst>
              <a:ext uri="{FF2B5EF4-FFF2-40B4-BE49-F238E27FC236}">
                <a16:creationId xmlns:a16="http://schemas.microsoft.com/office/drawing/2014/main" id="{52E0D0D3-AC47-4C32-A32E-E9B75BB88C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5BE56-0441-4249-BC9A-ACAB9CCF3C3B}"/>
              </a:ext>
            </a:extLst>
          </p:cNvPr>
          <p:cNvSpPr>
            <a:spLocks noGrp="1"/>
          </p:cNvSpPr>
          <p:nvPr>
            <p:ph type="sldNum" sz="quarter" idx="12"/>
          </p:nvPr>
        </p:nvSpPr>
        <p:spPr/>
        <p:txBody>
          <a:bodyPr/>
          <a:lstStyle/>
          <a:p>
            <a:fld id="{42855043-7AA8-4503-BD9F-789FC4CC6DF7}" type="slidenum">
              <a:rPr lang="en-US" smtClean="0"/>
              <a:t>‹#›</a:t>
            </a:fld>
            <a:endParaRPr lang="en-US"/>
          </a:p>
        </p:txBody>
      </p:sp>
    </p:spTree>
    <p:extLst>
      <p:ext uri="{BB962C8B-B14F-4D97-AF65-F5344CB8AC3E}">
        <p14:creationId xmlns:p14="http://schemas.microsoft.com/office/powerpoint/2010/main" val="3881850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2EB2CD-9858-408A-A83C-975E7CA296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B74E7B-FECC-4D1C-B275-615CC4B219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A4E1EE-2247-41DD-8686-31B02CB7B8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632C1F-450E-4BF0-B4D3-D58E30A72723}" type="datetimeFigureOut">
              <a:rPr lang="en-US" smtClean="0"/>
              <a:t>11/24/2020</a:t>
            </a:fld>
            <a:endParaRPr lang="en-US"/>
          </a:p>
        </p:txBody>
      </p:sp>
      <p:sp>
        <p:nvSpPr>
          <p:cNvPr id="5" name="Footer Placeholder 4">
            <a:extLst>
              <a:ext uri="{FF2B5EF4-FFF2-40B4-BE49-F238E27FC236}">
                <a16:creationId xmlns:a16="http://schemas.microsoft.com/office/drawing/2014/main" id="{E5CDA2DC-BC4F-4F2A-8474-FB608EC45B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6D69E1-0945-4F4D-B676-2E4A9D822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855043-7AA8-4503-BD9F-789FC4CC6DF7}" type="slidenum">
              <a:rPr lang="en-US" smtClean="0"/>
              <a:t>‹#›</a:t>
            </a:fld>
            <a:endParaRPr lang="en-US"/>
          </a:p>
        </p:txBody>
      </p:sp>
    </p:spTree>
    <p:extLst>
      <p:ext uri="{BB962C8B-B14F-4D97-AF65-F5344CB8AC3E}">
        <p14:creationId xmlns:p14="http://schemas.microsoft.com/office/powerpoint/2010/main" val="547426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C94C-3658-46D6-A0D8-E01176515D0E}"/>
              </a:ext>
            </a:extLst>
          </p:cNvPr>
          <p:cNvSpPr>
            <a:spLocks noGrp="1"/>
          </p:cNvSpPr>
          <p:nvPr>
            <p:ph type="ctrTitle"/>
          </p:nvPr>
        </p:nvSpPr>
        <p:spPr>
          <a:xfrm>
            <a:off x="1524000" y="755374"/>
            <a:ext cx="9912626" cy="1484243"/>
          </a:xfrm>
        </p:spPr>
        <p:txBody>
          <a:bodyPr>
            <a:normAutofit fontScale="90000"/>
          </a:bodyPr>
          <a:lstStyle/>
          <a:p>
            <a:r>
              <a:rPr lang="en-US" dirty="0"/>
              <a:t>Diabetic Retinopathy Detection </a:t>
            </a:r>
            <a:r>
              <a:rPr lang="en-US" dirty="0" err="1"/>
              <a:t>MobileNet</a:t>
            </a:r>
            <a:r>
              <a:rPr lang="en-US"/>
              <a:t> Binary </a:t>
            </a:r>
            <a:r>
              <a:rPr lang="en-US" dirty="0"/>
              <a:t>Classifier</a:t>
            </a:r>
          </a:p>
        </p:txBody>
      </p:sp>
      <p:pic>
        <p:nvPicPr>
          <p:cNvPr id="5" name="Picture 4">
            <a:extLst>
              <a:ext uri="{FF2B5EF4-FFF2-40B4-BE49-F238E27FC236}">
                <a16:creationId xmlns:a16="http://schemas.microsoft.com/office/drawing/2014/main" id="{54A1346B-FEF0-46F8-9763-531B1E98DD21}"/>
              </a:ext>
            </a:extLst>
          </p:cNvPr>
          <p:cNvPicPr>
            <a:picLocks noChangeAspect="1"/>
          </p:cNvPicPr>
          <p:nvPr/>
        </p:nvPicPr>
        <p:blipFill>
          <a:blip r:embed="rId2"/>
          <a:stretch>
            <a:fillRect/>
          </a:stretch>
        </p:blipFill>
        <p:spPr>
          <a:xfrm>
            <a:off x="2431774" y="2239617"/>
            <a:ext cx="7620000" cy="4000500"/>
          </a:xfrm>
          <a:prstGeom prst="rect">
            <a:avLst/>
          </a:prstGeom>
        </p:spPr>
      </p:pic>
    </p:spTree>
    <p:extLst>
      <p:ext uri="{BB962C8B-B14F-4D97-AF65-F5344CB8AC3E}">
        <p14:creationId xmlns:p14="http://schemas.microsoft.com/office/powerpoint/2010/main" val="555829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6BB3B6-287E-4084-A0D7-B43D09470614}"/>
              </a:ext>
            </a:extLst>
          </p:cNvPr>
          <p:cNvSpPr>
            <a:spLocks noGrp="1"/>
          </p:cNvSpPr>
          <p:nvPr>
            <p:ph idx="1"/>
          </p:nvPr>
        </p:nvSpPr>
        <p:spPr>
          <a:xfrm>
            <a:off x="838200" y="980661"/>
            <a:ext cx="10515600" cy="3670852"/>
          </a:xfrm>
        </p:spPr>
        <p:txBody>
          <a:bodyPr/>
          <a:lstStyle/>
          <a:p>
            <a:r>
              <a:rPr lang="en-US" b="0" i="0" dirty="0">
                <a:effectLst/>
                <a:latin typeface="Inter"/>
              </a:rPr>
              <a:t>Diabetic Retinopathy (DR) is the fastest growing cause of preventable blindness. All people with diabetes are at risk. They need to be screened once a year.</a:t>
            </a:r>
          </a:p>
          <a:p>
            <a:r>
              <a:rPr lang="en-US" b="0" i="0" dirty="0">
                <a:effectLst/>
                <a:latin typeface="Inter"/>
              </a:rPr>
              <a:t>This screening involves taking a picture of the back of the eye. The picture is called a fundus photo. It's taken using a special camera. An eye doctor then diagnoses this image. In many parts of the world there's a shortage of eye doctors. As a result, in India about 45% of people suffer some form of vision loss before the disease is detected.</a:t>
            </a:r>
          </a:p>
          <a:p>
            <a:endParaRPr lang="en-US" dirty="0"/>
          </a:p>
        </p:txBody>
      </p:sp>
      <p:pic>
        <p:nvPicPr>
          <p:cNvPr id="1030" name="Picture 6">
            <a:extLst>
              <a:ext uri="{FF2B5EF4-FFF2-40B4-BE49-F238E27FC236}">
                <a16:creationId xmlns:a16="http://schemas.microsoft.com/office/drawing/2014/main" id="{4C59344E-2328-4561-A281-C833195BA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0596" y="4324143"/>
            <a:ext cx="2929561" cy="2277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07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E143-840E-40CB-BD76-9DF88704AD88}"/>
              </a:ext>
            </a:extLst>
          </p:cNvPr>
          <p:cNvSpPr>
            <a:spLocks noGrp="1"/>
          </p:cNvSpPr>
          <p:nvPr>
            <p:ph type="title"/>
          </p:nvPr>
        </p:nvSpPr>
        <p:spPr/>
        <p:txBody>
          <a:bodyPr>
            <a:normAutofit fontScale="90000"/>
          </a:bodyPr>
          <a:lstStyle/>
          <a:p>
            <a:pPr marL="342900" marR="0" lvl="0" indent="-342900">
              <a:lnSpc>
                <a:spcPct val="115000"/>
              </a:lnSpc>
              <a:spcBef>
                <a:spcPts val="1200"/>
              </a:spcBef>
              <a:spcAft>
                <a:spcPts val="400"/>
              </a:spcAft>
            </a:pPr>
            <a:r>
              <a:rPr lang="en-US" sz="4400" cap="small" dirty="0">
                <a:effectLst/>
                <a:latin typeface="Times New Roman" panose="02020603050405020304" pitchFamily="18" charset="0"/>
                <a:ea typeface="Times New Roman" panose="02020603050405020304" pitchFamily="18" charset="0"/>
              </a:rPr>
              <a:t>Methodology</a:t>
            </a:r>
            <a:br>
              <a:rPr lang="en-US" sz="44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88E29DB-17A1-4337-880D-7E411BF0CBAB}"/>
              </a:ext>
            </a:extLst>
          </p:cNvPr>
          <p:cNvSpPr>
            <a:spLocks noGrp="1"/>
          </p:cNvSpPr>
          <p:nvPr>
            <p:ph idx="1"/>
          </p:nvPr>
        </p:nvSpPr>
        <p:spPr>
          <a:xfrm>
            <a:off x="838200" y="1825625"/>
            <a:ext cx="10515600" cy="3236705"/>
          </a:xfrm>
        </p:spPr>
        <p:txBody>
          <a:bodyPr/>
          <a:lstStyle/>
          <a:p>
            <a:r>
              <a:rPr lang="en-US" sz="1800" dirty="0">
                <a:effectLst/>
                <a:latin typeface="Times New Roman" panose="02020603050405020304" pitchFamily="18" charset="0"/>
                <a:ea typeface="Times New Roman" panose="02020603050405020304" pitchFamily="18" charset="0"/>
              </a:rPr>
              <a:t>The Aptos Dataset rated each image according to the levels of severity of the diabetes on a scale of 0 to 4.  Here 0 - No DR, 1 - Mild, 2 - Moderate,3 - Severe, 4 - Proliferative DR. These images are processed and targeted into binary labels as shown in figure </a:t>
            </a:r>
          </a:p>
          <a:p>
            <a:r>
              <a:rPr lang="en-US" sz="1800" dirty="0"/>
              <a:t>The dataset contains 3662 images out of that 650 images were used for validation of the system. We have taken  image size as 224 X 224X 3.</a:t>
            </a:r>
          </a:p>
          <a:p>
            <a:r>
              <a:rPr lang="en-US" sz="1800" dirty="0"/>
              <a:t>First dataset divides the dataset of 5 classes of grade</a:t>
            </a:r>
          </a:p>
          <a:p>
            <a:r>
              <a:rPr lang="en-US" sz="1800" dirty="0"/>
              <a:t>[0,1,2,3,4] into a binary dataset. This is done to make the dataset unbiased, i.e. to equal the number of images having and not having the disease. </a:t>
            </a:r>
          </a:p>
          <a:p>
            <a:r>
              <a:rPr lang="en-US" sz="1800" dirty="0"/>
              <a:t>As for preprocessing the dataset images are shrunk to (224,224,3) pixels and passed to the preprocessing method specially designed for </a:t>
            </a:r>
            <a:r>
              <a:rPr lang="en-US" sz="1800" dirty="0" err="1"/>
              <a:t>MobileNet</a:t>
            </a:r>
            <a:r>
              <a:rPr lang="en-US" sz="1800" dirty="0"/>
              <a:t> architecture.</a:t>
            </a:r>
          </a:p>
        </p:txBody>
      </p:sp>
      <p:pic>
        <p:nvPicPr>
          <p:cNvPr id="5" name="Picture 4">
            <a:extLst>
              <a:ext uri="{FF2B5EF4-FFF2-40B4-BE49-F238E27FC236}">
                <a16:creationId xmlns:a16="http://schemas.microsoft.com/office/drawing/2014/main" id="{EF471C24-B1C3-443A-B252-00F9A29C7F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518" y="5062330"/>
            <a:ext cx="4067175" cy="1726019"/>
          </a:xfrm>
          <a:prstGeom prst="rect">
            <a:avLst/>
          </a:prstGeom>
        </p:spPr>
      </p:pic>
    </p:spTree>
    <p:extLst>
      <p:ext uri="{BB962C8B-B14F-4D97-AF65-F5344CB8AC3E}">
        <p14:creationId xmlns:p14="http://schemas.microsoft.com/office/powerpoint/2010/main" val="2907666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688B3-9FC4-4A1D-B825-5543E4318396}"/>
              </a:ext>
            </a:extLst>
          </p:cNvPr>
          <p:cNvSpPr>
            <a:spLocks noGrp="1"/>
          </p:cNvSpPr>
          <p:nvPr>
            <p:ph idx="1"/>
          </p:nvPr>
        </p:nvSpPr>
        <p:spPr>
          <a:xfrm>
            <a:off x="838200" y="3220278"/>
            <a:ext cx="10515600" cy="2956685"/>
          </a:xfrm>
        </p:spPr>
        <p:txBody>
          <a:bodyPr/>
          <a:lstStyle/>
          <a:p>
            <a:pPr marL="0" indent="0">
              <a:buNone/>
            </a:pPr>
            <a:r>
              <a:rPr lang="en-US" dirty="0" err="1"/>
              <a:t>Mobilenet</a:t>
            </a:r>
            <a:r>
              <a:rPr lang="en-US" dirty="0"/>
              <a:t> is a lightweight architecture. It uses depth wise separable convolutions which basically means it performs a single convolution on each color channel rather than combining all three and flattening it. This has the effect of filtering the input channels. It is very low maintenance thus performs very good with high speed. </a:t>
            </a:r>
            <a:r>
              <a:rPr lang="en-US" dirty="0" err="1"/>
              <a:t>Mobilenet</a:t>
            </a:r>
            <a:r>
              <a:rPr lang="en-US" dirty="0"/>
              <a:t> Architecture used to train APTOS dataset.</a:t>
            </a:r>
          </a:p>
        </p:txBody>
      </p:sp>
      <p:pic>
        <p:nvPicPr>
          <p:cNvPr id="5" name="Picture 4">
            <a:extLst>
              <a:ext uri="{FF2B5EF4-FFF2-40B4-BE49-F238E27FC236}">
                <a16:creationId xmlns:a16="http://schemas.microsoft.com/office/drawing/2014/main" id="{11BCACB4-E79D-4190-B9EB-A5A6FE36E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233" y="450447"/>
            <a:ext cx="7697972" cy="2769831"/>
          </a:xfrm>
          <a:prstGeom prst="rect">
            <a:avLst/>
          </a:prstGeom>
        </p:spPr>
      </p:pic>
    </p:spTree>
    <p:extLst>
      <p:ext uri="{BB962C8B-B14F-4D97-AF65-F5344CB8AC3E}">
        <p14:creationId xmlns:p14="http://schemas.microsoft.com/office/powerpoint/2010/main" val="3320099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332</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Inter</vt:lpstr>
      <vt:lpstr>Times New Roman</vt:lpstr>
      <vt:lpstr>Office Theme</vt:lpstr>
      <vt:lpstr>Diabetic Retinopathy Detection MobileNet Binary Classifier</vt:lpstr>
      <vt:lpstr>PowerPoint Presentation</vt:lpstr>
      <vt:lpstr>Methodology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Diabetic Retinopathy Detection MobileNet Classifier</dc:title>
  <dc:creator>Rahul palve</dc:creator>
  <cp:lastModifiedBy>Rahul palve</cp:lastModifiedBy>
  <cp:revision>4</cp:revision>
  <dcterms:created xsi:type="dcterms:W3CDTF">2020-11-21T11:06:48Z</dcterms:created>
  <dcterms:modified xsi:type="dcterms:W3CDTF">2020-11-24T11:24:05Z</dcterms:modified>
</cp:coreProperties>
</file>