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89" r:id="rId6"/>
    <p:sldId id="290" r:id="rId7"/>
    <p:sldId id="292" r:id="rId8"/>
    <p:sldId id="294" r:id="rId9"/>
    <p:sldId id="29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52" autoAdjust="0"/>
  </p:normalViewPr>
  <p:slideViewPr>
    <p:cSldViewPr snapToGrid="0" showGuides="1">
      <p:cViewPr varScale="1">
        <p:scale>
          <a:sx n="71" d="100"/>
          <a:sy n="71" d="100"/>
        </p:scale>
        <p:origin x="432" y="66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2F5968-4921-4529-AF22-8B799C76EB39}" type="doc">
      <dgm:prSet loTypeId="urn:microsoft.com/office/officeart/2005/8/layout/process1" loCatId="process" qsTypeId="urn:microsoft.com/office/officeart/2005/8/quickstyle/simple1" qsCatId="simple" csTypeId="urn:microsoft.com/office/officeart/2005/8/colors/accent2_1" csCatId="accent2" phldr="1"/>
      <dgm:spPr/>
    </dgm:pt>
    <dgm:pt modelId="{FE1BA200-DD71-4380-B1C9-BBAC35EECED9}">
      <dgm:prSet phldrT="[Text]"/>
      <dgm:spPr>
        <a:ln>
          <a:solidFill>
            <a:schemeClr val="accent3"/>
          </a:solidFill>
        </a:ln>
      </dgm:spPr>
      <dgm:t>
        <a:bodyPr/>
        <a:lstStyle/>
        <a:p>
          <a:r>
            <a:rPr lang="en-IN" dirty="0" smtClean="0"/>
            <a:t>Start</a:t>
          </a:r>
          <a:endParaRPr lang="en-IN" dirty="0"/>
        </a:p>
      </dgm:t>
    </dgm:pt>
    <dgm:pt modelId="{D94CCC35-0637-4CA2-81ED-4BEC189A2B82}" type="parTrans" cxnId="{94813AA6-1745-4408-8F7E-E3021EE1E965}">
      <dgm:prSet/>
      <dgm:spPr/>
      <dgm:t>
        <a:bodyPr/>
        <a:lstStyle/>
        <a:p>
          <a:endParaRPr lang="en-IN"/>
        </a:p>
      </dgm:t>
    </dgm:pt>
    <dgm:pt modelId="{784A84A7-0030-475F-A723-B485AAD5078E}" type="sibTrans" cxnId="{94813AA6-1745-4408-8F7E-E3021EE1E965}">
      <dgm:prSet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endParaRPr lang="en-IN"/>
        </a:p>
      </dgm:t>
    </dgm:pt>
    <dgm:pt modelId="{0C85B26B-9E44-4E49-8423-E1DE55A2BC47}">
      <dgm:prSet phldrT="[Text]"/>
      <dgm:spPr>
        <a:ln>
          <a:solidFill>
            <a:schemeClr val="accent3"/>
          </a:solidFill>
        </a:ln>
      </dgm:spPr>
      <dgm:t>
        <a:bodyPr/>
        <a:lstStyle/>
        <a:p>
          <a:r>
            <a:rPr lang="en-IN" dirty="0" smtClean="0"/>
            <a:t>2 Weeks</a:t>
          </a:r>
          <a:endParaRPr lang="en-IN" dirty="0"/>
        </a:p>
      </dgm:t>
    </dgm:pt>
    <dgm:pt modelId="{32C547EE-ADFA-4EC4-8891-9E56448CB387}" type="parTrans" cxnId="{9B2E0F03-9326-4929-BBA2-F3DD33B852D8}">
      <dgm:prSet/>
      <dgm:spPr/>
      <dgm:t>
        <a:bodyPr/>
        <a:lstStyle/>
        <a:p>
          <a:endParaRPr lang="en-IN"/>
        </a:p>
      </dgm:t>
    </dgm:pt>
    <dgm:pt modelId="{2E73123B-9A33-460C-B20C-B858B6BA21D8}" type="sibTrans" cxnId="{9B2E0F03-9326-4929-BBA2-F3DD33B852D8}">
      <dgm:prSet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endParaRPr lang="en-IN"/>
        </a:p>
      </dgm:t>
    </dgm:pt>
    <dgm:pt modelId="{1621F87B-C37B-4F36-B015-8FD044460409}">
      <dgm:prSet phldrT="[Text]"/>
      <dgm:spPr>
        <a:ln>
          <a:solidFill>
            <a:schemeClr val="accent3"/>
          </a:solidFill>
        </a:ln>
      </dgm:spPr>
      <dgm:t>
        <a:bodyPr/>
        <a:lstStyle/>
        <a:p>
          <a:r>
            <a:rPr lang="en-IN" dirty="0" smtClean="0"/>
            <a:t>Analyse</a:t>
          </a:r>
          <a:endParaRPr lang="en-IN" dirty="0"/>
        </a:p>
      </dgm:t>
    </dgm:pt>
    <dgm:pt modelId="{0DC09C19-A86C-40B2-A3AB-CD43B411FA90}" type="parTrans" cxnId="{FD0BAC31-953A-4C70-98E9-57DF1C2D4A2B}">
      <dgm:prSet/>
      <dgm:spPr/>
      <dgm:t>
        <a:bodyPr/>
        <a:lstStyle/>
        <a:p>
          <a:endParaRPr lang="en-IN"/>
        </a:p>
      </dgm:t>
    </dgm:pt>
    <dgm:pt modelId="{20C36D86-EB87-4905-9A94-5FC0C320908C}" type="sibTrans" cxnId="{FD0BAC31-953A-4C70-98E9-57DF1C2D4A2B}">
      <dgm:prSet/>
      <dgm:spPr/>
      <dgm:t>
        <a:bodyPr/>
        <a:lstStyle/>
        <a:p>
          <a:endParaRPr lang="en-IN"/>
        </a:p>
      </dgm:t>
    </dgm:pt>
    <dgm:pt modelId="{E3776FD6-6B25-4A63-B7FF-DCECCF77320D}" type="pres">
      <dgm:prSet presAssocID="{982F5968-4921-4529-AF22-8B799C76EB39}" presName="Name0" presStyleCnt="0">
        <dgm:presLayoutVars>
          <dgm:dir/>
          <dgm:resizeHandles val="exact"/>
        </dgm:presLayoutVars>
      </dgm:prSet>
      <dgm:spPr/>
    </dgm:pt>
    <dgm:pt modelId="{9144CEB4-2F05-4663-B7A1-4C980B033B9B}" type="pres">
      <dgm:prSet presAssocID="{FE1BA200-DD71-4380-B1C9-BBAC35EECED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5FDFC2F-59F9-404E-B106-75BC5239B5FC}" type="pres">
      <dgm:prSet presAssocID="{784A84A7-0030-475F-A723-B485AAD5078E}" presName="sibTrans" presStyleLbl="sibTrans2D1" presStyleIdx="0" presStyleCnt="2"/>
      <dgm:spPr/>
    </dgm:pt>
    <dgm:pt modelId="{691C3AC5-6DAC-42FF-AD08-1D4C7182811B}" type="pres">
      <dgm:prSet presAssocID="{784A84A7-0030-475F-A723-B485AAD5078E}" presName="connectorText" presStyleLbl="sibTrans2D1" presStyleIdx="0" presStyleCnt="2"/>
      <dgm:spPr/>
    </dgm:pt>
    <dgm:pt modelId="{34AC4856-4198-405C-B4EC-B71169749068}" type="pres">
      <dgm:prSet presAssocID="{0C85B26B-9E44-4E49-8423-E1DE55A2BC47}" presName="node" presStyleLbl="node1" presStyleIdx="1" presStyleCnt="3">
        <dgm:presLayoutVars>
          <dgm:bulletEnabled val="1"/>
        </dgm:presLayoutVars>
      </dgm:prSet>
      <dgm:spPr/>
    </dgm:pt>
    <dgm:pt modelId="{3B91C18D-DCD6-4728-9755-DC5BCDA4BB22}" type="pres">
      <dgm:prSet presAssocID="{2E73123B-9A33-460C-B20C-B858B6BA21D8}" presName="sibTrans" presStyleLbl="sibTrans2D1" presStyleIdx="1" presStyleCnt="2"/>
      <dgm:spPr/>
    </dgm:pt>
    <dgm:pt modelId="{6C7F2AE3-72F2-4B21-972F-F3467A9DA0E0}" type="pres">
      <dgm:prSet presAssocID="{2E73123B-9A33-460C-B20C-B858B6BA21D8}" presName="connectorText" presStyleLbl="sibTrans2D1" presStyleIdx="1" presStyleCnt="2"/>
      <dgm:spPr/>
    </dgm:pt>
    <dgm:pt modelId="{4403EC4E-0A90-4FE7-BFF5-BE4496C1D334}" type="pres">
      <dgm:prSet presAssocID="{1621F87B-C37B-4F36-B015-8FD04446040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AB8EE76-1163-4C48-BF05-AB0F8935D733}" type="presOf" srcId="{FE1BA200-DD71-4380-B1C9-BBAC35EECED9}" destId="{9144CEB4-2F05-4663-B7A1-4C980B033B9B}" srcOrd="0" destOrd="0" presId="urn:microsoft.com/office/officeart/2005/8/layout/process1"/>
    <dgm:cxn modelId="{FD0BAC31-953A-4C70-98E9-57DF1C2D4A2B}" srcId="{982F5968-4921-4529-AF22-8B799C76EB39}" destId="{1621F87B-C37B-4F36-B015-8FD044460409}" srcOrd="2" destOrd="0" parTransId="{0DC09C19-A86C-40B2-A3AB-CD43B411FA90}" sibTransId="{20C36D86-EB87-4905-9A94-5FC0C320908C}"/>
    <dgm:cxn modelId="{185EB35F-9F78-4329-82FB-4C63C5105721}" type="presOf" srcId="{1621F87B-C37B-4F36-B015-8FD044460409}" destId="{4403EC4E-0A90-4FE7-BFF5-BE4496C1D334}" srcOrd="0" destOrd="0" presId="urn:microsoft.com/office/officeart/2005/8/layout/process1"/>
    <dgm:cxn modelId="{9E20B385-EAB4-486A-88B4-4BFE35F777B2}" type="presOf" srcId="{0C85B26B-9E44-4E49-8423-E1DE55A2BC47}" destId="{34AC4856-4198-405C-B4EC-B71169749068}" srcOrd="0" destOrd="0" presId="urn:microsoft.com/office/officeart/2005/8/layout/process1"/>
    <dgm:cxn modelId="{94813AA6-1745-4408-8F7E-E3021EE1E965}" srcId="{982F5968-4921-4529-AF22-8B799C76EB39}" destId="{FE1BA200-DD71-4380-B1C9-BBAC35EECED9}" srcOrd="0" destOrd="0" parTransId="{D94CCC35-0637-4CA2-81ED-4BEC189A2B82}" sibTransId="{784A84A7-0030-475F-A723-B485AAD5078E}"/>
    <dgm:cxn modelId="{BB0E6A04-9F45-47E0-BCCC-59F3D9CB6C03}" type="presOf" srcId="{784A84A7-0030-475F-A723-B485AAD5078E}" destId="{691C3AC5-6DAC-42FF-AD08-1D4C7182811B}" srcOrd="1" destOrd="0" presId="urn:microsoft.com/office/officeart/2005/8/layout/process1"/>
    <dgm:cxn modelId="{4455BFE7-FF54-4855-BF3A-1CFD5F314A78}" type="presOf" srcId="{784A84A7-0030-475F-A723-B485AAD5078E}" destId="{C5FDFC2F-59F9-404E-B106-75BC5239B5FC}" srcOrd="0" destOrd="0" presId="urn:microsoft.com/office/officeart/2005/8/layout/process1"/>
    <dgm:cxn modelId="{9B2E0F03-9326-4929-BBA2-F3DD33B852D8}" srcId="{982F5968-4921-4529-AF22-8B799C76EB39}" destId="{0C85B26B-9E44-4E49-8423-E1DE55A2BC47}" srcOrd="1" destOrd="0" parTransId="{32C547EE-ADFA-4EC4-8891-9E56448CB387}" sibTransId="{2E73123B-9A33-460C-B20C-B858B6BA21D8}"/>
    <dgm:cxn modelId="{D33DF071-0CE3-428F-9F76-A7CAD2AADDBA}" type="presOf" srcId="{2E73123B-9A33-460C-B20C-B858B6BA21D8}" destId="{3B91C18D-DCD6-4728-9755-DC5BCDA4BB22}" srcOrd="0" destOrd="0" presId="urn:microsoft.com/office/officeart/2005/8/layout/process1"/>
    <dgm:cxn modelId="{6F43319A-C11C-4DBC-8200-19638A842776}" type="presOf" srcId="{2E73123B-9A33-460C-B20C-B858B6BA21D8}" destId="{6C7F2AE3-72F2-4B21-972F-F3467A9DA0E0}" srcOrd="1" destOrd="0" presId="urn:microsoft.com/office/officeart/2005/8/layout/process1"/>
    <dgm:cxn modelId="{5E53345C-CAA8-4F52-8FED-98636CD8AE15}" type="presOf" srcId="{982F5968-4921-4529-AF22-8B799C76EB39}" destId="{E3776FD6-6B25-4A63-B7FF-DCECCF77320D}" srcOrd="0" destOrd="0" presId="urn:microsoft.com/office/officeart/2005/8/layout/process1"/>
    <dgm:cxn modelId="{628DE61F-6F5B-4EC9-9648-15AFD5EC1C14}" type="presParOf" srcId="{E3776FD6-6B25-4A63-B7FF-DCECCF77320D}" destId="{9144CEB4-2F05-4663-B7A1-4C980B033B9B}" srcOrd="0" destOrd="0" presId="urn:microsoft.com/office/officeart/2005/8/layout/process1"/>
    <dgm:cxn modelId="{974519F7-CFF3-42A9-AE4C-2152C814AF2E}" type="presParOf" srcId="{E3776FD6-6B25-4A63-B7FF-DCECCF77320D}" destId="{C5FDFC2F-59F9-404E-B106-75BC5239B5FC}" srcOrd="1" destOrd="0" presId="urn:microsoft.com/office/officeart/2005/8/layout/process1"/>
    <dgm:cxn modelId="{2B76B8E3-5F85-41CD-A391-4BE30BEEFB3B}" type="presParOf" srcId="{C5FDFC2F-59F9-404E-B106-75BC5239B5FC}" destId="{691C3AC5-6DAC-42FF-AD08-1D4C7182811B}" srcOrd="0" destOrd="0" presId="urn:microsoft.com/office/officeart/2005/8/layout/process1"/>
    <dgm:cxn modelId="{883C093B-A6B7-4684-97DE-AD300F069733}" type="presParOf" srcId="{E3776FD6-6B25-4A63-B7FF-DCECCF77320D}" destId="{34AC4856-4198-405C-B4EC-B71169749068}" srcOrd="2" destOrd="0" presId="urn:microsoft.com/office/officeart/2005/8/layout/process1"/>
    <dgm:cxn modelId="{AD9D477A-E941-4361-B836-149728A1D7E7}" type="presParOf" srcId="{E3776FD6-6B25-4A63-B7FF-DCECCF77320D}" destId="{3B91C18D-DCD6-4728-9755-DC5BCDA4BB22}" srcOrd="3" destOrd="0" presId="urn:microsoft.com/office/officeart/2005/8/layout/process1"/>
    <dgm:cxn modelId="{5ABE0B87-1F1A-4C2B-8BED-22A2677246D3}" type="presParOf" srcId="{3B91C18D-DCD6-4728-9755-DC5BCDA4BB22}" destId="{6C7F2AE3-72F2-4B21-972F-F3467A9DA0E0}" srcOrd="0" destOrd="0" presId="urn:microsoft.com/office/officeart/2005/8/layout/process1"/>
    <dgm:cxn modelId="{679BED4A-CF47-44D5-8D4E-745FEE911843}" type="presParOf" srcId="{E3776FD6-6B25-4A63-B7FF-DCECCF77320D}" destId="{4403EC4E-0A90-4FE7-BFF5-BE4496C1D33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44CEB4-2F05-4663-B7A1-4C980B033B9B}">
      <dsp:nvSpPr>
        <dsp:cNvPr id="0" name=""/>
        <dsp:cNvSpPr/>
      </dsp:nvSpPr>
      <dsp:spPr>
        <a:xfrm>
          <a:off x="6742" y="978568"/>
          <a:ext cx="2015258" cy="120915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700" kern="1200" dirty="0" smtClean="0"/>
            <a:t>Start</a:t>
          </a:r>
          <a:endParaRPr lang="en-IN" sz="3700" kern="1200" dirty="0"/>
        </a:p>
      </dsp:txBody>
      <dsp:txXfrm>
        <a:off x="42157" y="1013983"/>
        <a:ext cx="1944428" cy="1138325"/>
      </dsp:txXfrm>
    </dsp:sp>
    <dsp:sp modelId="{C5FDFC2F-59F9-404E-B106-75BC5239B5FC}">
      <dsp:nvSpPr>
        <dsp:cNvPr id="0" name=""/>
        <dsp:cNvSpPr/>
      </dsp:nvSpPr>
      <dsp:spPr>
        <a:xfrm>
          <a:off x="2223527" y="1333254"/>
          <a:ext cx="427234" cy="4997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900" kern="1200"/>
        </a:p>
      </dsp:txBody>
      <dsp:txXfrm>
        <a:off x="2223527" y="1433211"/>
        <a:ext cx="299064" cy="299870"/>
      </dsp:txXfrm>
    </dsp:sp>
    <dsp:sp modelId="{34AC4856-4198-405C-B4EC-B71169749068}">
      <dsp:nvSpPr>
        <dsp:cNvPr id="0" name=""/>
        <dsp:cNvSpPr/>
      </dsp:nvSpPr>
      <dsp:spPr>
        <a:xfrm>
          <a:off x="2828104" y="978568"/>
          <a:ext cx="2015258" cy="120915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700" kern="1200" dirty="0" smtClean="0"/>
            <a:t>2 Weeks</a:t>
          </a:r>
          <a:endParaRPr lang="en-IN" sz="3700" kern="1200" dirty="0"/>
        </a:p>
      </dsp:txBody>
      <dsp:txXfrm>
        <a:off x="2863519" y="1013983"/>
        <a:ext cx="1944428" cy="1138325"/>
      </dsp:txXfrm>
    </dsp:sp>
    <dsp:sp modelId="{3B91C18D-DCD6-4728-9755-DC5BCDA4BB22}">
      <dsp:nvSpPr>
        <dsp:cNvPr id="0" name=""/>
        <dsp:cNvSpPr/>
      </dsp:nvSpPr>
      <dsp:spPr>
        <a:xfrm>
          <a:off x="5044889" y="1333254"/>
          <a:ext cx="427234" cy="4997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900" kern="1200"/>
        </a:p>
      </dsp:txBody>
      <dsp:txXfrm>
        <a:off x="5044889" y="1433211"/>
        <a:ext cx="299064" cy="299870"/>
      </dsp:txXfrm>
    </dsp:sp>
    <dsp:sp modelId="{4403EC4E-0A90-4FE7-BFF5-BE4496C1D334}">
      <dsp:nvSpPr>
        <dsp:cNvPr id="0" name=""/>
        <dsp:cNvSpPr/>
      </dsp:nvSpPr>
      <dsp:spPr>
        <a:xfrm>
          <a:off x="5649466" y="978568"/>
          <a:ext cx="2015258" cy="120915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700" kern="1200" dirty="0" smtClean="0"/>
            <a:t>Analyse</a:t>
          </a:r>
          <a:endParaRPr lang="en-IN" sz="3700" kern="1200" dirty="0"/>
        </a:p>
      </dsp:txBody>
      <dsp:txXfrm>
        <a:off x="5684881" y="1013983"/>
        <a:ext cx="1944428" cy="11383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6/27/2022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6/27/2022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962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951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95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57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986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6/27/2022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2100" y="989117"/>
            <a:ext cx="9144000" cy="2492990"/>
          </a:xfrm>
        </p:spPr>
        <p:txBody>
          <a:bodyPr lIns="0" tIns="0" rIns="0" bIns="0" anchor="t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Eniac</a:t>
            </a:r>
            <a:r>
              <a:rPr lang="en-US" dirty="0" smtClean="0">
                <a:solidFill>
                  <a:schemeClr val="bg1"/>
                </a:solidFill>
              </a:rPr>
              <a:t> needs for A/B testing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xmlns="" id="{1C59176D-59A8-4C02-B448-EE01232FB3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xmlns="" id="{A50B1817-3C7F-41BC-8557-7A00C928EE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xmlns="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xmlns="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xmlns="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327886" y="4617801"/>
            <a:ext cx="3554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Javier, </a:t>
            </a:r>
            <a:r>
              <a:rPr lang="en-IN" sz="2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Shravanti</a:t>
            </a:r>
            <a:r>
              <a:rPr lang="en-IN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Tejal</a:t>
            </a:r>
            <a:endParaRPr lang="en-IN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xmlns="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Versions should be tested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06" y="1417797"/>
            <a:ext cx="6020919" cy="33811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5625" y="1417795"/>
            <a:ext cx="5958213" cy="33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63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xmlns="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Conversion Rate Metrics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599" y="1098884"/>
            <a:ext cx="7049911" cy="519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59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xmlns="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Experiment with other elements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35" y="951880"/>
            <a:ext cx="7924728" cy="4450299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684097" y="910696"/>
            <a:ext cx="589547" cy="60885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08954" y="1768641"/>
            <a:ext cx="1187044" cy="34169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8915400" y="1227221"/>
            <a:ext cx="2719137" cy="441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Big “Search bar”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Login button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Menu on 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Shopping cart with catchy colour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Live chat 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Recommendation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Map button on dashboard</a:t>
            </a:r>
          </a:p>
        </p:txBody>
      </p:sp>
    </p:spTree>
    <p:extLst>
      <p:ext uri="{BB962C8B-B14F-4D97-AF65-F5344CB8AC3E}">
        <p14:creationId xmlns:p14="http://schemas.microsoft.com/office/powerpoint/2010/main" val="414600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xmlns="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Analytic Tools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798094" y="1191723"/>
            <a:ext cx="823762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Optimizely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VWO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Convert Experiences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Site </a:t>
            </a: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Spect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AB Tasty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Evolv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Google Optimize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Qubit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Adobe Target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Marketing Tools With Built-In Testing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31179" y="6396335"/>
            <a:ext cx="3262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source: https://conversionsciences.com/ab-testing-tools/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40668" y="1427967"/>
            <a:ext cx="382043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Clicks by Chance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Identifying the visitor by the cookie</a:t>
            </a: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740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xmlns="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Experiment duration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798094" y="1191723"/>
            <a:ext cx="8237621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31179" y="6396335"/>
            <a:ext cx="3262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200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853873757"/>
              </p:ext>
            </p:extLst>
          </p:nvPr>
        </p:nvGraphicFramePr>
        <p:xfrm>
          <a:off x="2526632" y="840223"/>
          <a:ext cx="7671468" cy="31662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427621" y="3597442"/>
            <a:ext cx="46080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Test Low and High traffic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Statistical reliability – 95%-99%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Minimum 5000 visitors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24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130</Words>
  <Application>Microsoft Office PowerPoint</Application>
  <PresentationFormat>Widescreen</PresentationFormat>
  <Paragraphs>47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Segoe UI Light</vt:lpstr>
      <vt:lpstr>Office Theme</vt:lpstr>
      <vt:lpstr>Eniac needs for A/B testing </vt:lpstr>
      <vt:lpstr>Project analysis slide 2</vt:lpstr>
      <vt:lpstr>Project analysis slide 2</vt:lpstr>
      <vt:lpstr>Project analysis slide 2</vt:lpstr>
      <vt:lpstr>Project analysis slide 2</vt:lpstr>
      <vt:lpstr>Project analysis slide 2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2022-06-27T11:46:35Z</dcterms:created>
  <dcterms:modified xsi:type="dcterms:W3CDTF">2022-06-28T18:26:07Z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