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63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81"/>
    <a:srgbClr val="263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583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32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2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1695ab3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1695ab3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1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62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a776b92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a776b92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7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1695ab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1695ab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2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1695ab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1695ab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1695ab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1695ab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3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1695ab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1695ab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66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1695ab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1695ab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600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1695ab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1695ab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52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Should ENIAC apply discounts?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34400" y="3958200"/>
            <a:ext cx="9009600" cy="1107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/>
              <a:t>                                                                  </a:t>
            </a:r>
            <a:r>
              <a:rPr lang="de" sz="1500" dirty="0" smtClean="0"/>
              <a:t> </a:t>
            </a:r>
            <a:r>
              <a:rPr lang="de" sz="1500" dirty="0"/>
              <a:t>Tejal Sungra	                       tejalsungra@gmail.com</a:t>
            </a:r>
            <a:endParaRPr sz="1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/>
              <a:t>Zhanna Borodaeva                 zhborodaeva@gmail.com</a:t>
            </a:r>
            <a:endParaRPr sz="1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/>
              <a:t>                          Thomas Termine        </a:t>
            </a:r>
            <a:r>
              <a:rPr lang="de" sz="1500" dirty="0" smtClean="0"/>
              <a:t>thomasthermine39@gmail.com</a:t>
            </a:r>
            <a:endParaRPr sz="1500" dirty="0" smtClean="0"/>
          </a:p>
          <a:p>
            <a:pPr marL="274320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 smtClean="0"/>
              <a:t>René Wollny		wollny.rene@gmail.com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9247"/>
            <a:ext cx="8520600" cy="607800"/>
          </a:xfrm>
        </p:spPr>
        <p:txBody>
          <a:bodyPr/>
          <a:lstStyle/>
          <a:p>
            <a:r>
              <a:rPr lang="en-IN" dirty="0" smtClean="0"/>
              <a:t>iPhone is on greatest discount of all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956930"/>
            <a:ext cx="8113107" cy="41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There’s no specific correlation between discount and revenue</a:t>
            </a:r>
            <a:br>
              <a:rPr lang="de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ENIAC’s business is a seasonal business focused heavily on </a:t>
            </a:r>
            <a:r>
              <a:rPr lang="de" dirty="0" smtClean="0"/>
              <a:t>November/December (festivities)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5061025" y="0"/>
            <a:ext cx="37155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/>
              <a:t/>
            </a:r>
            <a:br>
              <a:rPr lang="de" sz="2000" b="1"/>
            </a:br>
            <a:r>
              <a:rPr lang="de" sz="2000" b="1"/>
              <a:t>Keep applying discounts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For January - October: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Keep average discount for loyal big companies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Decrease discounts for new, individual customers, but keep discount close to average of competitors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Better data collection: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Implement customer id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Implement categories and subcategories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Repetition of order_id and id_order should be avoided</a:t>
            </a:r>
            <a:endParaRPr sz="16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55550" y="11388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800"/>
              <a:t>Recommendation</a:t>
            </a:r>
            <a:endParaRPr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332647" y="409999"/>
            <a:ext cx="7005779" cy="46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57375" y="1117175"/>
            <a:ext cx="8562600" cy="3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 wants to apply  discounts, because they help the company to grow</a:t>
            </a:r>
            <a:b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3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●"/>
            </a:pP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Board is unsure about applying discounts, because they want to position the company in the quality segment and revenue decreased in last quarter while orders increased</a:t>
            </a:r>
            <a:endParaRPr sz="13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5700"/>
              </a:spcBef>
              <a:spcAft>
                <a:spcPts val="0"/>
              </a:spcAft>
              <a:buNone/>
            </a:pPr>
            <a:r>
              <a:rPr lang="de" sz="1350" b="1" u="sng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task:</a:t>
            </a: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de" sz="16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the data to see, whether discounts should be applied or not, to increase revenue</a:t>
            </a:r>
            <a:endParaRPr sz="16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7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/>
              <a:t>Q1 2018 Revenue is Twice as much as Q1 2017 Revenue</a:t>
            </a:r>
            <a:endParaRPr sz="29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327550"/>
            <a:ext cx="4066624" cy="27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25" y="1327550"/>
            <a:ext cx="4521576" cy="26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61675" y="4033400"/>
            <a:ext cx="336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Comparison Q1 2018 with  Q4 2017 is not applicable: Christmas Sales 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25775" y="3925550"/>
            <a:ext cx="3367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Q1 2018 Average Discount ≊ Q1 2017 Average Discount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Products categorised in 15 different categories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889155"/>
            <a:ext cx="4160773" cy="3320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825015"/>
            <a:ext cx="3648075" cy="4318485"/>
          </a:xfrm>
          <a:prstGeom prst="rect">
            <a:avLst/>
          </a:prstGeom>
        </p:spPr>
      </p:pic>
      <p:sp>
        <p:nvSpPr>
          <p:cNvPr id="13" name="Google Shape;119;p17"/>
          <p:cNvSpPr txBox="1"/>
          <p:nvPr/>
        </p:nvSpPr>
        <p:spPr>
          <a:xfrm>
            <a:off x="5797611" y="4210050"/>
            <a:ext cx="2495792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20% of categories make up 80% of revenue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-100013" y="161925"/>
            <a:ext cx="9344025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Components category is contributing the most of all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7" y="1085604"/>
            <a:ext cx="7863544" cy="40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1437" y="133350"/>
            <a:ext cx="9344025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Revenue and discount by top product categories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0" y="999864"/>
            <a:ext cx="800211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1437" y="133350"/>
            <a:ext cx="9344025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Revenue and discount by top product categories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0" y="1042619"/>
            <a:ext cx="804974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1437" y="133350"/>
            <a:ext cx="9344025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Revenue and discount by top product categories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4" y="1001195"/>
            <a:ext cx="799259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1437" y="133350"/>
            <a:ext cx="9344025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Revenue and discount by top product categories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7" y="926348"/>
            <a:ext cx="798306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124</Words>
  <Application>Microsoft Office PowerPoint</Application>
  <PresentationFormat>On-screen Show (16:9)</PresentationFormat>
  <Paragraphs>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Should ENIAC apply discounts?</vt:lpstr>
      <vt:lpstr>Task</vt:lpstr>
      <vt:lpstr>Q1 2018 Revenue is Twice as much as Q1 2017 Revenue</vt:lpstr>
      <vt:lpstr>Products categorised in 15 different categories</vt:lpstr>
      <vt:lpstr>Components category is contributing the most of all</vt:lpstr>
      <vt:lpstr>Revenue and discount by top product categories</vt:lpstr>
      <vt:lpstr>Revenue and discount by top product categories</vt:lpstr>
      <vt:lpstr>Revenue and discount by top product categories</vt:lpstr>
      <vt:lpstr>Revenue and discount by top product categories</vt:lpstr>
      <vt:lpstr>iPhone is on greatest discount of all</vt:lpstr>
      <vt:lpstr>Conclusion</vt:lpstr>
      <vt:lpstr>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ENIAC apply discounts?</dc:title>
  <dc:creator>tejal sungra</dc:creator>
  <cp:lastModifiedBy>Microsoft account</cp:lastModifiedBy>
  <cp:revision>7</cp:revision>
  <dcterms:modified xsi:type="dcterms:W3CDTF">2022-09-11T18:33:10Z</dcterms:modified>
</cp:coreProperties>
</file>