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1a776b92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1a776b92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01695ab3c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01695ab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01695ab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01695ab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01a776b92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01a776b92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1695ab3c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1695ab3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Should ENIAC apply discounts?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34400" y="3481950"/>
            <a:ext cx="86859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                                                                                </a:t>
            </a:r>
            <a:r>
              <a:rPr lang="de" sz="1500"/>
              <a:t>Tejal Sungra	                       tejalsungra@gmail.com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Zhanna Borodaeva                 zhborodaeva@gmail.com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                          Thomas Termine        thomasthermine39@gmail.com</a:t>
            </a:r>
            <a:endParaRPr sz="1500"/>
          </a:p>
          <a:p>
            <a:pPr indent="457200" lvl="0" marL="2743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René Wollny			wollny.rene@gmail.com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332647" y="409999"/>
            <a:ext cx="7005779" cy="46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Task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457375" y="1117175"/>
            <a:ext cx="85626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Marketing wants to apply  discounts, because they help the company to grow</a:t>
            </a:r>
            <a:br>
              <a:rPr lang="de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boto"/>
              <a:buChar char="●"/>
            </a:pPr>
            <a:r>
              <a:rPr lang="de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Board is unsure about applying discounts, because they want to position the company in the quality segment and revenue decreased in last quarter while orders increased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5700"/>
              </a:spcBef>
              <a:spcAft>
                <a:spcPts val="0"/>
              </a:spcAft>
              <a:buNone/>
            </a:pPr>
            <a:r>
              <a:rPr b="1" lang="de" sz="1350" u="sng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task:</a:t>
            </a:r>
            <a:br>
              <a:rPr lang="de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de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de" sz="16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Check the data to see, </a:t>
            </a:r>
            <a:r>
              <a:rPr lang="de" sz="16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whether</a:t>
            </a:r>
            <a:r>
              <a:rPr lang="de" sz="16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discounts should be applied or not, to increase revenue</a:t>
            </a:r>
            <a:endParaRPr sz="16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/>
              <a:t>Q1 2018 Revenue is Twice as much as Q1 2017 Revenue</a:t>
            </a:r>
            <a:endParaRPr sz="29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327550"/>
            <a:ext cx="4066624" cy="270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725" y="1327550"/>
            <a:ext cx="4521576" cy="26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61675" y="4033400"/>
            <a:ext cx="336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Comparison Q1 2018 with  Q4 2017 is not applicable: Christmas Sales Season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325775" y="3925550"/>
            <a:ext cx="336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Q1 2018 Average Discount ≊ Q1 2017 Average Discount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Total revenue and average discount 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4" cy="296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Categories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800"/>
            <a:ext cx="4457801" cy="1848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7"/>
          <p:cNvGrpSpPr/>
          <p:nvPr/>
        </p:nvGrpSpPr>
        <p:grpSpPr>
          <a:xfrm>
            <a:off x="139169" y="3113602"/>
            <a:ext cx="4457621" cy="1784679"/>
            <a:chOff x="152400" y="1170200"/>
            <a:chExt cx="4483175" cy="1784679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170200"/>
              <a:ext cx="4483175" cy="17846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7"/>
            <p:cNvSpPr/>
            <p:nvPr/>
          </p:nvSpPr>
          <p:spPr>
            <a:xfrm>
              <a:off x="527450" y="1224275"/>
              <a:ext cx="731400" cy="4968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" name="Google Shape;118;p17"/>
            <p:cNvCxnSpPr>
              <a:stCxn id="117" idx="5"/>
              <a:endCxn id="119" idx="1"/>
            </p:cNvCxnSpPr>
            <p:nvPr/>
          </p:nvCxnSpPr>
          <p:spPr>
            <a:xfrm>
              <a:off x="1151739" y="1648320"/>
              <a:ext cx="831000" cy="445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" name="Google Shape;119;p17"/>
            <p:cNvSpPr txBox="1"/>
            <p:nvPr/>
          </p:nvSpPr>
          <p:spPr>
            <a:xfrm>
              <a:off x="1982700" y="1786375"/>
              <a:ext cx="2510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Roboto"/>
                  <a:ea typeface="Roboto"/>
                  <a:cs typeface="Roboto"/>
                  <a:sym typeface="Roboto"/>
                </a:rPr>
                <a:t>20% of categories make up 80% of revenue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800" y="3039025"/>
            <a:ext cx="4433000" cy="201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6750" y="780548"/>
            <a:ext cx="1586725" cy="22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50" y="95400"/>
            <a:ext cx="4422051" cy="231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50" y="2950375"/>
            <a:ext cx="4422051" cy="2096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975" y="95400"/>
            <a:ext cx="4372900" cy="24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6">
            <a:alphaModFix/>
          </a:blip>
          <a:srcRect b="0" l="0" r="-3766" t="0"/>
          <a:stretch/>
        </p:blipFill>
        <p:spPr>
          <a:xfrm>
            <a:off x="4704238" y="2947475"/>
            <a:ext cx="4228374" cy="22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There’s no specific correlation between discount and revenue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ENIAC’s business is a seasonal business focused heavily on November/December</a:t>
            </a:r>
            <a:endParaRPr/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5061025" y="0"/>
            <a:ext cx="37155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de" sz="2000"/>
            </a:br>
            <a:r>
              <a:rPr b="1" lang="de" sz="2000"/>
              <a:t>Keep applying discounts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For January - October: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Keep average discount for loyal big companies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Decrease discounts for new, individual customers, but keep discount close to average of competitors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/>
              <a:t>Better data collection: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Implement customer 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Implement categories and subcategories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R</a:t>
            </a:r>
            <a:r>
              <a:rPr lang="de" sz="1600"/>
              <a:t>epetition</a:t>
            </a:r>
            <a:r>
              <a:rPr lang="de" sz="1600"/>
              <a:t> of order_id and id_order should be avoided</a:t>
            </a:r>
            <a:endParaRPr sz="1600"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155550" y="11388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800"/>
              <a:t>Recommendation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