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sm.presentations.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 id="2147483660" r:id="rId6"/>
    <p:sldMasterId id="2147483672" r:id="rId7"/>
    <p:sldMasterId id="2147483684" r:id="rId8"/>
  </p:sldMasterIdLst>
  <p:notesMasterIdLst>
    <p:notesMasterId r:id="rId9"/>
  </p:notesMasterIdLst>
  <p:handoutMasterIdLst>
    <p:handoutMasterId r:id="rId10"/>
  </p:handoutMasterIdLst>
  <p:sldIdLst>
    <p:sldId id="256" r:id="rId11"/>
    <p:sldId id="257" r:id="rId12"/>
    <p:sldId id="273" r:id="rId13"/>
    <p:sldId id="288" r:id="rId14"/>
    <p:sldId id="289" r:id="rId15"/>
    <p:sldId id="291" r:id="rId16"/>
    <p:sldId id="290" r:id="rId17"/>
    <p:sldId id="274" r:id="rId18"/>
    <p:sldId id="293" r:id="rId19"/>
    <p:sldId id="269" r:id="rId20"/>
    <p:sldId id="259" r:id="rId21"/>
    <p:sldId id="260" r:id="rId22"/>
    <p:sldId id="258" r:id="rId23"/>
    <p:sldId id="261" r:id="rId24"/>
    <p:sldId id="285" r:id="rId25"/>
    <p:sldId id="284" r:id="rId26"/>
    <p:sldId id="279" r:id="rId27"/>
    <p:sldId id="280" r:id="rId28"/>
    <p:sldId id="281" r:id="rId29"/>
    <p:sldId id="278" r:id="rId30"/>
    <p:sldId id="283" r:id="rId31"/>
    <p:sldId id="268" r:id="rId32"/>
    <p:sldId id="292" r:id="rId33"/>
    <p:sldId id="277" r:id="rId34"/>
    <p:sldId id="275" r:id="rId35"/>
    <p:sldId id="276" r:id="rId36"/>
    <p:sldId id="270" r:id="rId37"/>
  </p:sldIdLst>
  <p:hf sldNum="0" hdr="0" ftr="0" dt="0">
    <p:prHF dtFmt="0"/>
  </p:hf>
  <p:sldSz cx="12192000" cy="6858000"/>
  <p:notesSz cx="6858000" cy="9144000"/>
  <p:defaultTextStyle>
    <a:lvl1pPr marL="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r:smAppRevision xmlns:pr="smNativeData" xmlns="smNativeData" dt="1650693989" val="1046" revOS="4"/>
  <pr:smFileRevision xmlns:pr="smNativeData" xmlns="smNativeData" dt="1650693989" val="101"/>
  <p:showPr showNarration="1">
    <p:penClr>
      <a:srgbClr val="0000FF"/>
    </p:penClr>
  </p:showPr>
  <p:extLst>
    <p:ext uri="smNativeData">
      <pr:guideOptions xmlns:pr="smNativeData" xmlns="smNativeData" dt="1650693989" snapToBorders="1"/>
      <pr:pdfExportOpt xmlns:pr="smNativeData" xmlns="smNativeData" dt="1650693989" pagesRangeIndex="1" pagesSelectionIndex="0" qualityIndex="2" embedFonts="2" useJpegs="0" useSubsetFonts="1" useAlpha="1" relativeLinks="0" taggedPdf="0" pane="0" zoom="0" zoomContents="100" layout="0" includeDoc="0" viewFlags="0" openViewer="1" jpegQuality="90" flags="252" layoutIndex="0" exportSlideNames="1" name="C:\Users\Ajay ram\Downloads\Telegram Desktop\J5 batch Project name_Fake credit card detection 2018-2022 .pdf"/>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80" d="100"/>
          <a:sy n="80" d="100"/>
        </p:scale>
        <p:origin x="954" y="215"/>
      </p:cViewPr>
      <p:guideLst x="0" y="0">
        <p:guide orient="horz" pos="2160"/>
        <p:guide pos="3840"/>
      </p:guideLst>
    </p:cSldViewPr>
  </p:slideViewPr>
  <p:outlineViewPr>
    <p:cViewPr>
      <p:scale>
        <a:sx n="33" d="100"/>
        <a:sy n="33" d="100"/>
      </p:scale>
      <p:origin x="0" y="0"/>
    </p:cViewPr>
  </p:outlineViewPr>
  <p:sorterViewPr>
    <p:cViewPr>
      <p:scale>
        <a:sx n="12" d="100"/>
        <a:sy n="12" d="100"/>
      </p:scale>
      <p:origin x="0" y="0"/>
    </p:cViewPr>
  </p:sorterViewPr>
  <p:notesViewPr>
    <p:cSldViewPr snapToGrid="0">
      <p:cViewPr>
        <p:scale>
          <a:sx n="80" d="100"/>
          <a:sy n="80" d="100"/>
        </p:scale>
        <p:origin x="954" y="215"/>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notesMaster" Target="notesMasters/notesMaster1.xml"/><Relationship Id="rId10" Type="http://schemas.openxmlformats.org/officeDocument/2006/relationships/handoutMaster" Target="handoutMasters/handout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3" name="Date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sz="quarter"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2923-6DDF-77DF-919A-9B8A67D467CE}" type="datetime1">
              <a:rPr lang="en-in" cap="none"/>
              <a:t>01-12-2021</a:t>
            </a:fld>
            <a:endParaRPr lang="en-in" cap="none"/>
          </a:p>
        </p:txBody>
      </p:sp>
      <p:sp>
        <p:nvSpPr>
          <p:cNvPr id="4" name="Footer Placeholder 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AAAAAA"/>
              </a:ext>
            </a:extLst>
          </p:cNvSpPr>
          <p:nvPr>
            <p:ph type="ftr" sz="quarter" idx="2"/>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5" name="Slide Number Placeholder 4"/>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AAAAAA"/>
              </a:ext>
            </a:extLst>
          </p:cNvSpPr>
          <p:nvPr>
            <p:ph type="sldNum" sz="quarter" idx="3"/>
          </p:nvPr>
        </p:nvSpPr>
        <p:spPr>
          <a:xfrm>
            <a:off x="3884930" y="8685530"/>
            <a:ext cx="2971800" cy="458470"/>
          </a:xfrm>
          <a:prstGeom prst="rect">
            <a:avLst/>
          </a:prstGeom>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6DE2-ACDF-779B-919A-5ACE23D4670F}" type="slidenum">
              <a:rPr lang="en-in" cap="none"/>
              <a:t>‹#›</a:t>
            </a:fld>
            <a:endParaRPr lang="en-in" cap="none"/>
          </a:p>
        </p:txBody>
      </p:sp>
    </p:spTree>
  </p:cSld>
  <p:clrMap bg1="lt1" tx1="dk1" bg2="lt2" tx2="dk2" accent1="accent1" accent2="accent2" accent3="accent3" accent4="accent4" accent5="accent5" accent6="accent6" hlink="hlink" folHlink="folHlink"/>
  <p:hf hdr="0" ftr="0" dt="0">
    <p:prHF dtFmt="0"/>
  </p:hf>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3" name="Date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56D9-97DF-77A0-919A-61F518D46734}" type="datetime1">
              <a:rPr lang="en-in" cap="none"/>
              <a:t>01-12-2021</a:t>
            </a:fld>
            <a:endParaRPr lang="en-in" cap="none"/>
          </a:p>
        </p:txBody>
      </p:sp>
      <p:sp>
        <p:nvSpPr>
          <p:cNvPr id="4" name="Slide Image Placeholder 3"/>
          <p:cNvSpPr>
            <a:spLocks noGrp="1" noChangeArrowheads="1"/>
            <a:extLst>
              <a:ext uri="smNativeData">
                <pr:smNativeData xmlns:pr="smNativeData" xmlns="smNativeData" val="SMDATA_15_ZZdjYhMAAAAlAAAAZAAAAC0A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cap="none"/>
          </a:p>
        </p:txBody>
      </p:sp>
      <p:sp>
        <p:nvSpPr>
          <p:cNvPr id="5" name="Notes Placeholder 4"/>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6" name="Footer Placeholder 5"/>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1361-2FDF-77E5-919A-D9B05DD4678C}" type="slidenum">
              <a:rPr lang="en-in" cap="none"/>
              <a:t>‹#›</a:t>
            </a:fld>
            <a:endParaRPr lang="en-in" cap="none"/>
          </a:p>
        </p:txBody>
      </p:sp>
    </p:spTree>
  </p:cSld>
  <p:clrMap bg1="lt1" tx1="dk1" bg2="lt2" tx2="dk2" accent1="accent1" accent2="accent2" accent3="accent3" accent4="accent4" accent5="accent5" accent6="accent6" hlink="hlink" folHlink="folHlink"/>
  <p:hf hdr="0" ftr="0" dt="0">
    <p:prHF dtFmt="0"/>
  </p:hf>
  <p:notesStyle>
    <a:lvl1pPr marL="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914400">
      <a:hyphen val="0"/>
      <a:lnSpc>
        <a:spcPct val="100000"/>
      </a:lnSpc>
      <a:spcBef>
        <a:spcPts val="0"/>
      </a:spcBef>
      <a:spcAft>
        <a:spcPts val="0"/>
      </a:spcAft>
      <a:buNone/>
      <p:prBullet>
        <a:buNone/>
      </p:prBullet>
      <a:tabLst/>
      <a:defRPr lang="en-us" sz="12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ZZdjY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AEAAAAAAAAA"/>
              </a:ext>
            </a:extLst>
          </p:cNvSpPr>
          <p:nvPr>
            <p:ph type="sldNum" sz="quarter" idx="10"/>
          </p:nvPr>
        </p:nvSpPr>
        <p:spPr>
          <a:xfrm>
            <a:off x="3884930" y="8685530"/>
            <a:ext cx="2971800" cy="458470"/>
          </a:xfrm>
        </p:spPr>
        <p:txBody>
          <a:bodyPr/>
          <a:lstStyle/>
          <a:p>
            <a:pPr>
              <a:defRPr lang="en-us"/>
            </a:pPr>
            <a:fld id="{32226A97-D9DF-779C-919A-2FC924D4677A}" type="slidenum">
              <a:rPr lang="en-in" cap="none"/>
              <a:t>1</a:t>
            </a:fld>
            <a:endParaRPr lang="en-in" cap="none"/>
          </a:p>
        </p:txBody>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xmlns="smNativeData" val="SMDATA_15_ZZdjY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AEAAAAAAAAA"/>
              </a:ext>
            </a:extLst>
          </p:cNvSpPr>
          <p:nvPr>
            <p:ph type="sldNum" sz="quarter" idx="10"/>
          </p:nvPr>
        </p:nvSpPr>
        <p:spPr>
          <a:xfrm>
            <a:off x="3884930" y="8685530"/>
            <a:ext cx="2971800" cy="458470"/>
          </a:xfrm>
        </p:spPr>
        <p:txBody>
          <a:bodyPr/>
          <a:lstStyle/>
          <a:p>
            <a:pPr>
              <a:defRPr lang="en-us"/>
            </a:pPr>
            <a:fld id="{32221E71-3FDF-77E8-919A-C9BD50D4679C}" type="slidenum">
              <a:rPr lang="en-in" cap="none"/>
              <a:t>2</a:t>
            </a:fld>
            <a:endParaRPr lang="en-in" cap="none"/>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cSld name="Title Slide">
    <p:spTree>
      <p:nvGrpSpPr>
        <p:cNvPr id="1" name=""/>
        <p:cNvGrpSpPr/>
        <p:nvPr/>
      </p:nvGrpSpPr>
      <p:grpSpPr>
        <a:xfrm>
          <a:off x="0" y="0"/>
          <a:ext cx="0" cy="0"/>
          <a:chOff x="0" y="0"/>
          <a:chExt cx="0" cy="0"/>
        </a:xfrm>
      </p:grpSpPr>
      <p:sp>
        <p:nvSpPr>
          <p:cNvPr id="2"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AHDAA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AA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KlhDQB/f38A5+bmA8zMzADAwP8Af39/AAAAAAAAAAAAAAAAAAAAAAAAAAAAIQAAABgAAAAUAAAABQAAAGAnAAAASwAAMCoAABAAAAAmAAAACAAAAP//////////"/>
              </a:ext>
            </a:extLst>
          </p:cNvSpPr>
          <p:nvPr/>
        </p:nvSpPr>
        <p:spPr>
          <a:xfrm>
            <a:off x="3175" y="6400800"/>
            <a:ext cx="12188825" cy="457200"/>
          </a:xfrm>
          <a:prstGeom prst="rect">
            <a:avLst/>
          </a:prstGeom>
          <a:solidFill>
            <a:srgbClr val="0070C0"/>
          </a:solidFill>
          <a:ln>
            <a:noFill/>
          </a:ln>
          <a:effectLst/>
        </p:spPr>
      </p:sp>
      <p:sp>
        <p:nvSpPr>
          <p:cNvPr id="3" name="Rectangle 7"/>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AHDAA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AA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KlhDQB/f38A5+bmA8zMzADAwP8Af39/AAAAAAAAAAAAAAAAAAAAAAAAAAAAIQAAABgAAAAUAAAAAAAAAPcmAAD7SgAAXCcAABAAAAAmAAAACAAAAP//////////"/>
              </a:ext>
            </a:extLst>
          </p:cNvSpPr>
          <p:nvPr/>
        </p:nvSpPr>
        <p:spPr>
          <a:xfrm>
            <a:off x="0" y="6334125"/>
            <a:ext cx="12188825" cy="64135"/>
          </a:xfrm>
          <a:prstGeom prst="rect">
            <a:avLst/>
          </a:prstGeom>
          <a:solidFill>
            <a:srgbClr val="0070C0"/>
          </a:solidFill>
          <a:ln>
            <a:noFill/>
          </a:ln>
          <a:effectLst/>
        </p:spPr>
      </p:sp>
      <p:sp>
        <p:nvSpPr>
          <p:cNvPr id="4"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KsEAACgRAAAmxoAABAAAAAmAAAACAAAAAGgAAAAAAAA"/>
              </a:ext>
            </a:extLst>
          </p:cNvSpPr>
          <p:nvPr>
            <p:ph type="ctrTitle"/>
          </p:nvPr>
        </p:nvSpPr>
        <p:spPr>
          <a:xfrm>
            <a:off x="1097280" y="758825"/>
            <a:ext cx="10058400" cy="3566160"/>
          </a:xfrm>
        </p:spPr>
        <p:txBody>
          <a:bodyPr vert="horz" wrap="square" lIns="91440" tIns="45720" rIns="91440" bIns="45720" numCol="1" spcCol="215900" anchor="b">
            <a:prstTxWarp prst="textNoShape">
              <a:avLst/>
            </a:prstTxWarp>
          </a:bodyPr>
          <a:lstStyle>
            <a:lvl1pPr algn="l">
              <a:lnSpc>
                <a:spcPct val="85000"/>
              </a:lnSpc>
              <a:defRPr lang="en-us" sz="8000" cap="none" spc="0" prSpc="50" baseline="0">
                <a:solidFill>
                  <a:srgbClr val="262626"/>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5" name="Subtitle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AYAAGkbAACkRAAAcSIAABAAAAAmAAAACAAAAA2gAAAAAAAA"/>
              </a:ext>
            </a:extLst>
          </p:cNvSpPr>
          <p:nvPr>
            <p:ph type="subTitle" idx="1"/>
          </p:nvPr>
        </p:nvSpPr>
        <p:spPr>
          <a:xfrm>
            <a:off x="1099820" y="4455795"/>
            <a:ext cx="10058400" cy="1143000"/>
          </a:xfrm>
        </p:spPr>
        <p:txBody>
          <a:bodyPr vert="horz" wrap="square" lIns="91440" tIns="45720" rIns="91440" bIns="45720" numCol="1" spcCol="215900" anchor="t">
            <a:prstTxWarp prst="textNoShape">
              <a:avLst/>
            </a:prstTxWarp>
          </a:bodyPr>
          <a:lstStyle>
            <a:lvl1pPr marL="0" indent="0" algn="l">
              <a:buNone/>
              <p:prBullet>
                <a:buNone/>
              </p:prBullet>
              <a:defRPr lang="en-us" sz="2400" cap="all" spc="0" prSpc="50" baseline="0">
                <a:solidFill>
                  <a:schemeClr val="tx2"/>
                </a:solidFill>
                <a:latin typeface="Calibri Light" pitchFamily="2" charset="0"/>
                <a:ea typeface="Calibri" pitchFamily="2" charset="0"/>
                <a:cs typeface="Calibri" pitchFamily="2" charset="0"/>
              </a:defRPr>
            </a:lvl1pPr>
            <a:lvl2pPr marL="457200" indent="0" algn="ctr">
              <a:buNone/>
              <p:prBullet>
                <a:buNone/>
              </p:prBullet>
              <a:defRPr lang="en-us" sz="2400" cap="none"/>
            </a:lvl2pPr>
            <a:lvl3pPr marL="914400" indent="0" algn="ctr">
              <a:buNone/>
              <p:prBullet>
                <a:buNone/>
              </p:prBullet>
              <a:defRPr lang="en-us" sz="2400" cap="none"/>
            </a:lvl3pPr>
            <a:lvl4pPr marL="1371600" indent="0" algn="ctr">
              <a:buNone/>
              <p:prBullet>
                <a:buNone/>
              </p:prBullet>
              <a:defRPr lang="en-us" sz="2000" cap="none"/>
            </a:lvl4pPr>
            <a:lvl5pPr marL="1828800" indent="0" algn="ctr">
              <a:buNone/>
              <p:prBullet>
                <a:buNone/>
              </p:prBullet>
              <a:defRPr lang="en-us" sz="2000" cap="none"/>
            </a:lvl5pPr>
            <a:lvl6pPr marL="2286000" indent="0" algn="ctr">
              <a:buNone/>
              <p:prBullet>
                <a:buNone/>
              </p:prBullet>
              <a:defRPr lang="en-us" sz="2000" cap="none"/>
            </a:lvl6pPr>
            <a:lvl7pPr marL="2743200" indent="0" algn="ctr">
              <a:buNone/>
              <p:prBullet>
                <a:buNone/>
              </p:prBullet>
              <a:defRPr lang="en-us" sz="2000" cap="none"/>
            </a:lvl7pPr>
            <a:lvl8pPr marL="3200400" indent="0" algn="ctr">
              <a:buNone/>
              <p:prBullet>
                <a:buNone/>
              </p:prBullet>
              <a:defRPr lang="en-us" sz="2000" cap="none"/>
            </a:lvl8pPr>
            <a:lvl9pPr marL="3657600" indent="0" algn="ctr">
              <a:buNone/>
              <p:prBullet>
                <a:buNone/>
              </p:prBullet>
              <a:defRPr lang="en-us" sz="2000" cap="none"/>
            </a:lvl9pPr>
          </a:lstStyle>
          <a:p>
            <a:pPr>
              <a:defRPr lang="en-us"/>
            </a:pPr>
            <a:r>
              <a:t>Click to edit Master subtitle style</a:t>
            </a:r>
          </a:p>
        </p:txBody>
      </p:sp>
      <p:sp>
        <p:nvSpPr>
          <p:cNvPr id="6"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TK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AAAAA8zMzADAwP8Af39/AAAAAAAAAAAAAAAAAAAAAAAAAAAAIQAAABgAAAAUAAAAwAYAAL0nAAD1FQAA/CkAABAAAAAmAAAACAAAAAAAAAB/AAAA"/>
              </a:ext>
            </a:extLst>
          </p:cNvSpPr>
          <p:nvPr>
            <p:ph type="dt" sz="half" idx="10"/>
          </p:nvPr>
        </p:nvSpPr>
        <p:spPr>
          <a:solidFill>
            <a:srgbClr val="0070C0"/>
          </a:solidFill>
        </p:spPr>
        <p:txBody>
          <a:bodyPr/>
          <a:lstStyle/>
          <a:p>
            <a:pPr>
              <a:defRPr lang="en-us"/>
            </a:pPr>
            <a:fld id="{32227F3C-72DF-7789-919A-84DC31D467D1}" type="datetime1">
              <a:t/>
            </a:fld>
          </a:p>
        </p:txBody>
      </p:sp>
      <p:sp>
        <p:nvSpPr>
          <p:cNvPr id="7"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45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AAAAA8zMzADAwP8Af39/AAAAAAAAAAAAAAAAAAAAAAAAAAAAIQAAABgAAAAUAAAArRYAAL0nAABYNAAA/CkAABAAAAAmAAAACAAAAAAAAAB/AAAA"/>
              </a:ext>
            </a:extLst>
          </p:cNvSpPr>
          <p:nvPr>
            <p:ph type="ftr" sz="quarter" idx="11"/>
          </p:nvPr>
        </p:nvSpPr>
        <p:spPr>
          <a:solidFill>
            <a:srgbClr val="0070C0"/>
          </a:solidFill>
        </p:spPr>
        <p:txBody>
          <a:bodyPr/>
          <a:lstStyle/>
          <a:p>
            <a:pPr>
              <a:defRPr lang="en-us"/>
            </a:pPr>
            <a:r>
              <a:t>School of Computing, Computer Science Department</a:t>
            </a:r>
          </a:p>
        </p:txBody>
      </p:sp>
      <p:sp>
        <p:nvSpPr>
          <p:cNvPr id="8"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AAAAA8zMzADAwP8Af39/AAAAAAAAAAAAAAAAAAAAAAAAAAAAIQAAABgAAAAUAAAA5zwAAL0nAAD5RAAA/CkAABAAAAAmAAAACAAAAAAAAAB/AAAA"/>
              </a:ext>
            </a:extLst>
          </p:cNvSpPr>
          <p:nvPr>
            <p:ph type="sldNum" sz="quarter" idx="12"/>
          </p:nvPr>
        </p:nvSpPr>
        <p:spPr>
          <a:solidFill>
            <a:srgbClr val="0070C0"/>
          </a:solidFill>
        </p:spPr>
        <p:txBody>
          <a:bodyPr/>
          <a:lstStyle/>
          <a:p>
            <a:pPr>
              <a:defRPr lang="en-us"/>
            </a:pPr>
            <a:fld id="{32222CB2-FCDF-77DA-919A-0A8F62D4675F}" type="slidenum">
              <a:t>1</a:t>
            </a:fld>
          </a:p>
        </p:txBody>
      </p:sp>
    </p:spTree>
  </p:cSld>
  <p:clrMapOvr>
    <a:masterClrMapping/>
  </p:clrMapOvr>
  <p:hf hdr="0" ftr="0">
    <p:prHF dtFmt="0"/>
  </p:hf>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ZZdjYhMAAAAlAAAAZAAAAA0AAAAASAAAAAAAAABIAAAAA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sLAACgRAAAGyQAABAAAAAmAAAACAAAAD4AAAAAAAAA"/>
              </a:ext>
            </a:extLst>
          </p:cNvSpPr>
          <p:nvPr>
            <p:ph idx="1"/>
          </p:nvPr>
        </p:nvSpPr>
        <p:spPr/>
        <p:txBody>
          <a:bodyPr vert="vert" wrap="square" lIns="45720" tIns="0" rIns="45720" bIns="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0098-D6DF-77F6-919A-20A34ED46775}"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62E6-A8DF-7794-919A-5EC12CD4670B}" type="slidenum">
              <a:t/>
            </a:fld>
          </a:p>
        </p:txBody>
      </p:sp>
    </p:spTree>
  </p:cSld>
  <p:clrMapOvr>
    <a:masterClrMapping/>
  </p:clrMapOvr>
  <p:hf hdr="0" ftr="0">
    <p:prHF dtFmt="0"/>
  </p:hf>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itleAndTx">
  <p:cSld name="Vertical Title and Text">
    <p:spTree>
      <p:nvGrpSpPr>
        <p:cNvPr id="1" name=""/>
        <p:cNvGrpSpPr/>
        <p:nvPr/>
      </p:nvGrpSpPr>
      <p:grpSpPr>
        <a:xfrm>
          <a:off x="0" y="0"/>
          <a:ext cx="0" cy="0"/>
          <a:chOff x="0" y="0"/>
          <a:chExt cx="0" cy="0"/>
        </a:xfrm>
      </p:grpSpPr>
      <p:sp>
        <p:nvSpPr>
          <p:cNvPr id="2"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gAAAAEAAAAAAAAAAAAAAAAAAAAAAAAAAAAAAAAAAAAAAAAAAKlhDQB/f38AAAAAA8zMzADAwP8Af39/AAAAAAAAAAAAAAAAAAAAAAAAAAAAIQAAABgAAAAUAAAABQAAAGAnAAAASwAAMCoAABAAAAAmAAAACAAAAP//////////"/>
              </a:ext>
            </a:extLst>
          </p:cNvSpPr>
          <p:nvPr/>
        </p:nvSpPr>
        <p:spPr>
          <a:xfrm>
            <a:off x="3175" y="6400800"/>
            <a:ext cx="12188825" cy="457200"/>
          </a:xfrm>
          <a:prstGeom prst="rect">
            <a:avLst/>
          </a:prstGeom>
          <a:solidFill>
            <a:schemeClr val="accent2"/>
          </a:solidFill>
          <a:ln>
            <a:noFill/>
          </a:ln>
          <a:effectLst/>
        </p:spPr>
      </p:sp>
      <p:sp>
        <p:nvSpPr>
          <p:cNvPr id="3" name="Rectangle 7"/>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KlhDQB/f38AAAAAA8zMzADAwP8Af39/AAAAAAAAAAAAAAAAAAAAAAAAAAAAIQAAABgAAAAUAAAAAAAAAPcmAAD7SgAAXCcAABAAAAAmAAAACAAAAP//////////"/>
              </a:ext>
            </a:extLst>
          </p:cNvSpPr>
          <p:nvPr/>
        </p:nvSpPr>
        <p:spPr>
          <a:xfrm>
            <a:off x="0" y="6334125"/>
            <a:ext cx="12188825" cy="64135"/>
          </a:xfrm>
          <a:prstGeom prst="rect">
            <a:avLst/>
          </a:prstGeom>
          <a:solidFill>
            <a:schemeClr val="accent1"/>
          </a:solidFill>
          <a:ln>
            <a:noFill/>
          </a:ln>
          <a:effectLst/>
        </p:spPr>
      </p:sp>
      <p:sp>
        <p:nvSpPr>
          <p:cNvPr id="4" name="Vertical Title 1"/>
          <p:cNvSpPr>
            <a:spLocks noGrp="1" noChangeArrowheads="1"/>
            <a:extLst>
              <a:ext uri="smNativeData">
                <pr:smNativeData xmlns:pr="smNativeData" xmlns="smNativeData" val="SMDATA_15_ZZdjYhMAAAAlAAAAZAAAAA0AAAAAkAAAAEgAAACQAAAASAAAAAAAAAAC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DUAAI0CAADYRQAA+CUAABAAAAAmAAAACAAAAAMAAAAAAAAA"/>
              </a:ext>
            </a:extLst>
          </p:cNvSpPr>
          <p:nvPr>
            <p:ph type="title"/>
          </p:nvPr>
        </p:nvSpPr>
        <p:spPr>
          <a:xfrm>
            <a:off x="8724900" y="414655"/>
            <a:ext cx="2628900" cy="5757545"/>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5" name="Vertical Text Placeholder 2"/>
          <p:cNvSpPr>
            <a:spLocks noGrp="1" noChangeArrowheads="1"/>
            <a:extLst>
              <a:ext uri="smNativeData">
                <pr:smNativeData xmlns:pr="smNativeData" xmlns="smNativeData" val="SMDATA_15_ZZdjYhMAAAAlAAAAZAAAAA0AAAAASAAAAAAAAABIAAAAA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I0CAAC8NAAA+CUAABAAAAAmAAAACAAAAD8AAAAAAAAA"/>
              </a:ext>
            </a:extLst>
          </p:cNvSpPr>
          <p:nvPr>
            <p:ph idx="1"/>
          </p:nvPr>
        </p:nvSpPr>
        <p:spPr>
          <a:xfrm>
            <a:off x="838200" y="414655"/>
            <a:ext cx="7734300" cy="5757545"/>
          </a:xfrm>
        </p:spPr>
        <p:txBody>
          <a:bodyPr vert="vert" wrap="square" lIns="45720" tIns="0" rIns="45720" bIns="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5880-CEDF-77AE-919A-38FB16D4676D}" type="datetime1">
              <a:t>12/1/2021</a:t>
            </a:fld>
          </a:p>
        </p:txBody>
      </p:sp>
      <p:sp>
        <p:nvSpPr>
          <p:cNvPr id="7"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8"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37B7-F9DF-77C1-919A-0F9479D4675A}" type="slidenum">
              <a:t>‹#›</a:t>
            </a:fld>
          </a:p>
        </p:txBody>
      </p:sp>
    </p:spTree>
  </p:cSld>
  <p:clrMapOvr>
    <a:masterClrMapping/>
  </p:clrMapOvr>
  <p:hf hdr="0" ftr="0">
    <p:prHF dtFmt="0"/>
  </p:hf>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P1w////////"/>
              </a:ext>
            </a:extLst>
          </p:cNvSpPr>
          <p:nvPr>
            <p:ph type="ctrTitle"/>
          </p:nvPr>
        </p:nvSpPr>
        <p:spPr>
          <a:xfrm>
            <a:off x="1524000" y="1122680"/>
            <a:ext cx="9144000" cy="2387600"/>
          </a:xfrm>
          <a:noFill/>
          <a:ln>
            <a:noFill/>
          </a:ln>
          <a:effectLst/>
        </p:spPr>
        <p:txBody>
          <a:bodyPr vert="horz" wrap="square" lIns="91440" tIns="45720" rIns="91440" bIns="45720" numCol="1" spcCol="215900" anchor="b">
            <a:prstTxWarp prst="textNoShape">
              <a:avLst/>
            </a:prstTxWarp>
          </a:bodyPr>
          <a:lstStyle/>
          <a:p>
            <a:pPr marL="0" marR="0" indent="0" algn="ctr" defTabSz="914400">
              <a:hyphen val="0"/>
              <a:lnSpc>
                <a:spcPct val="90000"/>
              </a:lnSpc>
              <a:spcBef>
                <a:spcPts val="0"/>
              </a:spcBef>
              <a:spcAft>
                <a:spcPts val="0"/>
              </a:spcAft>
              <a:buNone/>
              <p:prBullet>
                <a:buNone/>
              </p:prBullet>
              <a:tabLst/>
              <a:defRPr lang="en-us" sz="6000" cap="none"/>
            </a:pPr>
            <a:r>
              <a:t>Click to edit Master title style</a:t>
            </a:r>
          </a:p>
        </p:txBody>
      </p:sp>
      <p:sp>
        <p:nvSpPr>
          <p:cNvPr id="3" name="Subtitle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H1w////////"/>
              </a:ext>
            </a:extLst>
          </p:cNvSpPr>
          <p:nvPr>
            <p:ph type="subTitle" idx="1"/>
          </p:nvPr>
        </p:nvSpPr>
        <p:spPr>
          <a:xfrm>
            <a:off x="1524000" y="3602355"/>
            <a:ext cx="9144000" cy="1655445"/>
          </a:xfrm>
          <a:noFill/>
          <a:ln>
            <a:noFill/>
          </a:ln>
          <a:effectLst/>
        </p:spPr>
        <p:txBody>
          <a:bodyPr vert="horz" wrap="square" lIns="91440" tIns="45720" rIns="91440" bIns="45720" numCol="1" spcCol="215900" anchor="t">
            <a:prstTxWarp prst="textNoShape">
              <a:avLst/>
            </a:prstTxWarp>
          </a:bodyPr>
          <a:lstStyle/>
          <a:p>
            <a:pPr marL="0" marR="0" indent="0" algn="ctr" defTabSz="914400">
              <a:hyphen val="0"/>
              <a:lnSpc>
                <a:spcPct val="90000"/>
              </a:lnSpc>
              <a:spcBef>
                <a:spcPts val="1000"/>
              </a:spcBef>
              <a:spcAft>
                <a:spcPts val="0"/>
              </a:spcAft>
              <a:buNone/>
              <p:prBullet>
                <a:buNone/>
              </p:prBullet>
              <a:tabLst/>
              <a:defRPr lang="en-us" sz="2400" cap="none"/>
            </a:pPr>
            <a:r>
              <a:t>Click to edit Master subtitle style</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Hxw////////"/>
              </a:ext>
            </a:extLst>
          </p:cNvSpPr>
          <p:nvPr>
            <p:ph type="dt" sz="half" idx="10"/>
          </p:nvPr>
        </p:nvSpPr>
        <p:spPr>
          <a:noFill/>
          <a:ln>
            <a:noFill/>
          </a:ln>
          <a:effectLst/>
        </p:spPr>
        <p:txBody>
          <a:bodyPr vert="horz" wrap="square" lIns="91440" tIns="45720" rIns="91440" bIns="45720" numCol="1" spcCol="215900" anchor="ctr">
            <a:prstTxWarp prst="textNoShape">
              <a:avLst/>
            </a:prstTxWarp>
          </a:bodyPr>
          <a:lstStyle/>
          <a:p>
            <a:pPr>
              <a:defRPr lang="en-us"/>
            </a:pPr>
            <a:fld id="{32220FCB-85DF-77F9-919A-73AC41D46726}"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Hxw////////"/>
              </a:ext>
            </a:extLst>
          </p:cNvSpPr>
          <p:nvPr>
            <p:ph type="ftr" sz="quarter" idx="11"/>
          </p:nvPr>
        </p:nvSpPr>
        <p:spPr>
          <a:noFill/>
          <a:ln>
            <a:noFill/>
          </a:ln>
          <a:effectLst/>
        </p:spPr>
        <p:txBody>
          <a:bodyPr vert="horz" wrap="square" lIns="91440" tIns="45720" rIns="91440" bIns="45720" numCol="1" spcCol="215900" anchor="ctr">
            <a:prstTxWarp prst="textNoShape">
              <a:avLst/>
            </a:prstTxWarp>
          </a:bodyPr>
          <a:lstStyle/>
          <a:p>
            <a:pPr>
              <a:defRPr lang="en-us"/>
            </a:pPr>
            <a:r>
              <a:t>School of Computing, Computer Science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Hxw////////"/>
              </a:ext>
            </a:extLst>
          </p:cNvSpPr>
          <p:nvPr>
            <p:ph type="sldNum" sz="quarter" idx="12"/>
          </p:nvPr>
        </p:nvSpPr>
        <p:spPr>
          <a:noFill/>
          <a:ln>
            <a:noFill/>
          </a:ln>
          <a:effectLst/>
        </p:spPr>
        <p:txBody>
          <a:bodyPr vert="horz" wrap="square" lIns="91440" tIns="45720" rIns="91440" bIns="45720" numCol="1" spcCol="215900" anchor="ctr">
            <a:prstTxWarp prst="textNoShape">
              <a:avLst/>
            </a:prstTxWarp>
          </a:bodyPr>
          <a:lstStyle/>
          <a:p>
            <a:pPr>
              <a:defRPr lang="en-us"/>
            </a:pPr>
            <a:fld id="{3222046D-23DF-77F2-919A-D5A74AD46780}" type="slidenum">
              <a:t/>
            </a:fld>
          </a:p>
        </p:txBody>
      </p:sp>
      <p:sp>
        <p:nvSpPr>
          <p:cNvPr id="7"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AHD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DJVkQB/f38A5+bmA8zMzADAwP8Af39/AAAAAAAAAAAAAAAAAAAAAAAAAAAAIQAAABgAAAAUAAAABQAAAGAnAAAASwAAMCoAABAAAAAmAAAACAAAAP//////////"/>
              </a:ext>
            </a:extLst>
          </p:cNvSpPr>
          <p:nvPr/>
        </p:nvSpPr>
        <p:spPr>
          <a:xfrm>
            <a:off x="3175" y="6400800"/>
            <a:ext cx="12188825" cy="457200"/>
          </a:xfrm>
          <a:prstGeom prst="rect">
            <a:avLst/>
          </a:prstGeom>
          <a:solidFill>
            <a:srgbClr val="0070C0"/>
          </a:solidFill>
          <a:ln>
            <a:noFill/>
          </a:ln>
          <a:effectLst/>
        </p:spPr>
      </p:sp>
    </p:spTree>
  </p:cSld>
  <p:clrMapOvr>
    <a:masterClrMapping/>
  </p:clrMapOvr>
  <p:hf hdr="0" ftr="0">
    <p:prHF dtFmt="0"/>
  </p:hf>
</p:sldLayout>
</file>

<file path=ppt/slideLayouts/slideLayout1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A81-CFDF-77CC-919A-399974D4676C}"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36ED-A3DF-77C0-919A-559578D46700}" type="slidenum">
              <a:t>4</a:t>
            </a:fld>
          </a:p>
        </p:txBody>
      </p:sp>
    </p:spTree>
  </p:cSld>
  <p:clrMapOvr>
    <a:masterClrMapping/>
  </p:clrMapOvr>
</p:sldLayout>
</file>

<file path=ppt/slideLayouts/slideLayout1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BwbAACtRQAAfSMAABAAAAAmAAAACAAAAIEA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OERAACtRQAAHBsAABAAAAAmAAAACAAAAIEAAAAAAAAA"/>
              </a:ext>
            </a:extLst>
          </p:cNvSpPr>
          <p:nvPr>
            <p:ph idx="1"/>
          </p:nvPr>
        </p:nvSpPr>
        <p:spPr>
          <a:xfrm>
            <a:off x="963295" y="2906395"/>
            <a:ext cx="10363200" cy="1500505"/>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54D-03DF-77F3-919A-F5A64BD467A0}"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426A-24DF-77B4-919A-D2E10CD46787}" type="slidenum">
              <a:t>4</a:t>
            </a:fld>
          </a:p>
        </p:txBody>
      </p:sp>
    </p:spTree>
  </p:cSld>
  <p:clrMapOvr>
    <a:masterClrMapping/>
  </p:clrMapOvr>
</p:sldLayout>
</file>

<file path=ppt/slideLayouts/slideLayout1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gJAADhJAAAsCUAABAAAAAmAAAACAAAAAEAAAAAAAAA"/>
              </a:ext>
            </a:extLst>
          </p:cNvSpPr>
          <p:nvPr>
            <p:ph idx="1"/>
          </p:nvPr>
        </p:nvSpPr>
        <p:spPr>
          <a:xfrm>
            <a:off x="609600"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yYAANgJAABARwAAsCUAABAAAAAmAAAACAAAAAEAAAAAAAAA"/>
              </a:ext>
            </a:extLst>
          </p:cNvSpPr>
          <p:nvPr>
            <p:ph idx="2"/>
          </p:nvPr>
        </p:nvSpPr>
        <p:spPr>
          <a:xfrm>
            <a:off x="6196965"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E71-3FDF-77C8-919A-C99D70D4679C}"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510F-41DF-77A7-919A-B7F21FD467E2}" type="slidenum">
              <a:t>4</a:t>
            </a:fld>
          </a:p>
        </p:txBody>
      </p:sp>
    </p:spTree>
  </p:cSld>
  <p:clrMapOvr>
    <a:masterClrMapping/>
  </p:clrMapOvr>
</p:sldLayout>
</file>

<file path=ppt/slideLayouts/slideLayout1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HEJAADjJAAAYQ0AABAAAAAmAAAACAAAAIEAAAAAAAAA"/>
              </a:ext>
            </a:extLst>
          </p:cNvSpPr>
          <p:nvPr>
            <p:ph idx="1"/>
          </p:nvPr>
        </p:nvSpPr>
        <p:spPr>
          <a:xfrm>
            <a:off x="609600"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GENAADjJAAAsCUAABAAAAAmAAAACAAAAAEAAAAAAAAA"/>
              </a:ext>
            </a:extLst>
          </p:cNvSpPr>
          <p:nvPr>
            <p:ph idx="2"/>
          </p:nvPr>
        </p:nvSpPr>
        <p:spPr>
          <a:xfrm>
            <a:off x="609600"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SlideText2"/>
          <p:cNvSpPr>
            <a:spLocks noGrp="1" noChangeArrowheads="1"/>
            <a:extLst>
              <a:ext uri="smNativeData">
                <pr:smNativeData xmlns:pr="smNativeData" xmlns="smNativeData" val="SMDATA_15_ZZdjYhMAAAAlAAAAZAAAAA8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HEJAABARwAAYQ0AABAAAAAmAAAACAAAAIEAAAAAAAAA"/>
              </a:ext>
            </a:extLst>
          </p:cNvSpPr>
          <p:nvPr>
            <p:ph idx="3"/>
          </p:nvPr>
        </p:nvSpPr>
        <p:spPr>
          <a:xfrm>
            <a:off x="6195695"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6" name="SlideText4"/>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GENAABARwAAsCUAABAAAAAmAAAACAAAAAEAAAAAAAAA"/>
              </a:ext>
            </a:extLst>
          </p:cNvSpPr>
          <p:nvPr>
            <p:ph idx="4"/>
          </p:nvPr>
        </p:nvSpPr>
        <p:spPr>
          <a:xfrm>
            <a:off x="6195695"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46E-20DF-77F2-919A-D6A74AD46783}" type="datetime1">
              <a:t/>
            </a:fld>
          </a:p>
        </p:txBody>
      </p:sp>
      <p:sp>
        <p:nvSpPr>
          <p:cNvPr id="8"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9"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7CAF-E1DF-778A-919A-17DF32D46742}" type="slidenum">
              <a:t>4</a:t>
            </a:fld>
          </a:p>
        </p:txBody>
      </p:sp>
    </p:spTree>
  </p:cSld>
  <p:clrMapOvr>
    <a:masterClrMapping/>
  </p:clrMapOvr>
</p:sldLayout>
</file>

<file path=ppt/slideLayouts/slideLayout1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7611-5FDF-7780-919A-A9D538D467FC}" type="datetime1">
              <a:t/>
            </a:fld>
          </a:p>
        </p:txBody>
      </p:sp>
      <p:sp>
        <p:nvSpPr>
          <p:cNvPr id="4"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5"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1B91-DFDF-77ED-919A-29B855D4677C}" type="slidenum">
              <a:t>4</a:t>
            </a:fld>
          </a:p>
        </p:txBody>
      </p:sp>
    </p:spTree>
  </p:cSld>
  <p:clrMapOvr>
    <a:masterClrMapping/>
  </p:clrMapOvr>
</p:sldLayout>
</file>

<file path=ppt/slideLayouts/slideLayout1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2989-C7DF-77DF-919A-318A67D46764}" type="datetime1">
              <a:t/>
            </a:fld>
          </a:p>
        </p:txBody>
      </p:sp>
      <p:sp>
        <p:nvSpPr>
          <p:cNvPr id="3"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4"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A6A-24DF-77DC-919A-D28964D46787}" type="slidenum">
              <a:t>4</a:t>
            </a:fld>
          </a:p>
        </p:txBody>
      </p:sp>
    </p:spTree>
  </p:cSld>
  <p:clrMapOvr>
    <a:masterClrMapping/>
  </p:clrMapOvr>
</p:sldLayout>
</file>

<file path=ppt/slideLayouts/slideLayout1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4BAABtHAAA1AgAABAAAAAmAAAACAAAAIEAAAAAAAAA"/>
              </a:ext>
            </a:extLst>
          </p:cNvSpPr>
          <p:nvPr>
            <p:ph type="title"/>
          </p:nvPr>
        </p:nvSpPr>
        <p:spPr>
          <a:xfrm>
            <a:off x="609600" y="273050"/>
            <a:ext cx="4011295" cy="116205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x0AAK4BAABARwAAsCUAABAAAAAmAAAACAAAAAEAAAAAAAAA"/>
              </a:ext>
            </a:extLst>
          </p:cNvSpPr>
          <p:nvPr>
            <p:ph idx="1"/>
          </p:nvPr>
        </p:nvSpPr>
        <p:spPr>
          <a:xfrm>
            <a:off x="4766945" y="273050"/>
            <a:ext cx="6815455" cy="585343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QIAABtHAAAsCUAABAAAAAmAAAACAAAAAEAAAAAAAAA"/>
              </a:ext>
            </a:extLst>
          </p:cNvSpPr>
          <p:nvPr>
            <p:ph idx="2"/>
          </p:nvPr>
        </p:nvSpPr>
        <p:spPr>
          <a:xfrm>
            <a:off x="609600" y="1435100"/>
            <a:ext cx="4011295" cy="46913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2490-DEDF-77D2-919A-28876AD4677D}"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63C0-8EDF-7795-919A-78C02DD4672D}" type="slidenum">
              <a:t>4</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ACAAAAAAAAA"/>
              </a:ext>
            </a:extLst>
          </p:cNvSpPr>
          <p:nvPr>
            <p:ph type="title"/>
          </p:nvPr>
        </p:nvSpPr>
        <p:spPr/>
        <p:txBody>
          <a:bodyPr/>
          <a:lstStyle>
            <a:lvl1pPr marL="0">
              <a:defRPr lang="en-us"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sLAACgRAAAGyQ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5AEB-A5DF-77AC-919A-53F914D46706}"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gdR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4222-6CDF-77B4-919A-9AE10CD467CF}" type="slidenum">
              <a:t/>
            </a:fld>
          </a:p>
        </p:txBody>
      </p:sp>
    </p:spTree>
  </p:cSld>
  <p:clrMapOvr>
    <a:masterClrMapping/>
  </p:clrMapOvr>
  <p:hf hdr="0" ftr="0">
    <p:prHF dtFmt="0"/>
  </p:hf>
</p:sldLayout>
</file>

<file path=ppt/slideLayouts/slideLayout2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IgdAACzOwAABCEAABAAAAAmAAAACAAAAIEAAAAAAAAA"/>
              </a:ext>
            </a:extLst>
          </p:cNvSpPr>
          <p:nvPr>
            <p:ph type="title"/>
          </p:nvPr>
        </p:nvSpPr>
        <p:spPr>
          <a:xfrm>
            <a:off x="2389505" y="4800600"/>
            <a:ext cx="7315200" cy="56642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MYDAACzOwAAFh0AABAAAAAmAAAACAAAAAEAAAAAAAAA"/>
              </a:ext>
            </a:extLst>
          </p:cNvSpPr>
          <p:nvPr>
            <p:ph idx="1"/>
          </p:nvPr>
        </p:nvSpPr>
        <p:spPr>
          <a:xfrm>
            <a:off x="2389505" y="613410"/>
            <a:ext cx="7315200" cy="4114800"/>
          </a:xfrm>
        </p:spPr>
        <p:txBody>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g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AQhAACzOwAA+CUAABAAAAAmAAAACAAAAAEAAAAAAAAA"/>
              </a:ext>
            </a:extLst>
          </p:cNvSpPr>
          <p:nvPr>
            <p:ph idx="2"/>
          </p:nvPr>
        </p:nvSpPr>
        <p:spPr>
          <a:xfrm>
            <a:off x="2389505" y="5367020"/>
            <a:ext cx="7315200" cy="8051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427E-30DF-77B4-919A-C6E10CD46793}"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o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0512-5CDF-77F3-919A-AAA64BD467FF}" type="slidenum">
              <a:t>4</a:t>
            </a:fld>
          </a:p>
        </p:txBody>
      </p:sp>
    </p:spTree>
  </p:cSld>
  <p:clrMapOvr>
    <a:masterClrMapping/>
  </p:clrMapOvr>
</p:sldLayout>
</file>

<file path=ppt/slideLayouts/slideLayout2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Q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B52-1CDF-77CD-919A-EA9875D467BF}"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08A9-E7DF-77FE-919A-11AB46D46744}" type="slidenum">
              <a:t>4</a:t>
            </a:fld>
          </a:p>
        </p:txBody>
      </p:sp>
    </p:spTree>
  </p:cSld>
  <p:clrMapOvr>
    <a:masterClrMapping/>
  </p:clrMapOvr>
</p:sldLayout>
</file>

<file path=ppt/slideLayouts/slideLayout2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DYAALABAABARwAAsCUAABAAAAAmAAAACAAAAIMAAAAAAAAA"/>
              </a:ext>
            </a:extLst>
          </p:cNvSpPr>
          <p:nvPr>
            <p:ph type="title"/>
          </p:nvPr>
        </p:nvSpPr>
        <p:spPr>
          <a:xfrm>
            <a:off x="8839200" y="274320"/>
            <a:ext cx="2743200" cy="585216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LABAAAfNQAAsCUAABAAAAAmAAAACAAAAAMAAAAAAAAA"/>
              </a:ext>
            </a:extLst>
          </p:cNvSpPr>
          <p:nvPr>
            <p:ph idx="1"/>
          </p:nvPr>
        </p:nvSpPr>
        <p:spPr>
          <a:xfrm>
            <a:off x="609600" y="274320"/>
            <a:ext cx="8025765" cy="585216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87B-35DF-77FE-919A-C3AB46D46796}"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902-4CDF-77DF-919A-BA8A67D467EF}" type="slidenum">
              <a:t>4</a:t>
            </a:fld>
          </a:p>
        </p:txBody>
      </p:sp>
    </p:spTree>
  </p:cSld>
  <p:clrMapOvr>
    <a:masterClrMapping/>
  </p:clrMapOvr>
</p:sldLayout>
</file>

<file path=ppt/slideLayouts/slideLayout2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P1w////////"/>
              </a:ext>
            </a:extLst>
          </p:cNvSpPr>
          <p:nvPr>
            <p:ph type="ctrTitle"/>
          </p:nvPr>
        </p:nvSpPr>
        <p:spPr>
          <a:xfrm>
            <a:off x="1524000" y="1122680"/>
            <a:ext cx="9144000" cy="2387600"/>
          </a:xfrm>
          <a:noFill/>
          <a:ln>
            <a:noFill/>
          </a:ln>
          <a:effectLst/>
        </p:spPr>
        <p:txBody>
          <a:bodyPr vert="horz" wrap="square" lIns="91440" tIns="45720" rIns="91440" bIns="45720" numCol="1" spcCol="215900" anchor="b">
            <a:prstTxWarp prst="textNoShape">
              <a:avLst/>
            </a:prstTxWarp>
          </a:bodyPr>
          <a:lstStyle/>
          <a:p>
            <a:pPr marL="0" marR="0" indent="0" algn="ctr" defTabSz="914400">
              <a:hyphen val="0"/>
              <a:lnSpc>
                <a:spcPct val="90000"/>
              </a:lnSpc>
              <a:spcBef>
                <a:spcPts val="0"/>
              </a:spcBef>
              <a:spcAft>
                <a:spcPts val="0"/>
              </a:spcAft>
              <a:buNone/>
              <p:prBullet>
                <a:buNone/>
              </p:prBullet>
              <a:tabLst/>
              <a:defRPr lang="en-us" sz="6000" cap="none"/>
            </a:pPr>
            <a:r>
              <a:t>Click to edit Master title style</a:t>
            </a:r>
          </a:p>
        </p:txBody>
      </p:sp>
      <p:sp>
        <p:nvSpPr>
          <p:cNvPr id="3" name="Subtitle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H1w////////"/>
              </a:ext>
            </a:extLst>
          </p:cNvSpPr>
          <p:nvPr>
            <p:ph type="subTitle" idx="1"/>
          </p:nvPr>
        </p:nvSpPr>
        <p:spPr>
          <a:xfrm>
            <a:off x="1524000" y="3602355"/>
            <a:ext cx="9144000" cy="1655445"/>
          </a:xfrm>
          <a:noFill/>
          <a:ln>
            <a:noFill/>
          </a:ln>
          <a:effectLst/>
        </p:spPr>
        <p:txBody>
          <a:bodyPr vert="horz" wrap="square" lIns="91440" tIns="45720" rIns="91440" bIns="45720" numCol="1" spcCol="215900" anchor="t">
            <a:prstTxWarp prst="textNoShape">
              <a:avLst/>
            </a:prstTxWarp>
          </a:bodyPr>
          <a:lstStyle/>
          <a:p>
            <a:pPr marL="0" marR="0" indent="0" algn="ctr" defTabSz="914400">
              <a:hyphen val="0"/>
              <a:lnSpc>
                <a:spcPct val="90000"/>
              </a:lnSpc>
              <a:spcBef>
                <a:spcPts val="1000"/>
              </a:spcBef>
              <a:spcAft>
                <a:spcPts val="0"/>
              </a:spcAft>
              <a:buNone/>
              <p:prBullet>
                <a:buNone/>
              </p:prBullet>
              <a:tabLst/>
              <a:defRPr lang="en-us" sz="2400" cap="none"/>
            </a:pPr>
            <a:r>
              <a:t>Click to edit Master subtitle style</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Hxw////////"/>
              </a:ext>
            </a:extLst>
          </p:cNvSpPr>
          <p:nvPr>
            <p:ph type="dt" sz="half" idx="10"/>
          </p:nvPr>
        </p:nvSpPr>
        <p:spPr>
          <a:noFill/>
          <a:ln>
            <a:noFill/>
          </a:ln>
          <a:effectLst/>
        </p:spPr>
        <p:txBody>
          <a:bodyPr vert="horz" wrap="square" lIns="91440" tIns="45720" rIns="91440" bIns="45720" numCol="1" spcCol="215900" anchor="ctr">
            <a:prstTxWarp prst="textNoShape">
              <a:avLst/>
            </a:prstTxWarp>
          </a:bodyPr>
          <a:lstStyle/>
          <a:p>
            <a:pPr>
              <a:defRPr lang="en-us"/>
            </a:pPr>
            <a:fld id="{32227DAB-E5DF-778B-919A-13DE33D46746}"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Hxw////////"/>
              </a:ext>
            </a:extLst>
          </p:cNvSpPr>
          <p:nvPr>
            <p:ph type="ftr" sz="quarter" idx="11"/>
          </p:nvPr>
        </p:nvSpPr>
        <p:spPr>
          <a:noFill/>
          <a:ln>
            <a:noFill/>
          </a:ln>
          <a:effectLst/>
        </p:spPr>
        <p:txBody>
          <a:bodyPr vert="horz" wrap="square" lIns="91440" tIns="45720" rIns="91440" bIns="45720" numCol="1" spcCol="215900" anchor="ctr">
            <a:prstTxWarp prst="textNoShape">
              <a:avLst/>
            </a:prstTxWarp>
          </a:bodyPr>
          <a:lstStyle/>
          <a:p>
            <a:pPr>
              <a:defRPr lang="en-us"/>
            </a:pPr>
            <a:r>
              <a:t>School of Computing, Computer Science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Hxw////////"/>
              </a:ext>
            </a:extLst>
          </p:cNvSpPr>
          <p:nvPr>
            <p:ph type="sldNum" sz="quarter" idx="12"/>
          </p:nvPr>
        </p:nvSpPr>
        <p:spPr>
          <a:noFill/>
          <a:ln>
            <a:noFill/>
          </a:ln>
          <a:effectLst/>
        </p:spPr>
        <p:txBody>
          <a:bodyPr vert="horz" wrap="square" lIns="91440" tIns="45720" rIns="91440" bIns="45720" numCol="1" spcCol="215900" anchor="ctr">
            <a:prstTxWarp prst="textNoShape">
              <a:avLst/>
            </a:prstTxWarp>
          </a:bodyPr>
          <a:lstStyle/>
          <a:p>
            <a:pPr>
              <a:defRPr lang="en-us"/>
            </a:pPr>
            <a:fld id="{32220BE5-ABDF-77FD-919A-5DA845D46708}" type="slidenum">
              <a:t/>
            </a:fld>
          </a:p>
        </p:txBody>
      </p:sp>
      <p:sp>
        <p:nvSpPr>
          <p:cNvPr id="7"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AHD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DJVkQB/f38A5+bmA8zMzADAwP8Af39/AAAAAAAAAAAAAAAAAAAAAAAAAAAAIQAAABgAAAAUAAAABQAAAGAnAAAASwAAMCoAABAAAAAmAAAACAAAAP//////////"/>
              </a:ext>
            </a:extLst>
          </p:cNvSpPr>
          <p:nvPr/>
        </p:nvSpPr>
        <p:spPr>
          <a:xfrm>
            <a:off x="3175" y="6400800"/>
            <a:ext cx="12188825" cy="457200"/>
          </a:xfrm>
          <a:prstGeom prst="rect">
            <a:avLst/>
          </a:prstGeom>
          <a:solidFill>
            <a:srgbClr val="0070C0"/>
          </a:solidFill>
          <a:ln>
            <a:noFill/>
          </a:ln>
          <a:effectLst/>
        </p:spPr>
      </p:sp>
    </p:spTree>
  </p:cSld>
  <p:clrMapOvr>
    <a:masterClrMapping/>
  </p:clrMapOvr>
  <p:hf hdr="0" ftr="0">
    <p:prHF dtFmt="0"/>
  </p:hf>
</p:sldLayout>
</file>

<file path=ppt/slideLayouts/slideLayout2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JV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y1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Ap+l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765C-12DF-7780-919A-E4D538D467B1}"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ETr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U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712E-60DF-7787-919A-96D23FD467C3}" type="slidenum">
              <a:t>5</a:t>
            </a:fld>
          </a:p>
        </p:txBody>
      </p:sp>
    </p:spTree>
  </p:cSld>
  <p:clrMapOvr>
    <a:masterClrMapping/>
  </p:clrMapOvr>
</p:sldLayout>
</file>

<file path=ppt/slideLayouts/slideLayout2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1ty1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BwbAACtRQAAfSMAABAAAAAmAAAACAAAAIEA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OERAACtRQAAHBsAABAAAAAmAAAACAAAAIEAAAAAAAAA"/>
              </a:ext>
            </a:extLst>
          </p:cNvSpPr>
          <p:nvPr>
            <p:ph idx="1"/>
          </p:nvPr>
        </p:nvSpPr>
        <p:spPr>
          <a:xfrm>
            <a:off x="963295" y="2906395"/>
            <a:ext cx="10363200" cy="1500505"/>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A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6BB5-FBDF-779D-919A-0DC825D46758}"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k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7B20-6EDF-778D-919A-98D835D467CD}" type="slidenum">
              <a:t>5</a:t>
            </a:fld>
          </a:p>
        </p:txBody>
      </p:sp>
    </p:spTree>
  </p:cSld>
  <p:clrMapOvr>
    <a:masterClrMapping/>
  </p:clrMapOvr>
</p:sldLayout>
</file>

<file path=ppt/slideLayouts/slideLayout2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Y5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gJAADhJAAAsCUAABAAAAAmAAAACAAAAAEAAAAAAAAA"/>
              </a:ext>
            </a:extLst>
          </p:cNvSpPr>
          <p:nvPr>
            <p:ph idx="1"/>
          </p:nvPr>
        </p:nvSpPr>
        <p:spPr>
          <a:xfrm>
            <a:off x="609600"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QAA3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yYAANgJAABARwAAsCUAABAAAAAmAAAACAAAAAEAAAAAAAAA"/>
              </a:ext>
            </a:extLst>
          </p:cNvSpPr>
          <p:nvPr>
            <p:ph idx="2"/>
          </p:nvPr>
        </p:nvSpPr>
        <p:spPr>
          <a:xfrm>
            <a:off x="6196965"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2F5-BBDF-77F4-919A-4DA14CD46718}"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ABW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Q9T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884-CADF-77DE-919A-3C8B66D46769}" type="slidenum">
              <a:t>5</a:t>
            </a:fld>
          </a:p>
        </p:txBody>
      </p:sp>
    </p:spTree>
  </p:cSld>
  <p:clrMapOvr>
    <a:masterClrMapping/>
  </p:clrMapOvr>
</p:sldLayout>
</file>

<file path=ppt/slideLayouts/slideLayout2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fR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G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HEJAADjJAAAYQ0AABAAAAAmAAAACAAAAIEAAAAAAAAA"/>
              </a:ext>
            </a:extLst>
          </p:cNvSpPr>
          <p:nvPr>
            <p:ph idx="1"/>
          </p:nvPr>
        </p:nvSpPr>
        <p:spPr>
          <a:xfrm>
            <a:off x="609600"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5dj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GENAADjJAAAsCUAABAAAAAmAAAACAAAAAEAAAAAAAAA"/>
              </a:ext>
            </a:extLst>
          </p:cNvSpPr>
          <p:nvPr>
            <p:ph idx="2"/>
          </p:nvPr>
        </p:nvSpPr>
        <p:spPr>
          <a:xfrm>
            <a:off x="609600"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SlideText2"/>
          <p:cNvSpPr>
            <a:spLocks noGrp="1" noChangeArrowheads="1"/>
            <a:extLst>
              <a:ext uri="smNativeData">
                <pr:smNativeData xmlns:pr="smNativeData" xmlns="smNativeData" val="SMDATA_15_ZZdjYhMAAAAlAAAAZAAAAA8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AA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HEJAABARwAAYQ0AABAAAAAmAAAACAAAAIEAAAAAAAAA"/>
              </a:ext>
            </a:extLst>
          </p:cNvSpPr>
          <p:nvPr>
            <p:ph idx="3"/>
          </p:nvPr>
        </p:nvSpPr>
        <p:spPr>
          <a:xfrm>
            <a:off x="6195695"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6" name="SlideText4"/>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GENAABARwAAsCUAABAAAAAmAAAACAAAAAEAAAAAAAAA"/>
              </a:ext>
            </a:extLst>
          </p:cNvSpPr>
          <p:nvPr>
            <p:ph idx="4"/>
          </p:nvPr>
        </p:nvSpPr>
        <p:spPr>
          <a:xfrm>
            <a:off x="6195695"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DXal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72A3-EDDF-7784-919A-1BD13CD4674E}" type="datetime1">
              <a:t/>
            </a:fld>
          </a:p>
        </p:txBody>
      </p:sp>
      <p:sp>
        <p:nvSpPr>
          <p:cNvPr id="8"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nQz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9"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DeRM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699E-D0DF-779F-919A-26CA27D46773}" type="slidenum">
              <a:t>5</a:t>
            </a:fld>
          </a:p>
        </p:txBody>
      </p:sp>
    </p:spTree>
  </p:cSld>
  <p:clrMapOvr>
    <a:masterClrMapping/>
  </p:clrMapOvr>
</p:sldLayout>
</file>

<file path=ppt/slideLayouts/slideLayout2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2lr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er+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2BE-F0DF-77C4-919A-06917CD46753}" type="datetime1">
              <a:t/>
            </a:fld>
          </a:p>
        </p:txBody>
      </p:sp>
      <p:sp>
        <p:nvSpPr>
          <p:cNvPr id="4"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LVc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5"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cok1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72CA-84DF-7784-919A-72D13CD46727}" type="slidenum">
              <a:t>5</a:t>
            </a:fld>
          </a:p>
        </p:txBody>
      </p:sp>
    </p:spTree>
  </p:cSld>
  <p:clrMapOvr>
    <a:masterClrMapping/>
  </p:clrMapOvr>
</p:sldLayout>
</file>

<file path=ppt/slideLayouts/slideLayout2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l4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FE2-ACDF-77C9-919A-5A9C71D4670F}" type="datetime1">
              <a:t/>
            </a:fld>
          </a:p>
        </p:txBody>
      </p:sp>
      <p:sp>
        <p:nvSpPr>
          <p:cNvPr id="3"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85FM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4"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otIW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190-DEDF-77D7-919A-28826FD4677D}" type="slidenum">
              <a:t>5</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v///wEAAAAAAAAAAAAAAAAAAAAAAAAAAAAAAAAAAAAAAAAAAKlhDQB/f38A5+bmA8zMzADAwP8Af39/AAAAAAAAAAAAAAAAAAAAAAAAAAAAIQAAABgAAAAUAAAABQAAAGAnAAAASwAAMCoAABAAAAAmAAAACAAAAP//////////"/>
              </a:ext>
            </a:extLst>
          </p:cNvSpPr>
          <p:nvPr/>
        </p:nvSpPr>
        <p:spPr>
          <a:xfrm>
            <a:off x="3175" y="6400800"/>
            <a:ext cx="12188825" cy="457200"/>
          </a:xfrm>
          <a:prstGeom prst="rect">
            <a:avLst/>
          </a:prstGeom>
          <a:solidFill>
            <a:schemeClr val="accent2"/>
          </a:solidFill>
          <a:ln>
            <a:noFill/>
          </a:ln>
          <a:effectLst/>
        </p:spPr>
      </p:sp>
      <p:sp>
        <p:nvSpPr>
          <p:cNvPr id="3" name="Rectangle 7"/>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KlhDQB/f38A5+bmA8zMzADAwP8Af39/AAAAAAAAAAAAAAAAAAAAAAAAAAAAIQAAABgAAAAUAAAAAAAAAPcmAAD7SgAAXCcAABAAAAAmAAAACAAAAP//////////"/>
              </a:ext>
            </a:extLst>
          </p:cNvSpPr>
          <p:nvPr/>
        </p:nvSpPr>
        <p:spPr>
          <a:xfrm>
            <a:off x="0" y="6334125"/>
            <a:ext cx="12188825" cy="64135"/>
          </a:xfrm>
          <a:prstGeom prst="rect">
            <a:avLst/>
          </a:prstGeom>
          <a:solidFill>
            <a:schemeClr val="accent1"/>
          </a:solidFill>
          <a:ln>
            <a:noFill/>
          </a:ln>
          <a:effectLst/>
        </p:spPr>
      </p:sp>
      <p:sp>
        <p:nvSpPr>
          <p:cNvPr id="4"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KsEAACgRAAAmxoAABAAAAAmAAAACAAAAAGgAAAAAAAA"/>
              </a:ext>
            </a:extLst>
          </p:cNvSpPr>
          <p:nvPr>
            <p:ph type="title"/>
          </p:nvPr>
        </p:nvSpPr>
        <p:spPr>
          <a:xfrm>
            <a:off x="1097280" y="758825"/>
            <a:ext cx="10058400" cy="3566160"/>
          </a:xfrm>
        </p:spPr>
        <p:txBody>
          <a:bodyPr vert="horz" wrap="square" lIns="91440" tIns="45720" rIns="91440" bIns="45720" numCol="1" spcCol="215900" anchor="b">
            <a:prstTxWarp prst="textNoShape">
              <a:avLst/>
            </a:prstTxWarp>
          </a:bodyPr>
          <a:lstStyle>
            <a:lvl1pPr>
              <a:lnSpc>
                <a:spcPct val="85000"/>
              </a:lnSpc>
              <a:defRPr lang="en-us" sz="8000" b="0" cap="none">
                <a:solidFill>
                  <a:srgbClr val="262626"/>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5" name="Text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F5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GUbAACgRAAAbSIAABAAAAAmAAAACAAAAA2gAAAAAAAA"/>
              </a:ext>
            </a:extLst>
          </p:cNvSpPr>
          <p:nvPr>
            <p:ph idx="1"/>
          </p:nvPr>
        </p:nvSpPr>
        <p:spPr>
          <a:xfrm>
            <a:off x="1097280" y="4453255"/>
            <a:ext cx="10058400" cy="1143000"/>
          </a:xfrm>
        </p:spPr>
        <p:txBody>
          <a:bodyPr vert="horz" wrap="square" lIns="91440" tIns="45720" rIns="91440" bIns="45720" numCol="1" spcCol="215900" anchor="t">
            <a:prstTxWarp prst="textNoShape">
              <a:avLst/>
            </a:prstTxWarp>
          </a:bodyPr>
          <a:lstStyle>
            <a:lvl1pPr marL="0" indent="0">
              <a:buNone/>
              <p:prBullet>
                <a:buNone/>
              </p:prBullet>
              <a:defRPr lang="en-us" sz="2400" cap="all" spc="0" prSpc="50" baseline="0">
                <a:solidFill>
                  <a:schemeClr val="tx2"/>
                </a:solidFill>
                <a:latin typeface="Calibri Light" pitchFamily="2" charset="0"/>
                <a:ea typeface="Calibri" pitchFamily="2" charset="0"/>
                <a:cs typeface="Calibri" pitchFamily="2" charset="0"/>
              </a:defRPr>
            </a:lvl1pPr>
            <a:lvl2pPr marL="457200" indent="0">
              <a:buNone/>
              <p:prBullet>
                <a:buNone/>
              </p:prBullet>
              <a:defRPr lang="en-us" sz="1800" cap="none">
                <a:solidFill>
                  <a:srgbClr val="8C8C8C"/>
                </a:solidFill>
              </a:defRPr>
            </a:lvl2pPr>
            <a:lvl3pPr marL="914400" indent="0">
              <a:buNone/>
              <p:prBullet>
                <a:buNone/>
              </p:prBullet>
              <a:defRPr lang="en-us" sz="1600" cap="none">
                <a:solidFill>
                  <a:srgbClr val="8C8C8C"/>
                </a:solidFill>
              </a:defRPr>
            </a:lvl3pPr>
            <a:lvl4pPr marL="1371600" indent="0">
              <a:buNone/>
              <p:prBullet>
                <a:buNone/>
              </p:prBullet>
              <a:defRPr lang="en-us" sz="1400" cap="none">
                <a:solidFill>
                  <a:srgbClr val="8C8C8C"/>
                </a:solidFill>
              </a:defRPr>
            </a:lvl4pPr>
            <a:lvl5pPr marL="1828800" indent="0">
              <a:buNone/>
              <p:prBullet>
                <a:buNone/>
              </p:prBullet>
              <a:defRPr lang="en-us" sz="1400" cap="none">
                <a:solidFill>
                  <a:srgbClr val="8C8C8C"/>
                </a:solidFill>
              </a:defRPr>
            </a:lvl5pPr>
            <a:lvl6pPr marL="2286000" indent="0">
              <a:buNone/>
              <p:prBullet>
                <a:buNone/>
              </p:prBullet>
              <a:defRPr lang="en-us" sz="1400" cap="none">
                <a:solidFill>
                  <a:srgbClr val="8C8C8C"/>
                </a:solidFill>
              </a:defRPr>
            </a:lvl6pPr>
            <a:lvl7pPr marL="2743200" indent="0">
              <a:buNone/>
              <p:prBullet>
                <a:buNone/>
              </p:prBullet>
              <a:defRPr lang="en-us" sz="1400" cap="none">
                <a:solidFill>
                  <a:srgbClr val="8C8C8C"/>
                </a:solidFill>
              </a:defRPr>
            </a:lvl7pPr>
            <a:lvl8pPr marL="3200400" indent="0">
              <a:buNone/>
              <p:prBullet>
                <a:buNone/>
              </p:prBullet>
              <a:defRPr lang="en-us" sz="1400" cap="none">
                <a:solidFill>
                  <a:srgbClr val="8C8C8C"/>
                </a:solidFill>
              </a:defRPr>
            </a:lvl8pPr>
            <a:lvl9pPr marL="3657600" indent="0">
              <a:buNone/>
              <p:prBullet>
                <a:buNone/>
              </p:prBullet>
              <a:defRPr lang="en-us" sz="1400" cap="none">
                <a:solidFill>
                  <a:srgbClr val="8C8C8C"/>
                </a:solidFill>
              </a:defRPr>
            </a:lvl9pPr>
          </a:lstStyle>
          <a:p>
            <a:pPr>
              <a:defRPr lang="en-us"/>
            </a:pPr>
            <a:r>
              <a:t>Click to edit Master text styles</a:t>
            </a:r>
          </a:p>
        </p:txBody>
      </p:sp>
      <p:sp>
        <p:nvSpPr>
          <p:cNvPr id="6"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404B-05DF-77B6-919A-F3E30ED467A6}" type="datetime1">
              <a:t/>
            </a:fld>
          </a:p>
        </p:txBody>
      </p:sp>
      <p:sp>
        <p:nvSpPr>
          <p:cNvPr id="7"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8"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0550-1EDF-77F3-919A-E8A64BD467BD}" type="slidenum">
              <a:t/>
            </a:fld>
          </a:p>
        </p:txBody>
      </p:sp>
      <p:sp>
        <p:nvSpPr>
          <p:cNvPr id="9" name="Straight Connector 8"/>
          <p:cNvSpPr>
            <a:extLst>
              <a:ext uri="smNativeData">
                <pr:smNativeData xmlns:pr="smNativeData" xmlns="smNativeData" val="SMDATA_15_ZZdjYh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H9/fwAK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H9/fwB/f38A5+bmA8zMzADAwP8Af39/AAAAAAAAAAAAAAAAAAAAAAAAAAAAIQAAABgAAAAUAAAAbgcAALgaAAAuRAAAuBoAABAAAAAmAAAACAAAAP//////////"/>
              </a:ext>
            </a:extLst>
          </p:cNvSpPr>
          <p:nvPr/>
        </p:nvSpPr>
        <p:spPr>
          <a:xfrm>
            <a:off x="1207770" y="4343400"/>
            <a:ext cx="9875520" cy="0"/>
          </a:xfrm>
          <a:prstGeom prst="line">
            <a:avLst/>
          </a:prstGeom>
          <a:noFill/>
          <a:ln w="6350" cap="flat" cmpd="sng" algn="ctr">
            <a:solidFill>
              <a:srgbClr val="7F7F7F"/>
            </a:solidFill>
            <a:prstDash val="solid"/>
            <a:headEnd type="none"/>
            <a:tailEnd type="none"/>
          </a:ln>
          <a:effectLst/>
        </p:spPr>
      </p:sp>
    </p:spTree>
  </p:cSld>
  <p:clrMapOvr>
    <a:masterClrMapping/>
  </p:clrMapOvr>
  <p:hf hdr="0" ftr="0">
    <p:prHF dtFmt="0"/>
  </p:hf>
</p:sldLayout>
</file>

<file path=ppt/slideLayouts/slideLayout3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3Kf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4BAABtHAAA1AgAABAAAAAmAAAACAAAAIEAAAAAAAAA"/>
              </a:ext>
            </a:extLst>
          </p:cNvSpPr>
          <p:nvPr>
            <p:ph type="title"/>
          </p:nvPr>
        </p:nvSpPr>
        <p:spPr>
          <a:xfrm>
            <a:off x="609600" y="273050"/>
            <a:ext cx="4011295" cy="116205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R0Sq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x0AAK4BAABARwAAsCUAABAAAAAmAAAACAAAAAEAAAAAAAAA"/>
              </a:ext>
            </a:extLst>
          </p:cNvSpPr>
          <p:nvPr>
            <p:ph idx="1"/>
          </p:nvPr>
        </p:nvSpPr>
        <p:spPr>
          <a:xfrm>
            <a:off x="4766945" y="273050"/>
            <a:ext cx="6815455" cy="585343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9uHW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QIAABtHAAAsCUAABAAAAAmAAAACAAAAAEAAAAAAAAA"/>
              </a:ext>
            </a:extLst>
          </p:cNvSpPr>
          <p:nvPr>
            <p:ph idx="2"/>
          </p:nvPr>
        </p:nvSpPr>
        <p:spPr>
          <a:xfrm>
            <a:off x="609600" y="1435100"/>
            <a:ext cx="4011295" cy="46913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K5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EDF-91DF-77C8-919A-679D70D46732}"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KBf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JgQ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188B-C5DF-77EE-919A-33BB56D46766}" type="slidenum">
              <a:t>5</a:t>
            </a:fld>
          </a:p>
        </p:txBody>
      </p:sp>
    </p:spTree>
  </p:cSld>
  <p:clrMapOvr>
    <a:masterClrMapping/>
  </p:clrMapOvr>
</p:sldLayout>
</file>

<file path=ppt/slideLayouts/slideLayout3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Pmkj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IgdAACzOwAABCEAABAAAAAmAAAACAAAAIEAAAAAAAAA"/>
              </a:ext>
            </a:extLst>
          </p:cNvSpPr>
          <p:nvPr>
            <p:ph type="title"/>
          </p:nvPr>
        </p:nvSpPr>
        <p:spPr>
          <a:xfrm>
            <a:off x="2389505" y="4800600"/>
            <a:ext cx="7315200" cy="56642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PZq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MYDAACzOwAAFh0AABAAAAAmAAAACAAAAAEAAAAAAAAA"/>
              </a:ext>
            </a:extLst>
          </p:cNvSpPr>
          <p:nvPr>
            <p:ph idx="1"/>
          </p:nvPr>
        </p:nvSpPr>
        <p:spPr>
          <a:xfrm>
            <a:off x="2389505" y="613410"/>
            <a:ext cx="7315200" cy="4114800"/>
          </a:xfrm>
        </p:spPr>
        <p:txBody>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vK6b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AQhAACzOwAA+CUAABAAAAAmAAAACAAAAAEAAAAAAAAA"/>
              </a:ext>
            </a:extLst>
          </p:cNvSpPr>
          <p:nvPr>
            <p:ph idx="2"/>
          </p:nvPr>
        </p:nvSpPr>
        <p:spPr>
          <a:xfrm>
            <a:off x="2389505" y="5367020"/>
            <a:ext cx="7315200" cy="8051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ck8m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4D98-D6DF-77BB-919A-20EE03D46775}"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MdI1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43E5-ABDF-77B5-919A-5DE00DD46708}" type="slidenum">
              <a:t>5</a:t>
            </a:fld>
          </a:p>
        </p:txBody>
      </p:sp>
    </p:spTree>
  </p:cSld>
  <p:clrMapOvr>
    <a:masterClrMapping/>
  </p:clrMapOvr>
</p:sldLayout>
</file>

<file path=ppt/slideLayouts/slideLayout3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ii3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vryE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qpws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4CF7-B9DF-77BA-919A-4FEF02D4671A}"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WWuM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5MyH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099F-D1DF-77FF-919A-27AA47D46772}" type="slidenum">
              <a:t>5</a:t>
            </a:fld>
          </a:p>
        </p:txBody>
      </p:sp>
    </p:spTree>
  </p:cSld>
  <p:clrMapOvr>
    <a:masterClrMapping/>
  </p:clrMapOvr>
</p:sldLayout>
</file>

<file path=ppt/slideLayouts/slideLayout3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DYAALABAABARwAAsCUAABAAAAAmAAAACAAAAIMAAAAAAAAA"/>
              </a:ext>
            </a:extLst>
          </p:cNvSpPr>
          <p:nvPr>
            <p:ph type="title"/>
          </p:nvPr>
        </p:nvSpPr>
        <p:spPr>
          <a:xfrm>
            <a:off x="8839200" y="274320"/>
            <a:ext cx="2743200" cy="585216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JKkr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LABAAAfNQAAsCUAABAAAAAmAAAACAAAAAMAAAAAAAAA"/>
              </a:ext>
            </a:extLst>
          </p:cNvSpPr>
          <p:nvPr>
            <p:ph idx="1"/>
          </p:nvPr>
        </p:nvSpPr>
        <p:spPr>
          <a:xfrm>
            <a:off x="609600" y="274320"/>
            <a:ext cx="8025765" cy="585216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3989-C7DF-77CF-919A-319A77D46764}"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Vv3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1DD8-96DF-77EB-919A-60BE53D46735}" type="slidenum">
              <a:t>5</a:t>
            </a:fld>
          </a:p>
        </p:txBody>
      </p:sp>
    </p:spTree>
  </p:cSld>
  <p:clrMapOvr>
    <a:masterClrMapping/>
  </p:clrMapOvr>
</p:sldLayout>
</file>

<file path=ppt/slideLayouts/slideLayout3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P1w////////"/>
              </a:ext>
            </a:extLst>
          </p:cNvSpPr>
          <p:nvPr>
            <p:ph type="ctrTitle"/>
          </p:nvPr>
        </p:nvSpPr>
        <p:spPr>
          <a:xfrm>
            <a:off x="1524000" y="1122680"/>
            <a:ext cx="9144000" cy="2387600"/>
          </a:xfrm>
          <a:noFill/>
          <a:ln>
            <a:noFill/>
          </a:ln>
          <a:effectLst/>
        </p:spPr>
        <p:txBody>
          <a:bodyPr vert="horz" wrap="square" lIns="91440" tIns="45720" rIns="91440" bIns="45720" numCol="1" spcCol="215900" anchor="b">
            <a:prstTxWarp prst="textNoShape">
              <a:avLst/>
            </a:prstTxWarp>
          </a:bodyPr>
          <a:lstStyle/>
          <a:p>
            <a:pPr marL="0" marR="0" indent="0" algn="ctr" defTabSz="914400">
              <a:hyphen val="0"/>
              <a:lnSpc>
                <a:spcPct val="90000"/>
              </a:lnSpc>
              <a:spcBef>
                <a:spcPts val="0"/>
              </a:spcBef>
              <a:spcAft>
                <a:spcPts val="0"/>
              </a:spcAft>
              <a:buNone/>
              <p:prBullet>
                <a:buNone/>
              </p:prBullet>
              <a:tabLst/>
              <a:defRPr lang="en-us" sz="6000" cap="none"/>
            </a:pPr>
            <a:r>
              <a:t>Click to edit Master title style</a:t>
            </a:r>
          </a:p>
        </p:txBody>
      </p:sp>
      <p:sp>
        <p:nvSpPr>
          <p:cNvPr id="3" name="Subtitle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H1w////////"/>
              </a:ext>
            </a:extLst>
          </p:cNvSpPr>
          <p:nvPr>
            <p:ph type="subTitle" idx="1"/>
          </p:nvPr>
        </p:nvSpPr>
        <p:spPr>
          <a:xfrm>
            <a:off x="1524000" y="3602355"/>
            <a:ext cx="9144000" cy="1655445"/>
          </a:xfrm>
          <a:noFill/>
          <a:ln>
            <a:noFill/>
          </a:ln>
          <a:effectLst/>
        </p:spPr>
        <p:txBody>
          <a:bodyPr vert="horz" wrap="square" lIns="91440" tIns="45720" rIns="91440" bIns="45720" numCol="1" spcCol="215900" anchor="t">
            <a:prstTxWarp prst="textNoShape">
              <a:avLst/>
            </a:prstTxWarp>
          </a:bodyPr>
          <a:lstStyle/>
          <a:p>
            <a:pPr marL="0" marR="0" indent="0" algn="ctr" defTabSz="914400">
              <a:hyphen val="0"/>
              <a:lnSpc>
                <a:spcPct val="90000"/>
              </a:lnSpc>
              <a:spcBef>
                <a:spcPts val="1000"/>
              </a:spcBef>
              <a:spcAft>
                <a:spcPts val="0"/>
              </a:spcAft>
              <a:buNone/>
              <p:prBullet>
                <a:buNone/>
              </p:prBullet>
              <a:tabLst/>
              <a:defRPr lang="en-us" sz="2400" cap="none"/>
            </a:pPr>
            <a:r>
              <a:t>Click to edit Master subtitle style</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Hxw////////"/>
              </a:ext>
            </a:extLst>
          </p:cNvSpPr>
          <p:nvPr>
            <p:ph type="dt" sz="half" idx="10"/>
          </p:nvPr>
        </p:nvSpPr>
        <p:spPr>
          <a:noFill/>
          <a:ln>
            <a:noFill/>
          </a:ln>
          <a:effectLst/>
        </p:spPr>
        <p:txBody>
          <a:bodyPr vert="horz" wrap="square" lIns="91440" tIns="45720" rIns="91440" bIns="45720" numCol="1" spcCol="215900" anchor="ctr">
            <a:prstTxWarp prst="textNoShape">
              <a:avLst/>
            </a:prstTxWarp>
          </a:bodyPr>
          <a:lstStyle/>
          <a:p>
            <a:pPr>
              <a:defRPr lang="en-us"/>
            </a:pPr>
            <a:fld id="{32221809-47DF-77EE-919A-B1BB56D467E4}"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Hxw////////"/>
              </a:ext>
            </a:extLst>
          </p:cNvSpPr>
          <p:nvPr>
            <p:ph type="ftr" sz="quarter" idx="11"/>
          </p:nvPr>
        </p:nvSpPr>
        <p:spPr>
          <a:noFill/>
          <a:ln>
            <a:noFill/>
          </a:ln>
          <a:effectLst/>
        </p:spPr>
        <p:txBody>
          <a:bodyPr vert="horz" wrap="square" lIns="91440" tIns="45720" rIns="91440" bIns="45720" numCol="1" spcCol="215900" anchor="ctr">
            <a:prstTxWarp prst="textNoShape">
              <a:avLst/>
            </a:prstTxWarp>
          </a:bodyPr>
          <a:lstStyle/>
          <a:p>
            <a:pPr>
              <a:defRPr lang="en-us"/>
            </a:pPr>
            <a:r>
              <a:t>School of Computing, Computer Science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Hxw////////"/>
              </a:ext>
            </a:extLst>
          </p:cNvSpPr>
          <p:nvPr>
            <p:ph type="sldNum" sz="quarter" idx="12"/>
          </p:nvPr>
        </p:nvSpPr>
        <p:spPr>
          <a:noFill/>
          <a:ln>
            <a:noFill/>
          </a:ln>
          <a:effectLst/>
        </p:spPr>
        <p:txBody>
          <a:bodyPr vert="horz" wrap="square" lIns="91440" tIns="45720" rIns="91440" bIns="45720" numCol="1" spcCol="215900" anchor="ctr">
            <a:prstTxWarp prst="textNoShape">
              <a:avLst/>
            </a:prstTxWarp>
          </a:bodyPr>
          <a:lstStyle/>
          <a:p>
            <a:pPr>
              <a:defRPr lang="en-us"/>
            </a:pPr>
            <a:fld id="{32220019-57DF-77F6-919A-A1A34ED467F4}" type="slidenum">
              <a:t/>
            </a:fld>
          </a:p>
        </p:txBody>
      </p:sp>
      <p:sp>
        <p:nvSpPr>
          <p:cNvPr id="7"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AHDAAP///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DJVkQB/f38A5+bmA8zMzADAwP8Af39/AAAAAAAAAAAAAAAAAAAAAAAAAAAAIQAAABgAAAAUAAAABQAAAGAnAAAASwAAMCoAABAAAAAmAAAACAAAAP//////////"/>
              </a:ext>
            </a:extLst>
          </p:cNvSpPr>
          <p:nvPr/>
        </p:nvSpPr>
        <p:spPr>
          <a:xfrm>
            <a:off x="3175" y="6400800"/>
            <a:ext cx="12188825" cy="457200"/>
          </a:xfrm>
          <a:prstGeom prst="rect">
            <a:avLst/>
          </a:prstGeom>
          <a:solidFill>
            <a:srgbClr val="0070C0"/>
          </a:solidFill>
          <a:ln>
            <a:noFill/>
          </a:ln>
          <a:effectLst/>
        </p:spPr>
      </p:sp>
    </p:spTree>
  </p:cSld>
  <p:clrMapOvr>
    <a:masterClrMapping/>
  </p:clrMapOvr>
  <p:hf hdr="0" ftr="0">
    <p:prHF dtFmt="0"/>
  </p:hf>
</p:sldLayout>
</file>

<file path=ppt/slideLayouts/slideLayout3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6E31-7FDF-7798-919A-89CD20D467DC}"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55C6-88DF-77A3-919A-7EF61BD4672B}" type="slidenum">
              <a:t>5</a:t>
            </a:fld>
          </a:p>
        </p:txBody>
      </p:sp>
    </p:spTree>
  </p:cSld>
  <p:clrMapOvr>
    <a:masterClrMapping/>
  </p:clrMapOvr>
</p:sldLayout>
</file>

<file path=ppt/slideLayouts/slideLayout3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BwbAACtRQAAfSMAABAAAAAmAAAACAAAAIEA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7QUAAOERAACtRQAAHBsAABAAAAAmAAAACAAAAIEAAAAAAAAA"/>
              </a:ext>
            </a:extLst>
          </p:cNvSpPr>
          <p:nvPr>
            <p:ph idx="1"/>
          </p:nvPr>
        </p:nvSpPr>
        <p:spPr>
          <a:xfrm>
            <a:off x="963295" y="2906395"/>
            <a:ext cx="10363200" cy="1500505"/>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6BB5-FBDF-779D-919A-0DC825D46758}"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08F5-BBDF-77FE-919A-4DAB46D46718}" type="slidenum">
              <a:t>5</a:t>
            </a:fld>
          </a:p>
        </p:txBody>
      </p:sp>
    </p:spTree>
  </p:cSld>
  <p:clrMapOvr>
    <a:masterClrMapping/>
  </p:clrMapOvr>
</p:sldLayout>
</file>

<file path=ppt/slideLayouts/slideLayout3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gJAADhJAAAsCUAABAAAAAmAAAACAAAAAEAAAAAAAAA"/>
              </a:ext>
            </a:extLst>
          </p:cNvSpPr>
          <p:nvPr>
            <p:ph idx="1"/>
          </p:nvPr>
        </p:nvSpPr>
        <p:spPr>
          <a:xfrm>
            <a:off x="609600"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yYAANgJAABARwAAsCUAABAAAAAmAAAACAAAAAEAAAAAAAAA"/>
              </a:ext>
            </a:extLst>
          </p:cNvSpPr>
          <p:nvPr>
            <p:ph idx="2"/>
          </p:nvPr>
        </p:nvSpPr>
        <p:spPr>
          <a:xfrm>
            <a:off x="6196965" y="1600200"/>
            <a:ext cx="5385435"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1F5D-13DF-77E9-919A-E5BC51D467B0}"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5F96-D8DF-77A9-919A-2EFC11D4677B}" type="slidenum">
              <a:t>5</a:t>
            </a:fld>
          </a:p>
        </p:txBody>
      </p:sp>
    </p:spTree>
  </p:cSld>
  <p:clrMapOvr>
    <a:masterClrMapping/>
  </p:clrMapOvr>
</p:sldLayout>
</file>

<file path=ppt/slideLayouts/slideLayout3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3"/>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HEJAADjJAAAYQ0AABAAAAAmAAAACAAAAIEAAAAAAAAA"/>
              </a:ext>
            </a:extLst>
          </p:cNvSpPr>
          <p:nvPr>
            <p:ph idx="1"/>
          </p:nvPr>
        </p:nvSpPr>
        <p:spPr>
          <a:xfrm>
            <a:off x="609600"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GENAADjJAAAsCUAABAAAAAmAAAACAAAAAEAAAAAAAAA"/>
              </a:ext>
            </a:extLst>
          </p:cNvSpPr>
          <p:nvPr>
            <p:ph idx="2"/>
          </p:nvPr>
        </p:nvSpPr>
        <p:spPr>
          <a:xfrm>
            <a:off x="609600"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SlideText2"/>
          <p:cNvSpPr>
            <a:spLocks noGrp="1" noChangeArrowheads="1"/>
            <a:extLst>
              <a:ext uri="smNativeData">
                <pr:smNativeData xmlns:pr="smNativeData" xmlns="smNativeData" val="SMDATA_15_ZZdjYhMAAAAlAAAAZAAAAA8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HEJAABARwAAYQ0AABAAAAAmAAAACAAAAIEAAAAAAAAA"/>
              </a:ext>
            </a:extLst>
          </p:cNvSpPr>
          <p:nvPr>
            <p:ph idx="3"/>
          </p:nvPr>
        </p:nvSpPr>
        <p:spPr>
          <a:xfrm>
            <a:off x="6195695" y="1534795"/>
            <a:ext cx="5386705" cy="640080"/>
          </a:xfrm>
        </p:spPr>
        <p:txBody>
          <a:bodyPr vert="horz" wrap="square" lIns="91440" tIns="45720" rIns="91440" bIns="45720" numCol="1" spcCol="215900" anchor="b">
            <a:prstTxWarp prst="textNoShape">
              <a:avLst/>
            </a:prstTxWarp>
          </a:bodyPr>
          <a:lstStyle/>
          <a:p>
            <a:pPr>
              <a:defRPr lang="en-us"/>
            </a:pPr>
            <a:r>
              <a:t>Click to edit Master text styles</a:t>
            </a:r>
          </a:p>
        </p:txBody>
      </p:sp>
      <p:sp>
        <p:nvSpPr>
          <p:cNvPr id="6" name="SlideText4"/>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SYAAGENAABARwAAsCUAABAAAAAmAAAACAAAAAEAAAAAAAAA"/>
              </a:ext>
            </a:extLst>
          </p:cNvSpPr>
          <p:nvPr>
            <p:ph idx="4"/>
          </p:nvPr>
        </p:nvSpPr>
        <p:spPr>
          <a:xfrm>
            <a:off x="6195695" y="2174875"/>
            <a:ext cx="5386705"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4122-6CDF-77B7-919A-9AE20FD467CF}" type="datetime1">
              <a:t/>
            </a:fld>
          </a:p>
        </p:txBody>
      </p:sp>
      <p:sp>
        <p:nvSpPr>
          <p:cNvPr id="8"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9"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5167-29DF-77A7-919A-DFF21FD4678A}" type="slidenum">
              <a:t>5</a:t>
            </a:fld>
          </a:p>
        </p:txBody>
      </p:sp>
    </p:spTree>
  </p:cSld>
  <p:clrMapOvr>
    <a:masterClrMapping/>
  </p:clrMapOvr>
</p:sldLayout>
</file>

<file path=ppt/slideLayouts/slideLayout3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4236-78DF-77B4-919A-8EE10CD467DB}" type="datetime1">
              <a:t/>
            </a:fld>
          </a:p>
        </p:txBody>
      </p:sp>
      <p:sp>
        <p:nvSpPr>
          <p:cNvPr id="4"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5"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4305-4BDF-77B5-919A-BDE00DD467E8}" type="slidenum">
              <a:t>5</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cSld name="Two Content">
    <p:spTree>
      <p:nvGrpSpPr>
        <p:cNvPr id="1" name=""/>
        <p:cNvGrpSpPr/>
        <p:nvPr/>
      </p:nvGrpSpPr>
      <p:grpSpPr>
        <a:xfrm>
          <a:off x="0" y="0"/>
          <a:ext cx="0" cy="0"/>
          <a:chOff x="0" y="0"/>
          <a:chExt cx="0" cy="0"/>
        </a:xfrm>
      </p:grpSpPr>
      <p:sp>
        <p:nvSpPr>
          <p:cNvPr id="2" name="Title 7"/>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sLAAAgJQAAGyQAABAAAAAmAAAACAAAAAEAAAAAAAAA"/>
              </a:ext>
            </a:extLst>
          </p:cNvSpPr>
          <p:nvPr>
            <p:ph idx="1"/>
          </p:nvPr>
        </p:nvSpPr>
        <p:spPr>
          <a:xfrm>
            <a:off x="1097280" y="1845945"/>
            <a:ext cx="4937760" cy="402336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CYAAFsLAACgRAAAGyQAABAAAAAmAAAACAAAAAEAAAAAAAAA"/>
              </a:ext>
            </a:extLst>
          </p:cNvSpPr>
          <p:nvPr>
            <p:ph idx="2"/>
          </p:nvPr>
        </p:nvSpPr>
        <p:spPr>
          <a:xfrm>
            <a:off x="6217920" y="1845945"/>
            <a:ext cx="4937760" cy="402336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557E-30DF-77A3-919A-C6F61BD46793}" type="datetime1">
              <a:t>12/1/2021</a:t>
            </a:fld>
          </a:p>
        </p:txBody>
      </p:sp>
      <p:sp>
        <p:nvSpPr>
          <p:cNvPr id="6" name="Foot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7" name="Slide Number Placeholder 6"/>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378B-C5DF-77C1-919A-339479D46766}" type="slidenum">
              <a:t>‹#›</a:t>
            </a:fld>
          </a:p>
        </p:txBody>
      </p:sp>
    </p:spTree>
  </p:cSld>
  <p:clrMapOvr>
    <a:masterClrMapping/>
  </p:clrMapOvr>
  <p:hf hdr="0" ftr="0">
    <p:prHF dtFmt="0"/>
  </p:hf>
</p:sldLayout>
</file>

<file path=ppt/slideLayouts/slideLayout4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6096-D8DF-7796-919A-2EC32ED4677B}" type="datetime1">
              <a:t/>
            </a:fld>
          </a:p>
        </p:txBody>
      </p:sp>
      <p:sp>
        <p:nvSpPr>
          <p:cNvPr id="3"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4"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D0B-45DF-77DB-919A-B38E63D467E6}" type="slidenum">
              <a:t>5</a:t>
            </a:fld>
          </a:p>
        </p:txBody>
      </p:sp>
    </p:spTree>
  </p:cSld>
  <p:clrMapOvr>
    <a:masterClrMapping/>
  </p:clrMapOvr>
</p:sldLayout>
</file>

<file path=ppt/slideLayouts/slideLayout4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4BAABtHAAA1AgAABAAAAAmAAAACAAAAIEAAAAAAAAA"/>
              </a:ext>
            </a:extLst>
          </p:cNvSpPr>
          <p:nvPr>
            <p:ph type="title"/>
          </p:nvPr>
        </p:nvSpPr>
        <p:spPr>
          <a:xfrm>
            <a:off x="609600" y="273050"/>
            <a:ext cx="4011295" cy="116205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x0AAK4BAABARwAAsCUAABAAAAAmAAAACAAAAAEAAAAAAAAA"/>
              </a:ext>
            </a:extLst>
          </p:cNvSpPr>
          <p:nvPr>
            <p:ph idx="1"/>
          </p:nvPr>
        </p:nvSpPr>
        <p:spPr>
          <a:xfrm>
            <a:off x="4766945" y="273050"/>
            <a:ext cx="6815455" cy="585343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QIAABtHAAAsCUAABAAAAAmAAAACAAAAAEAAAAAAAAA"/>
              </a:ext>
            </a:extLst>
          </p:cNvSpPr>
          <p:nvPr>
            <p:ph idx="2"/>
          </p:nvPr>
        </p:nvSpPr>
        <p:spPr>
          <a:xfrm>
            <a:off x="609600" y="1435100"/>
            <a:ext cx="4011295" cy="46913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13FC-B2DF-77E5-919A-44B05DD46711}"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314A-04DF-77C7-919A-F2927FD467A7}" type="slidenum">
              <a:t>5</a:t>
            </a:fld>
          </a:p>
        </p:txBody>
      </p:sp>
    </p:spTree>
  </p:cSld>
  <p:clrMapOvr>
    <a:masterClrMapping/>
  </p:clrMapOvr>
</p:sldLayout>
</file>

<file path=ppt/slideLayouts/slideLayout4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IgdAACzOwAABCEAABAAAAAmAAAACAAAAIEAAAAAAAAA"/>
              </a:ext>
            </a:extLst>
          </p:cNvSpPr>
          <p:nvPr>
            <p:ph type="title"/>
          </p:nvPr>
        </p:nvSpPr>
        <p:spPr>
          <a:xfrm>
            <a:off x="2389505" y="4800600"/>
            <a:ext cx="7315200" cy="566420"/>
          </a:xfrm>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MYDAACzOwAAFh0AABAAAAAmAAAACAAAAAEAAAAAAAAA"/>
              </a:ext>
            </a:extLst>
          </p:cNvSpPr>
          <p:nvPr>
            <p:ph idx="1"/>
          </p:nvPr>
        </p:nvSpPr>
        <p:spPr>
          <a:xfrm>
            <a:off x="2389505" y="613410"/>
            <a:ext cx="7315200" cy="4114800"/>
          </a:xfrm>
        </p:spPr>
        <p:txBody>
          <a:bodyPr/>
          <a:lstStyle/>
          <a:p>
            <a:pPr>
              <a:defRPr lang="en-us"/>
            </a:pPr>
            <a:r>
              <a:t>Click to edit Master text styles</a:t>
            </a:r>
          </a:p>
        </p:txBody>
      </p:sp>
      <p:sp>
        <p:nvSpPr>
          <p:cNvPr id="4" name="SlideText1"/>
          <p:cNvSpPr>
            <a:spLocks noGrp="1" noChangeArrowheads="1"/>
            <a:extLst>
              <a:ext uri="smNativeData">
                <pr:smNativeData xmlns:pr="smNativeData" xmlns="smNativeData" val="SMDATA_15_ZZdjYhMAAAAlAAAAZAAAAA8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w4AAAQhAACzOwAA+CUAABAAAAAmAAAACAAAAAEAAAAAAAAA"/>
              </a:ext>
            </a:extLst>
          </p:cNvSpPr>
          <p:nvPr>
            <p:ph idx="2"/>
          </p:nvPr>
        </p:nvSpPr>
        <p:spPr>
          <a:xfrm>
            <a:off x="2389505" y="5367020"/>
            <a:ext cx="7315200" cy="805180"/>
          </a:xfrm>
        </p:spPr>
        <p:txBody>
          <a:bodyPr/>
          <a:lstStyle/>
          <a:p>
            <a:pPr>
              <a:defRPr lang="en-us"/>
            </a:pPr>
            <a:r>
              <a:t>Click to edit Master text styles</a:t>
            </a:r>
          </a:p>
        </p:txBody>
      </p:sp>
      <p:sp>
        <p:nvSpPr>
          <p:cNvPr id="5"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82F-61DF-77FE-919A-97AB46D467C2}" type="datetime1">
              <a:t/>
            </a:fld>
          </a:p>
        </p:txBody>
      </p:sp>
      <p:sp>
        <p:nvSpPr>
          <p:cNvPr id="6"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7"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2AC3-8DDF-77DC-919A-7B8964D4672E}" type="slidenum">
              <a:t>5</a:t>
            </a:fld>
          </a:p>
        </p:txBody>
      </p:sp>
    </p:spTree>
  </p:cSld>
  <p:clrMapOvr>
    <a:masterClrMapping/>
  </p:clrMapOvr>
</p:sldLayout>
</file>

<file path=ppt/slideLayouts/slideLayout4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094D-03DF-77FF-919A-F5AA47D467A0}"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6902-4CDF-779F-919A-BACA27D467EF}" type="slidenum">
              <a:t>5</a:t>
            </a:fld>
          </a:p>
        </p:txBody>
      </p:sp>
    </p:spTree>
  </p:cSld>
  <p:clrMapOvr>
    <a:masterClrMapping/>
  </p:clrMapOvr>
</p:sldLayout>
</file>

<file path=ppt/slideLayouts/slideLayout4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DYAALABAABARwAAsCUAABAAAAAmAAAACAAAAIMAAAAAAAAA"/>
              </a:ext>
            </a:extLst>
          </p:cNvSpPr>
          <p:nvPr>
            <p:ph type="title"/>
          </p:nvPr>
        </p:nvSpPr>
        <p:spPr>
          <a:xfrm>
            <a:off x="8839200" y="274320"/>
            <a:ext cx="2743200" cy="585216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xmlns="smNativeData" val="SMDATA_15_ZZdjY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LABAAAfNQAAsCUAABAAAAAmAAAACAAAAAMAAAAAAAAA"/>
              </a:ext>
            </a:extLst>
          </p:cNvSpPr>
          <p:nvPr>
            <p:ph idx="1"/>
          </p:nvPr>
        </p:nvSpPr>
        <p:spPr>
          <a:xfrm>
            <a:off x="609600" y="274320"/>
            <a:ext cx="8025765" cy="585216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AAAAAAAAAAA"/>
              </a:ext>
            </a:extLst>
          </p:cNvSpPr>
          <p:nvPr>
            <p:ph type="dt" sz="quarter" idx="10"/>
          </p:nvPr>
        </p:nvSpPr>
        <p:spPr/>
        <p:txBody>
          <a:bodyPr/>
          <a:lstStyle/>
          <a:p>
            <a:pPr>
              <a:defRPr lang="en-us"/>
            </a:pPr>
            <a:fld id="{3222171C-52DF-77E1-919A-A4B459D467F1}" type="datetime1">
              <a:t/>
            </a:fld>
          </a:p>
        </p:txBody>
      </p:sp>
      <p:sp>
        <p:nvSpPr>
          <p:cNvPr id="5" name="Foot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AAAAAAAAAAA"/>
              </a:ext>
            </a:extLst>
          </p:cNvSpPr>
          <p:nvPr>
            <p:ph type="ftr" sz="quarter" idx="11"/>
          </p:nvPr>
        </p:nvSpPr>
        <p:spPr/>
        <p:txBody>
          <a:bodyPr/>
          <a:lstStyle/>
          <a:p>
            <a:pPr>
              <a:defRPr lang="en-us"/>
            </a:pPr>
            <a:r>
              <a:t>School of Computing, Computer Science and Engineering  Department</a:t>
            </a:r>
          </a:p>
        </p:txBody>
      </p:sp>
      <p:sp>
        <p:nvSpPr>
          <p:cNvPr id="6" name="SlideNumberArea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w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AAAAAAAAAAA"/>
              </a:ext>
            </a:extLst>
          </p:cNvSpPr>
          <p:nvPr>
            <p:ph type="sldNum" sz="quarter" idx="12"/>
          </p:nvPr>
        </p:nvSpPr>
        <p:spPr/>
        <p:txBody>
          <a:bodyPr/>
          <a:lstStyle/>
          <a:p>
            <a:pPr>
              <a:defRPr lang="en-us"/>
            </a:pPr>
            <a:fld id="{32220F81-CFDF-77F9-919A-39AC41D4676C}" type="slidenum">
              <a:t>5</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Title 9"/>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sLAAAgJQAA4w8AABAAAAAmAAAACAAAAI2gAAAAAAAA"/>
              </a:ext>
            </a:extLst>
          </p:cNvSpPr>
          <p:nvPr>
            <p:ph idx="1"/>
          </p:nvPr>
        </p:nvSpPr>
        <p:spPr>
          <a:xfrm>
            <a:off x="1097280" y="1845945"/>
            <a:ext cx="4937760" cy="736600"/>
          </a:xfrm>
        </p:spPr>
        <p:txBody>
          <a:bodyPr vert="horz" wrap="square" lIns="91440" tIns="45720" rIns="91440" bIns="45720" numCol="1" spcCol="215900" anchor="ctr">
            <a:prstTxWarp prst="textNoShape">
              <a:avLst/>
            </a:prstTxWarp>
          </a:bodyPr>
          <a:lstStyle>
            <a:lvl1pPr marL="0" indent="0">
              <a:buNone/>
              <p:prBullet>
                <a:buNone/>
              </p:prBullet>
              <a:defRPr lang="en-us" sz="2000" b="0" cap="all" baseline="0">
                <a:solidFill>
                  <a:schemeClr val="tx2"/>
                </a:solidFill>
              </a:defRPr>
            </a:lvl1pPr>
            <a:lvl2pPr marL="457200" indent="0">
              <a:buNone/>
              <p:prBullet>
                <a:buNone/>
              </p:prBullet>
              <a:defRPr lang="en-us" sz="2000" b="1" cap="none"/>
            </a:lvl2pPr>
            <a:lvl3pPr marL="914400" indent="0">
              <a:buNone/>
              <p:prBullet>
                <a:buNone/>
              </p:prBullet>
              <a:defRPr lang="en-us" sz="1800" b="1" cap="none"/>
            </a:lvl3pPr>
            <a:lvl4pPr marL="1371600" indent="0">
              <a:buNone/>
              <p:prBullet>
                <a:buNone/>
              </p:prBullet>
              <a:defRPr lang="en-us" sz="1600" b="1" cap="none"/>
            </a:lvl4pPr>
            <a:lvl5pPr marL="1828800" indent="0">
              <a:buNone/>
              <p:prBullet>
                <a:buNone/>
              </p:prBullet>
              <a:defRPr lang="en-us" sz="1600" b="1" cap="none"/>
            </a:lvl5pPr>
            <a:lvl6pPr marL="2286000" indent="0">
              <a:buNone/>
              <p:prBullet>
                <a:buNone/>
              </p:prBullet>
              <a:defRPr lang="en-us" sz="1600" b="1" cap="none"/>
            </a:lvl6pPr>
            <a:lvl7pPr marL="2743200" indent="0">
              <a:buNone/>
              <p:prBullet>
                <a:buNone/>
              </p:prBullet>
              <a:defRPr lang="en-us" sz="1600" b="1" cap="none"/>
            </a:lvl7pPr>
            <a:lvl8pPr marL="3200400" indent="0">
              <a:buNone/>
              <p:prBullet>
                <a:buNone/>
              </p:prBullet>
              <a:defRPr lang="en-us" sz="1600" b="1" cap="none"/>
            </a:lvl8pPr>
            <a:lvl9pPr marL="3657600" indent="0">
              <a:buNone/>
              <p:prBullet>
                <a:buNone/>
              </p:prBullet>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OMPAAAgJQAAqyQAABAAAAAmAAAACAAAAAEAAAAAAAAA"/>
              </a:ext>
            </a:extLst>
          </p:cNvSpPr>
          <p:nvPr>
            <p:ph idx="2"/>
          </p:nvPr>
        </p:nvSpPr>
        <p:spPr>
          <a:xfrm>
            <a:off x="1097280" y="2582545"/>
            <a:ext cx="4937760" cy="337820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CYAAFsLAACgRAAA4w8AABAAAAAmAAAACAAAAI2gAAAAAAAA"/>
              </a:ext>
            </a:extLst>
          </p:cNvSpPr>
          <p:nvPr>
            <p:ph idx="3"/>
          </p:nvPr>
        </p:nvSpPr>
        <p:spPr>
          <a:xfrm>
            <a:off x="6217920" y="1845945"/>
            <a:ext cx="4937760" cy="736600"/>
          </a:xfrm>
        </p:spPr>
        <p:txBody>
          <a:bodyPr vert="horz" wrap="square" lIns="91440" tIns="45720" rIns="91440" bIns="45720" numCol="1" spcCol="215900" anchor="ctr">
            <a:prstTxWarp prst="textNoShape">
              <a:avLst/>
            </a:prstTxWarp>
          </a:bodyPr>
          <a:lstStyle>
            <a:lvl1pPr marL="0" indent="0">
              <a:buNone/>
              <p:prBullet>
                <a:buNone/>
              </p:prBullet>
              <a:defRPr lang="en-us" sz="2000" b="0" cap="all" baseline="0">
                <a:solidFill>
                  <a:schemeClr val="tx2"/>
                </a:solidFill>
              </a:defRPr>
            </a:lvl1pPr>
            <a:lvl2pPr marL="457200" indent="0">
              <a:buNone/>
              <p:prBullet>
                <a:buNone/>
              </p:prBullet>
              <a:defRPr lang="en-us" sz="2000" b="1" cap="none"/>
            </a:lvl2pPr>
            <a:lvl3pPr marL="914400" indent="0">
              <a:buNone/>
              <p:prBullet>
                <a:buNone/>
              </p:prBullet>
              <a:defRPr lang="en-us" sz="1800" b="1" cap="none"/>
            </a:lvl3pPr>
            <a:lvl4pPr marL="1371600" indent="0">
              <a:buNone/>
              <p:prBullet>
                <a:buNone/>
              </p:prBullet>
              <a:defRPr lang="en-us" sz="1600" b="1" cap="none"/>
            </a:lvl4pPr>
            <a:lvl5pPr marL="1828800" indent="0">
              <a:buNone/>
              <p:prBullet>
                <a:buNone/>
              </p:prBullet>
              <a:defRPr lang="en-us" sz="1600" b="1" cap="none"/>
            </a:lvl5pPr>
            <a:lvl6pPr marL="2286000" indent="0">
              <a:buNone/>
              <p:prBullet>
                <a:buNone/>
              </p:prBullet>
              <a:defRPr lang="en-us" sz="1600" b="1" cap="none"/>
            </a:lvl6pPr>
            <a:lvl7pPr marL="2743200" indent="0">
              <a:buNone/>
              <p:prBullet>
                <a:buNone/>
              </p:prBullet>
              <a:defRPr lang="en-us" sz="1600" b="1" cap="none"/>
            </a:lvl7pPr>
            <a:lvl8pPr marL="3200400" indent="0">
              <a:buNone/>
              <p:prBullet>
                <a:buNone/>
              </p:prBullet>
              <a:defRPr lang="en-us" sz="1600" b="1" cap="none"/>
            </a:lvl8pPr>
            <a:lvl9pPr marL="3657600" indent="0">
              <a:buNone/>
              <p:prBullet>
                <a:buNone/>
              </p:prBullet>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CYAAOMPAACgRAAAqyQAABAAAAAmAAAACAAAAAEAAAAAAAAA"/>
              </a:ext>
            </a:extLst>
          </p:cNvSpPr>
          <p:nvPr>
            <p:ph idx="4"/>
          </p:nvPr>
        </p:nvSpPr>
        <p:spPr>
          <a:xfrm>
            <a:off x="6217920" y="2582545"/>
            <a:ext cx="4937760" cy="337820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52F6-B8DF-77A4-919A-4EF11CD4671B}" type="datetime1">
              <a:t>12/1/2021</a:t>
            </a:fld>
          </a:p>
        </p:txBody>
      </p:sp>
      <p:sp>
        <p:nvSpPr>
          <p:cNvPr id="8" name="Footer Placeholder 7"/>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9" name="Slide Number Placeholder 8"/>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6353-1DDF-7795-919A-EBC02DD467BE}" type="slidenum">
              <a:t>‹#›</a:t>
            </a:fld>
          </a:p>
        </p:txBody>
      </p:sp>
    </p:spTree>
  </p:cSld>
  <p:clrMapOvr>
    <a:masterClrMapping/>
  </p:clrMapOvr>
  <p:hf hdr="0" ftr="0">
    <p:prHF dtFmt="0"/>
  </p:hf>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64AE-E0DF-7792-919A-16C72AD46743}" type="datetime1">
              <a:t/>
            </a:fld>
          </a:p>
        </p:txBody>
      </p:sp>
      <p:sp>
        <p:nvSpPr>
          <p:cNvPr id="4" name="Footer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5" name="Slide Numb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7367-29DF-7785-919A-DFD03DD4678A}" type="slidenum">
              <a:t/>
            </a:fld>
          </a:p>
        </p:txBody>
      </p:sp>
    </p:spTree>
  </p:cSld>
  <p:clrMapOvr>
    <a:masterClrMapping/>
  </p:clrMapOvr>
  <p:hf hdr="0" ftr="0">
    <p:prHF dtFmt="0"/>
  </p:hf>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blank">
  <p:cSld name="Blank">
    <p:spTree>
      <p:nvGrpSpPr>
        <p:cNvPr id="1" name=""/>
        <p:cNvGrpSpPr/>
        <p:nvPr/>
      </p:nvGrpSpPr>
      <p:grpSpPr>
        <a:xfrm>
          <a:off x="0" y="0"/>
          <a:ext cx="0" cy="0"/>
          <a:chOff x="0" y="0"/>
          <a:chExt cx="0" cy="0"/>
        </a:xfrm>
      </p:grpSpPr>
      <p:sp>
        <p:nvSpPr>
          <p:cNvPr id="2" name="Rectangle 4"/>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v///wEAAAAAAAAAAAAAAAAAAAAAAAAAAAAAAAAAAAAAAAAAAKlhDQB/f38A5+bmA8zMzADAwP8Af39/AAAAAAAAAAAAAAAAAAAAAAAAAAAAIQAAABgAAAAUAAAABQAAAGAnAAAASwAAMCoAABAAAAAmAAAACAAAAP//////////"/>
              </a:ext>
            </a:extLst>
          </p:cNvSpPr>
          <p:nvPr/>
        </p:nvSpPr>
        <p:spPr>
          <a:xfrm>
            <a:off x="3175" y="6400800"/>
            <a:ext cx="12188825" cy="457200"/>
          </a:xfrm>
          <a:prstGeom prst="rect">
            <a:avLst/>
          </a:prstGeom>
          <a:solidFill>
            <a:schemeClr val="accent2"/>
          </a:solidFill>
          <a:ln>
            <a:noFill/>
          </a:ln>
          <a:effectLst/>
        </p:spPr>
      </p:sp>
      <p:sp>
        <p:nvSpPr>
          <p:cNvPr id="3" name="Rectangle 5"/>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KlhDQB/f38A5+bmA8zMzADAwP8Af39/AAAAAAAAAAAAAAAAAAAAAAAAAAAAIQAAABgAAAAUAAAAAAAAAPcmAAD7SgAAXCcAABAAAAAmAAAACAAAAP//////////"/>
              </a:ext>
            </a:extLst>
          </p:cNvSpPr>
          <p:nvPr/>
        </p:nvSpPr>
        <p:spPr>
          <a:xfrm>
            <a:off x="0" y="6334125"/>
            <a:ext cx="12188825" cy="64135"/>
          </a:xfrm>
          <a:prstGeom prst="rect">
            <a:avLst/>
          </a:prstGeom>
          <a:solidFill>
            <a:schemeClr val="accent1"/>
          </a:solidFill>
          <a:ln>
            <a:noFill/>
          </a:ln>
          <a:effectLst/>
        </p:spPr>
      </p:sp>
      <p:sp>
        <p:nvSpPr>
          <p:cNvPr id="4" name="Date Placeholder 6"/>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4E4C-02DF-77B8-919A-F4ED00D467A1}" type="datetime1">
              <a:t/>
            </a:fld>
          </a:p>
        </p:txBody>
      </p:sp>
      <p:sp>
        <p:nvSpPr>
          <p:cNvPr id="5" name="Footer Placeholder 7"/>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CAAAAAAAAA"/>
              </a:ext>
            </a:extLst>
          </p:cNvSpPr>
          <p:nvPr>
            <p:ph type="ftr" sz="quarter" idx="11"/>
          </p:nvPr>
        </p:nvSpPr>
        <p:spPr/>
        <p:txBody>
          <a:bodyPr/>
          <a:lstStyle>
            <a:lvl1pPr>
              <a:defRPr lang="en-us" cap="all">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Department</a:t>
            </a:r>
          </a:p>
        </p:txBody>
      </p:sp>
      <p:sp>
        <p:nvSpPr>
          <p:cNvPr id="6" name="Slide Number Placeholder 8"/>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3F26-68DF-77C9-919A-9E9C71D467CB}" type="slidenum">
              <a:t/>
            </a:fld>
          </a:p>
        </p:txBody>
      </p:sp>
    </p:spTree>
  </p:cSld>
  <p:clrMapOvr>
    <a:masterClrMapping/>
  </p:clrMapOvr>
  <p:hf hdr="0" ftr="0">
    <p:prHF dtFmt="0"/>
  </p:hf>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cSld name="Content with Caption">
    <p:spTree>
      <p:nvGrpSpPr>
        <p:cNvPr id="1" name=""/>
        <p:cNvGrpSpPr/>
        <p:nvPr/>
      </p:nvGrpSpPr>
      <p:grpSpPr>
        <a:xfrm>
          <a:off x="0" y="0"/>
          <a:ext cx="0" cy="0"/>
          <a:chOff x="0" y="0"/>
          <a:chExt cx="0" cy="0"/>
        </a:xfrm>
      </p:grpSpPr>
      <p:sp>
        <p:nvSpPr>
          <p:cNvPr id="2" name="Rectangle 7"/>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gAAAAEAAAAAAAAAAAAAAAAAAAAAAAAAAAAAAAAAAAAAAAAAAKlhDQB/f38AAAAAA8zMzADAwP8Af39/AAAAAAAAAAAAAAAAAAAAAAAAAAAAIQAAABgAAAAUAAAAAAAAAAAAAADrGAAAMCoAABAAAAAmAAAACAAAAP//////////"/>
              </a:ext>
            </a:extLst>
          </p:cNvSpPr>
          <p:nvPr/>
        </p:nvSpPr>
        <p:spPr>
          <a:xfrm>
            <a:off x="0" y="0"/>
            <a:ext cx="4050665" cy="6858000"/>
          </a:xfrm>
          <a:prstGeom prst="rect">
            <a:avLst/>
          </a:prstGeom>
          <a:solidFill>
            <a:schemeClr val="accent2"/>
          </a:solidFill>
          <a:ln>
            <a:noFill/>
          </a:ln>
          <a:effectLst/>
        </p:spPr>
      </p:sp>
      <p:sp>
        <p:nvSpPr>
          <p:cNvPr id="3" name="Rectangle 8"/>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KlhDQB/f38AAAAAA8zMzADAwP8Af39/AAAAAAAAAAAAAAAAAAAAAAAAAAAAIQAAABgAAAAUAAAA2hgAAAAAAAA/GQAAMCoAABAAAAAmAAAACAAAAP//////////"/>
              </a:ext>
            </a:extLst>
          </p:cNvSpPr>
          <p:nvPr/>
        </p:nvSpPr>
        <p:spPr>
          <a:xfrm>
            <a:off x="4039870" y="0"/>
            <a:ext cx="64135" cy="6858000"/>
          </a:xfrm>
          <a:prstGeom prst="rect">
            <a:avLst/>
          </a:prstGeom>
          <a:solidFill>
            <a:schemeClr val="accent1"/>
          </a:solidFill>
          <a:ln>
            <a:noFill/>
          </a:ln>
          <a:effectLst/>
        </p:spPr>
      </p:sp>
      <p:sp>
        <p:nvSpPr>
          <p:cNvPr id="4" name="Title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KgDAACAFgAAuBEAABAAAAAmAAAACAAAAAGgAAAAAAAA"/>
              </a:ext>
            </a:extLst>
          </p:cNvSpPr>
          <p:nvPr>
            <p:ph type="title"/>
          </p:nvPr>
        </p:nvSpPr>
        <p:spPr>
          <a:xfrm>
            <a:off x="457200" y="594360"/>
            <a:ext cx="3200400" cy="2286000"/>
          </a:xfrm>
        </p:spPr>
        <p:txBody>
          <a:bodyPr vert="horz" wrap="square" lIns="91440" tIns="45720" rIns="91440" bIns="45720" numCol="1" spcCol="215900" anchor="b">
            <a:prstTxWarp prst="textNoShape">
              <a:avLst/>
            </a:prstTxWarp>
          </a:bodyPr>
          <a:lstStyle>
            <a:lvl1pPr>
              <a:defRPr lang="en-us" sz="3600" b="0"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5" name="Content Placeholder 2"/>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B0AAIAEAAB4RQAA2CQAABAAAAAmAAAACAAAAAEAAAAAAAAA"/>
              </a:ext>
            </a:extLst>
          </p:cNvSpPr>
          <p:nvPr>
            <p:ph idx="1"/>
          </p:nvPr>
        </p:nvSpPr>
        <p:spPr>
          <a:xfrm>
            <a:off x="4800600" y="731520"/>
            <a:ext cx="6492240" cy="525780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Text Placeholder 3"/>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AASAACAFgAAySYAABAAAAAmAAAACAAAAA2gAAAAAAAA"/>
              </a:ext>
            </a:extLst>
          </p:cNvSpPr>
          <p:nvPr>
            <p:ph idx="2"/>
          </p:nvPr>
        </p:nvSpPr>
        <p:spPr>
          <a:xfrm>
            <a:off x="457200" y="2926080"/>
            <a:ext cx="3200400" cy="3378835"/>
          </a:xfrm>
        </p:spPr>
        <p:txBody>
          <a:bodyPr vert="horz" wrap="square" lIns="91440" tIns="45720" rIns="91440" bIns="45720" numCol="1" spcCol="215900" anchor="t">
            <a:prstTxWarp prst="textNoShape">
              <a:avLst/>
            </a:prstTxWarp>
          </a:bodyPr>
          <a:lstStyle>
            <a:lvl1pPr marL="0" indent="0">
              <a:buNone/>
              <p:prBullet>
                <a:buNone/>
              </p:prBullet>
              <a:defRPr lang="en-us" sz="1500" cap="none">
                <a:solidFill>
                  <a:srgbClr val="FFFFFF"/>
                </a:solidFill>
              </a:defRPr>
            </a:lvl1pPr>
            <a:lvl2pPr marL="457200" indent="0">
              <a:buNone/>
              <p:prBullet>
                <a:buNone/>
              </p:prBullet>
              <a:defRPr lang="en-us" sz="1200" cap="none"/>
            </a:lvl2pPr>
            <a:lvl3pPr marL="914400" indent="0">
              <a:buNone/>
              <p:prBullet>
                <a:buNone/>
              </p:prBullet>
              <a:defRPr lang="en-us" sz="1000" cap="none"/>
            </a:lvl3pPr>
            <a:lvl4pPr marL="1371600" indent="0">
              <a:buNone/>
              <p:prBullet>
                <a:buNone/>
              </p:prBullet>
              <a:defRPr lang="en-us" sz="900" cap="none"/>
            </a:lvl4pPr>
            <a:lvl5pPr marL="1828800" indent="0">
              <a:buNone/>
              <p:prBullet>
                <a:buNone/>
              </p:prBullet>
              <a:defRPr lang="en-us" sz="900" cap="none"/>
            </a:lvl5pPr>
            <a:lvl6pPr marL="2286000" indent="0">
              <a:buNone/>
              <p:prBullet>
                <a:buNone/>
              </p:prBullet>
              <a:defRPr lang="en-us" sz="900" cap="none"/>
            </a:lvl6pPr>
            <a:lvl7pPr marL="2743200" indent="0">
              <a:buNone/>
              <p:prBullet>
                <a:buNone/>
              </p:prBullet>
              <a:defRPr lang="en-us" sz="900" cap="none"/>
            </a:lvl7pPr>
            <a:lvl8pPr marL="3200400" indent="0">
              <a:buNone/>
              <p:prBullet>
                <a:buNone/>
              </p:prBullet>
              <a:defRPr lang="en-us" sz="900" cap="none"/>
            </a:lvl8pPr>
            <a:lvl9pPr marL="3657600" indent="0">
              <a:buNone/>
              <p:prBullet>
                <a:buNone/>
              </p:prBullet>
              <a:defRPr lang="en-us" sz="900" cap="none"/>
            </a:lvl9pPr>
          </a:lstStyle>
          <a:p>
            <a:pPr>
              <a:defRPr lang="en-us"/>
            </a:pPr>
            <a:r>
              <a:t>Click to edit Master text styles</a:t>
            </a:r>
          </a:p>
        </p:txBody>
      </p:sp>
      <p:sp>
        <p:nvSpPr>
          <p:cNvPr id="7" name="Date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IAAL0nAAD5EgAA/CkAABAAAAAmAAAACAAAAAGAAAAAAAAA"/>
              </a:ext>
            </a:extLst>
          </p:cNvSpPr>
          <p:nvPr>
            <p:ph type="dt" sz="half" idx="10"/>
          </p:nvPr>
        </p:nvSpPr>
        <p:spPr>
          <a:xfrm>
            <a:off x="465455" y="6459855"/>
            <a:ext cx="2618740" cy="365125"/>
          </a:xfrm>
        </p:spPr>
        <p:txBody>
          <a:bodyPr/>
          <a:lstStyle>
            <a:lvl1pPr algn="l">
              <a:defRPr lang="en-us"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7D16-58DF-778B-919A-AEDE33D467FB}" type="datetime1">
              <a:t>12/1/2021</a:t>
            </a:fld>
          </a:p>
        </p:txBody>
      </p:sp>
      <p:sp>
        <p:nvSpPr>
          <p:cNvPr id="8" name="Foot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B0AAL0nAAAgOgAA/CkAABAAAAAmAAAACAAAAAGAAAAAAAAA"/>
              </a:ext>
            </a:extLst>
          </p:cNvSpPr>
          <p:nvPr>
            <p:ph type="ftr" sz="quarter" idx="11"/>
          </p:nvPr>
        </p:nvSpPr>
        <p:spPr>
          <a:xfrm>
            <a:off x="4800600" y="6459855"/>
            <a:ext cx="4648200" cy="365125"/>
          </a:xfrm>
        </p:spPr>
        <p:txBody>
          <a:bodyPr/>
          <a:lstStyle>
            <a:lvl1pPr algn="l">
              <a:defRPr lang="en-us" cap="all">
                <a:solidFill>
                  <a:schemeClr val="tx2"/>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Department</a:t>
            </a:r>
          </a:p>
        </p:txBody>
      </p:sp>
      <p:sp>
        <p:nvSpPr>
          <p:cNvPr id="9" name="Slide Number Placeholder 6"/>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CAAAAAAAAA"/>
              </a:ext>
            </a:extLst>
          </p:cNvSpPr>
          <p:nvPr>
            <p:ph type="sldNum" sz="quarter" idx="12"/>
          </p:nvPr>
        </p:nvSpPr>
        <p:spPr/>
        <p:txBody>
          <a:bodyPr/>
          <a:lstStyle>
            <a:lvl1pPr>
              <a:defRPr lang="en-us" cap="none">
                <a:solidFill>
                  <a:schemeClr val="tx2"/>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23BC-F2DF-77D5-919A-04806DD46751}" type="slidenum">
              <a:t>‹#›</a:t>
            </a:fld>
          </a:p>
        </p:txBody>
      </p:sp>
    </p:spTree>
  </p:cSld>
  <p:clrMapOvr>
    <a:masterClrMapping/>
  </p:clrMapOvr>
  <p:hf hdr="0" ftr="0">
    <p:prHF dtFmt="0"/>
  </p:hf>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cSld name="Picture with Caption">
    <p:spTree>
      <p:nvGrpSpPr>
        <p:cNvPr id="1" name=""/>
        <p:cNvGrpSpPr/>
        <p:nvPr/>
      </p:nvGrpSpPr>
      <p:grpSpPr>
        <a:xfrm>
          <a:off x="0" y="0"/>
          <a:ext cx="0" cy="0"/>
          <a:chOff x="0" y="0"/>
          <a:chExt cx="0" cy="0"/>
        </a:xfrm>
      </p:grpSpPr>
      <p:sp>
        <p:nvSpPr>
          <p:cNvPr id="2" name="Rectangle 7"/>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vVgsBv///wEAAAAAAAAAAAAAAAAAAAAAAAAAAAAAAAAAAAAAAAAAAKlhDQB/f38AzN3qA8zMzADAwP8Af39/AAAAAAAAAAAAAAAAAAAAAAAAAAAAIQAAABgAAAAUAAAAAAAAAHgeAAD7SgAAMCoAABAAAAAmAAAACAAAAP//////////"/>
              </a:ext>
            </a:extLst>
          </p:cNvSpPr>
          <p:nvPr/>
        </p:nvSpPr>
        <p:spPr>
          <a:xfrm>
            <a:off x="0" y="4953000"/>
            <a:ext cx="12188825" cy="1905000"/>
          </a:xfrm>
          <a:prstGeom prst="rect">
            <a:avLst/>
          </a:prstGeom>
          <a:solidFill>
            <a:schemeClr val="accent2"/>
          </a:solidFill>
          <a:ln>
            <a:noFill/>
          </a:ln>
          <a:effectLst/>
        </p:spPr>
      </p:sp>
      <p:sp>
        <p:nvSpPr>
          <p:cNvPr id="3" name="Rectangle 8"/>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5IMSBf///wEAAAAAAAAAAAAAAAAAAAAAAAAAAAAAAAAAAAAAAAAAAKlhDQB/f38AzN3qA8zMzADAwP8Af39/AAAAAAAAAAAAAAAAAAAAAAAAAAAAIQAAABgAAAAUAAAAAAAAADweAAD7SgAAoR4AABAAAAAmAAAACAAAAP//////////"/>
              </a:ext>
            </a:extLst>
          </p:cNvSpPr>
          <p:nvPr/>
        </p:nvSpPr>
        <p:spPr>
          <a:xfrm>
            <a:off x="0" y="4914900"/>
            <a:ext cx="12188825" cy="64135"/>
          </a:xfrm>
          <a:prstGeom prst="rect">
            <a:avLst/>
          </a:prstGeom>
          <a:solidFill>
            <a:schemeClr val="accent1"/>
          </a:solidFill>
          <a:ln>
            <a:noFill/>
          </a:ln>
          <a:effectLst/>
        </p:spPr>
      </p:sp>
      <p:sp>
        <p:nvSpPr>
          <p:cNvPr id="4" name="Title 1"/>
          <p:cNvSpPr>
            <a:spLocks noGrp="1" noChangeArrowheads="1"/>
            <a:extLst>
              <a:ext uri="smNativeData">
                <pr:smNativeData xmlns:pr="smNativeData" xmlns="smNativeData" val="SMDATA_15_ZZdjYhMAAAAlAAAAZAAAAA0AAAAAkAAAAAAAAACQ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DgfAAD2RAAASCQAABAAAAAmAAAACAAAAD2gAAAAAAAA"/>
              </a:ext>
            </a:extLst>
          </p:cNvSpPr>
          <p:nvPr>
            <p:ph type="title"/>
          </p:nvPr>
        </p:nvSpPr>
        <p:spPr>
          <a:xfrm>
            <a:off x="1097280" y="5074920"/>
            <a:ext cx="10113010" cy="822960"/>
          </a:xfrm>
        </p:spPr>
        <p:txBody>
          <a:bodyPr vert="horz" wrap="square" lIns="91440" tIns="0" rIns="91440" bIns="0" numCol="1" spcCol="215900" anchor="b">
            <a:prstTxWarp prst="textNoShape">
              <a:avLst/>
            </a:prstTxWarp>
          </a:bodyPr>
          <a:lstStyle>
            <a:lvl1pPr>
              <a:defRPr lang="en-us" sz="3600" b="0"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5" name="Picture Placeholder 2"/>
          <p:cNvSpPr>
            <a:spLocks noGrp="1" noChangeArrowheads="1"/>
            <a:extLst>
              <a:ext uri="smNativeData">
                <pr:smNativeData xmlns:pr="smNativeData" xmlns="smNativeData" val="SMDATA_15_ZZdjYhMAAAAlAAAAZAAAAC0AAAAA0AIAANACAAAAAAAASAAAAAAAAAAAAAAAAAAAAAEAAABQAAAAAAAAAAAA4D8AAAAAAADgPwAAAAAAAOA/AAAAAAAA4D8AAAAAAADgPwAAAAAAAOA/AAAAAAAA4D8AAAAAAADgPwAAAAAAAOA/AAAAAAAA4D8CAAAAjAAAAAEAAAACAAAA////AP///wgAAAAAAAAAAPF5y/z+r1JEhWWuWnd1fk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AASwAAPB4AABAAAAAmAAAACAAAABWAAAB/AAAA"/>
              </a:ext>
            </a:extLst>
          </p:cNvSpPr>
          <p:nvPr>
            <p:ph type="pic" idx="1"/>
          </p:nvPr>
        </p:nvSpPr>
        <p:spPr>
          <a:xfrm>
            <a:off x="0" y="0"/>
            <a:ext cx="12192000" cy="4914900"/>
          </a:xfrm>
          <a:blipFill>
            <a:blip r:embed="rId2"/>
            <a:srcRect/>
            <a:stretch/>
          </a:blipFill>
        </p:spPr>
        <p:txBody>
          <a:bodyPr vert="horz" wrap="square" lIns="457200" tIns="457200" rIns="0" bIns="45720" numCol="1" spcCol="215900" anchor="t">
            <a:prstTxWarp prst="textNoShape">
              <a:avLst/>
            </a:prstTxWarp>
          </a:bodyPr>
          <a:lstStyle>
            <a:lvl1pPr marL="0" indent="0">
              <a:buNone/>
              <p:prBullet>
                <a:buNone/>
              </p:prBullet>
              <a:defRPr lang="en-us" sz="3200" cap="none">
                <a:solidFill>
                  <a:schemeClr val="bg1"/>
                </a:solidFill>
              </a:defRPr>
            </a:lvl1pPr>
            <a:lvl2pPr marL="457200" indent="0">
              <a:buNone/>
              <p:prBullet>
                <a:buNone/>
              </p:prBullet>
              <a:defRPr lang="en-us" sz="2800" cap="none"/>
            </a:lvl2pPr>
            <a:lvl3pPr marL="914400" indent="0">
              <a:buNone/>
              <p:prBullet>
                <a:buNone/>
              </p:prBullet>
              <a:defRPr lang="en-us" sz="2400" cap="none"/>
            </a:lvl3pPr>
            <a:lvl4pPr marL="1371600" indent="0">
              <a:buNone/>
              <p:prBullet>
                <a:buNone/>
              </p:prBullet>
              <a:defRPr lang="en-us" sz="2000" cap="none"/>
            </a:lvl4pPr>
            <a:lvl5pPr marL="1828800" indent="0">
              <a:buNone/>
              <p:prBullet>
                <a:buNone/>
              </p:prBullet>
              <a:defRPr lang="en-us" sz="2000" cap="none"/>
            </a:lvl5pPr>
            <a:lvl6pPr marL="2286000" indent="0">
              <a:buNone/>
              <p:prBullet>
                <a:buNone/>
              </p:prBullet>
              <a:defRPr lang="en-us" sz="2000" cap="none"/>
            </a:lvl6pPr>
            <a:lvl7pPr marL="2743200" indent="0">
              <a:buNone/>
              <p:prBullet>
                <a:buNone/>
              </p:prBullet>
              <a:defRPr lang="en-us" sz="2000" cap="none"/>
            </a:lvl7pPr>
            <a:lvl8pPr marL="3200400" indent="0">
              <a:buNone/>
              <p:prBullet>
                <a:buNone/>
              </p:prBullet>
              <a:defRPr lang="en-us" sz="2000" cap="none"/>
            </a:lvl8pPr>
            <a:lvl9pPr marL="3657600" indent="0">
              <a:buNone/>
              <p:prBullet>
                <a:buNone/>
              </p:prBullet>
              <a:defRPr lang="en-us" sz="2000" cap="none"/>
            </a:lvl9pPr>
          </a:lstStyle>
          <a:p>
            <a:pPr>
              <a:defRPr lang="en-us"/>
            </a:pPr>
            <a:r>
              <a:t>Click icon to add picture</a:t>
            </a:r>
          </a:p>
        </p:txBody>
      </p:sp>
      <p:sp>
        <p:nvSpPr>
          <p:cNvPr id="6" name="Text Placeholder 3"/>
          <p:cNvSpPr>
            <a:spLocks noGrp="1" noChangeArrowheads="1"/>
            <a:extLst>
              <a:ext uri="smNativeData">
                <pr:smNativeData xmlns:pr="smNativeData" xmlns="smNativeData" val="SMDATA_15_ZZdjYhMAAAAlAAAAZAAAAA0AAAAAkAAAAAAAAACQ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YkAAD2RAAA/icAABAAAAAmAAAACAAAAD2gAAAAAAAA"/>
              </a:ext>
            </a:extLst>
          </p:cNvSpPr>
          <p:nvPr>
            <p:ph idx="2"/>
          </p:nvPr>
        </p:nvSpPr>
        <p:spPr>
          <a:xfrm>
            <a:off x="1097280" y="5906770"/>
            <a:ext cx="10113010" cy="594360"/>
          </a:xfrm>
        </p:spPr>
        <p:txBody>
          <a:bodyPr vert="horz" wrap="square" lIns="91440" tIns="0" rIns="91440" bIns="0" numCol="1" spcCol="215900" anchor="t">
            <a:prstTxWarp prst="textNoShape">
              <a:avLst/>
            </a:prstTxWarp>
          </a:bodyPr>
          <a:lstStyle>
            <a:lvl1pPr marL="0" indent="0">
              <a:spcBef>
                <a:spcPts val="0"/>
              </a:spcBef>
              <a:spcAft>
                <a:spcPts val="600"/>
              </a:spcAft>
              <a:buNone/>
              <p:prBullet>
                <a:buNone/>
              </p:prBullet>
              <a:defRPr lang="en-us" sz="1500" cap="none">
                <a:solidFill>
                  <a:srgbClr val="FFFFFF"/>
                </a:solidFill>
              </a:defRPr>
            </a:lvl1pPr>
            <a:lvl2pPr marL="457200" indent="0">
              <a:buNone/>
              <p:prBullet>
                <a:buNone/>
              </p:prBullet>
              <a:defRPr lang="en-us" sz="1200" cap="none"/>
            </a:lvl2pPr>
            <a:lvl3pPr marL="914400" indent="0">
              <a:buNone/>
              <p:prBullet>
                <a:buNone/>
              </p:prBullet>
              <a:defRPr lang="en-us" sz="1000" cap="none"/>
            </a:lvl3pPr>
            <a:lvl4pPr marL="1371600" indent="0">
              <a:buNone/>
              <p:prBullet>
                <a:buNone/>
              </p:prBullet>
              <a:defRPr lang="en-us" sz="900" cap="none"/>
            </a:lvl4pPr>
            <a:lvl5pPr marL="1828800" indent="0">
              <a:buNone/>
              <p:prBullet>
                <a:buNone/>
              </p:prBullet>
              <a:defRPr lang="en-us" sz="900" cap="none"/>
            </a:lvl5pPr>
            <a:lvl6pPr marL="2286000" indent="0">
              <a:buNone/>
              <p:prBullet>
                <a:buNone/>
              </p:prBullet>
              <a:defRPr lang="en-us" sz="900" cap="none"/>
            </a:lvl6pPr>
            <a:lvl7pPr marL="2743200" indent="0">
              <a:buNone/>
              <p:prBullet>
                <a:buNone/>
              </p:prBullet>
              <a:defRPr lang="en-us" sz="900" cap="none"/>
            </a:lvl7pPr>
            <a:lvl8pPr marL="3200400" indent="0">
              <a:buNone/>
              <p:prBullet>
                <a:buNone/>
              </p:prBullet>
              <a:defRPr lang="en-us" sz="900" cap="none"/>
            </a:lvl8pPr>
            <a:lvl9pPr marL="3657600" indent="0">
              <a:buNone/>
              <p:prBullet>
                <a:buNone/>
              </p:prBullet>
              <a:defRPr lang="en-us" sz="900" cap="none"/>
            </a:lvl9pPr>
          </a:lstStyle>
          <a:p>
            <a:pPr>
              <a:defRPr lang="en-us"/>
            </a:pPr>
            <a:r>
              <a:t>Click to edit Master text styles</a:t>
            </a:r>
          </a:p>
        </p:txBody>
      </p:sp>
      <p:sp>
        <p:nvSpPr>
          <p:cNvPr id="7" name="Date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AAAAAAAAAAA"/>
              </a:ext>
            </a:extLst>
          </p:cNvSpPr>
          <p:nvPr>
            <p:ph type="dt" sz="half" idx="10"/>
          </p:nvPr>
        </p:nvSpPr>
        <p:spPr/>
        <p:txBody>
          <a:bodyPr/>
          <a:lstStyle/>
          <a:p>
            <a:pPr>
              <a:defRPr lang="en-us"/>
            </a:pPr>
            <a:fld id="{3222051C-52DF-77F3-919A-A4A64BD467F1}" type="datetime1">
              <a:t/>
            </a:fld>
          </a:p>
        </p:txBody>
      </p:sp>
      <p:sp>
        <p:nvSpPr>
          <p:cNvPr id="8" name="Foot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AAAAAAAAAAA"/>
              </a:ext>
            </a:extLst>
          </p:cNvSpPr>
          <p:nvPr>
            <p:ph type="ftr" sz="quarter" idx="11"/>
          </p:nvPr>
        </p:nvSpPr>
        <p:spPr/>
        <p:txBody>
          <a:bodyPr/>
          <a:lstStyle/>
          <a:p>
            <a:pPr>
              <a:defRPr lang="en-us"/>
            </a:pPr>
            <a:r>
              <a:t>School of Computing, Computer Science Department</a:t>
            </a:r>
          </a:p>
        </p:txBody>
      </p:sp>
      <p:sp>
        <p:nvSpPr>
          <p:cNvPr id="9" name="Slide Number Placeholder 6"/>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AAAAAAAAAAA"/>
              </a:ext>
            </a:extLst>
          </p:cNvSpPr>
          <p:nvPr>
            <p:ph type="sldNum" sz="quarter" idx="12"/>
          </p:nvPr>
        </p:nvSpPr>
        <p:spPr/>
        <p:txBody>
          <a:bodyPr/>
          <a:lstStyle/>
          <a:p>
            <a:pPr>
              <a:defRPr lang="en-us"/>
            </a:pPr>
            <a:fld id="{32222D71-3FDF-77DB-919A-C98E63D4679C}" type="slidenum">
              <a:t/>
            </a:fld>
          </a:p>
        </p:txBody>
      </p:sp>
    </p:spTree>
  </p:cSld>
  <p:clrMapOvr>
    <a:masterClrMapping/>
  </p:clrMapOvr>
  <p:hf hdr="0" ftr="0">
    <p:prHF dtFmt="0"/>
  </p:hf>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4.xml"/></Relationships>
</file>

<file path=ppt/slideMasters/_rels/slideMaster3.xml.rels><?xml version="1.0" encoding="UTF-8" standalone="yes" ?>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5.xml"/></Relationships>
</file>

<file path=ppt/slideMasters/_rels/slideMaster4.xml.rels><?xml version="1.0" encoding="UTF-8" standalone="yes" ?>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6.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Rectangle 6"/>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f///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v///wEAAAAAAAAAAAAAAAAAAAAAAAAAAAAAAAAAAAAAAAAAAKlhDQB/f38A5+bmA8zMzADAwP8Af39/AAAAAAAAAAAAAAAAAAAAAAAAAAAAIQAAABgAAAAUAAAAAAAAAGAnAAAASwAAMCoAABAAAAAmAAAACAAAAP//////////"/>
              </a:ext>
            </a:extLst>
          </p:cNvSpPr>
          <p:nvPr/>
        </p:nvSpPr>
        <p:spPr>
          <a:xfrm>
            <a:off x="0" y="6400800"/>
            <a:ext cx="12192000" cy="457200"/>
          </a:xfrm>
          <a:prstGeom prst="rect">
            <a:avLst/>
          </a:prstGeom>
          <a:solidFill>
            <a:schemeClr val="accent2"/>
          </a:solidFill>
          <a:ln>
            <a:noFill/>
          </a:ln>
          <a:effectLst/>
        </p:spPr>
      </p:sp>
      <p:sp>
        <p:nvSpPr>
          <p:cNvPr id="3" name="Rectangle 8"/>
          <p:cNvSpPr>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KlhDQB/f38A5+bmA8zMzADAwP8Af39/AAAAAAAAAAAAAAAAAAAAAAAAAAAAIQAAABgAAAAUAAAAAAAAAPcmAAAASwAAXycAABAAAAAmAAAACAAAAP//////////"/>
              </a:ext>
            </a:extLst>
          </p:cNvSpPr>
          <p:nvPr/>
        </p:nvSpPr>
        <p:spPr>
          <a:xfrm>
            <a:off x="0" y="6334125"/>
            <a:ext cx="12192000" cy="66040"/>
          </a:xfrm>
          <a:prstGeom prst="rect">
            <a:avLst/>
          </a:prstGeom>
          <a:solidFill>
            <a:schemeClr val="accent1"/>
          </a:solidFill>
          <a:ln>
            <a:noFill/>
          </a:ln>
          <a:effectLst/>
        </p:spPr>
      </p:sp>
      <p:sp>
        <p:nvSpPr>
          <p:cNvPr id="4" name="Title Placeholder 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MMBAACgRAAAsAoAABAAAAAmAAAACAAAAL8vAAD/HwAA"/>
              </a:ext>
            </a:extLst>
          </p:cNvSpPr>
          <p:nvPr>
            <p:ph type="title"/>
          </p:nvPr>
        </p:nvSpPr>
        <p:spPr>
          <a:xfrm>
            <a:off x="1097280" y="286385"/>
            <a:ext cx="10058400" cy="1450975"/>
          </a:xfrm>
          <a:prstGeom prst="rect">
            <a:avLst/>
          </a:prstGeom>
          <a:noFill/>
          <a:ln>
            <a:noFill/>
          </a:ln>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5" name="Text Placeholder 2"/>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o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FsLAACgRAAAGyQAABAAAAAmAAAACAAAAD8vAAD/HwAA"/>
              </a:ext>
            </a:extLst>
          </p:cNvSpPr>
          <p:nvPr>
            <p:ph type="body" idx="1"/>
          </p:nvPr>
        </p:nvSpPr>
        <p:spPr>
          <a:xfrm>
            <a:off x="1097280" y="1845945"/>
            <a:ext cx="10058400" cy="4023360"/>
          </a:xfrm>
          <a:prstGeom prst="rect">
            <a:avLst/>
          </a:prstGeom>
          <a:noFill/>
          <a:ln>
            <a:noFill/>
          </a:ln>
        </p:spPr>
        <p:txBody>
          <a:bodyPr vert="horz" wrap="square" lIns="0" tIns="45720" rIns="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YAAL0nAAD1FQAA/CkAABAAAAAmAAAACAAAAL+PAAD/HwAA"/>
              </a:ext>
            </a:extLst>
          </p:cNvSpPr>
          <p:nvPr>
            <p:ph type="dt" sz="half" idx="2"/>
          </p:nvPr>
        </p:nvSpPr>
        <p:spPr>
          <a:xfrm>
            <a:off x="1097280" y="6459855"/>
            <a:ext cx="2472055" cy="365125"/>
          </a:xfrm>
          <a:prstGeom prst="rect">
            <a:avLst/>
          </a:prstGeom>
          <a:noFill/>
          <a:ln>
            <a:noFill/>
          </a:ln>
        </p:spPr>
        <p:txBody>
          <a:bodyPr vert="horz" wrap="square" lIns="91440" tIns="45720" rIns="91440" bIns="45720" numCol="1" spcCol="215900" anchor="ctr">
            <a:prstTxWarp prst="textNoShape">
              <a:avLst/>
            </a:prstTxWarp>
          </a:bodyPr>
          <a:lstStyle>
            <a:lvl1pPr algn="l">
              <a:defRPr lang="en-us" sz="900"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5E62-2CDF-77A8-919A-DAFD10D4678F}" type="datetime1">
              <a:t/>
            </a:fld>
          </a:p>
        </p:txBody>
      </p:sp>
      <p:sp>
        <p:nvSpPr>
          <p:cNvPr id="7"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RYAAL0nAABYNAAA/CkAABAAAAAmAAAACAAAAL+PAAD/HwAA"/>
              </a:ext>
            </a:extLst>
          </p:cNvSpPr>
          <p:nvPr>
            <p:ph type="ftr" sz="quarter" idx="3"/>
          </p:nvPr>
        </p:nvSpPr>
        <p:spPr>
          <a:xfrm>
            <a:off x="3686175" y="6459855"/>
            <a:ext cx="4822825" cy="365125"/>
          </a:xfrm>
          <a:prstGeom prst="rect">
            <a:avLst/>
          </a:prstGeom>
          <a:noFill/>
          <a:ln>
            <a:noFill/>
          </a:ln>
        </p:spPr>
        <p:txBody>
          <a:bodyPr vert="horz" wrap="square" lIns="91440" tIns="45720" rIns="91440" bIns="45720" numCol="1" spcCol="215900" anchor="ctr">
            <a:prstTxWarp prst="textNoShape">
              <a:avLst/>
            </a:prstTxWarp>
          </a:bodyPr>
          <a:lstStyle>
            <a:lvl1pPr algn="ctr">
              <a:defRPr lang="en-us" sz="900" cap="all" baseline="0">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and Engineering  Department</a:t>
            </a:r>
          </a:p>
        </p:txBody>
      </p:sp>
      <p:sp>
        <p:nvSpPr>
          <p:cNvPr id="8"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AA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zwAAL0nAAD5RAAA/CkAABAAAAAmAAAACAAAAL+PAAD/HwAA"/>
              </a:ext>
            </a:extLst>
          </p:cNvSpPr>
          <p:nvPr>
            <p:ph type="sldNum" sz="quarter" idx="4"/>
          </p:nvPr>
        </p:nvSpPr>
        <p:spPr>
          <a:xfrm>
            <a:off x="9900285" y="6459855"/>
            <a:ext cx="1311910" cy="365125"/>
          </a:xfrm>
          <a:prstGeom prst="rect">
            <a:avLst/>
          </a:prstGeom>
          <a:noFill/>
          <a:ln>
            <a:noFill/>
          </a:ln>
        </p:spPr>
        <p:txBody>
          <a:bodyPr vert="horz" wrap="square" lIns="91440" tIns="45720" rIns="91440" bIns="45720" numCol="1" spcCol="215900" anchor="ctr">
            <a:prstTxWarp prst="textNoShape">
              <a:avLst/>
            </a:prstTxWarp>
          </a:bodyPr>
          <a:lstStyle>
            <a:lvl1pPr algn="r">
              <a:defRPr lang="en-us" sz="1050"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4B1C-52DF-77BD-919A-A4E805D467F1}" type="slidenum">
              <a:t/>
            </a:fld>
          </a:p>
        </p:txBody>
      </p:sp>
      <p:sp>
        <p:nvSpPr>
          <p:cNvPr id="9" name="Straight Connector 9"/>
          <p:cNvSpPr>
            <a:extLst>
              <a:ext uri="smNativeData">
                <pr:smNativeData xmlns:pr="smNativeData" xmlns="smNativeData" val="SMDATA_15_ZZdjYh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H9/fwAK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H9/fwB/f38A5+bmA8zMzADAwP8Af39/AAAAAAAAAAAAAAAAAAAAAAAAAAAAIQAAABgAAAAUAAAAWAcAALEKAACoRAAAsQoAABAAAAAmAAAACAAAAP//////////"/>
              </a:ext>
            </a:extLst>
          </p:cNvSpPr>
          <p:nvPr/>
        </p:nvSpPr>
        <p:spPr>
          <a:xfrm>
            <a:off x="1193800" y="1737995"/>
            <a:ext cx="9966960" cy="0"/>
          </a:xfrm>
          <a:prstGeom prst="line">
            <a:avLst/>
          </a:prstGeom>
          <a:noFill/>
          <a:ln w="6350" cap="flat" cmpd="sng" algn="ctr">
            <a:solidFill>
              <a:srgbClr val="7F7F7F"/>
            </a:solidFill>
            <a:prstDash val="solid"/>
            <a:headEnd type="none"/>
            <a:tailEnd type="none"/>
          </a:ln>
          <a:effectLst/>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prHF dtFmt="0"/>
  </p:hf>
  <p:txStyles>
    <p:titleStyle>
      <a:lvl1pPr marL="0" marR="0" indent="0" algn="l" defTabSz="914400">
        <a:hyphen val="0"/>
        <a:lnSpc>
          <a:spcPct val="85000"/>
        </a:lnSpc>
        <a:spcBef>
          <a:spcPts val="0"/>
        </a:spcBef>
        <a:spcAft>
          <a:spcPts val="0"/>
        </a:spcAft>
        <a:buNone/>
        <p:prBullet>
          <a:buNone/>
        </p:prBullet>
        <a:tabLst/>
        <a:defRPr lang="en-us" sz="4800" b="0" i="0" u="none" strike="noStrike" kern="1" cap="none" spc="0" prSpc="50" pitch="50" baseline="0">
          <a:solidFill>
            <a:srgbClr val="3F3F3F"/>
          </a:solidFill>
          <a:effectLst/>
          <a:txBgFill val="auto"/>
          <a:latin typeface="Calibri Light" pitchFamily="2" charset="0"/>
          <a:ea typeface="Calibri Light" pitchFamily="2" charset="0"/>
          <a:cs typeface="Calibri Light" pitchFamily="2" charset="0"/>
        </a:defRPr>
      </a:lvl1pPr>
      <a:lvl2pPr marL="457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titleStyle>
    <p:bodyStyle>
      <a:lvl1pPr marL="91440" marR="0" indent="-91440" algn="l" defTabSz="914400">
        <a:hyphen val="0"/>
        <a:lnSpc>
          <a:spcPct val="90000"/>
        </a:lnSpc>
        <a:spcBef>
          <a:spcPts val="1200"/>
        </a:spcBef>
        <a:spcAft>
          <a:spcPts val="200"/>
        </a:spcAft>
        <a:buClr>
          <a:schemeClr val="accent1"/>
        </a:buClr>
        <a:buSzTx/>
        <a:buFont typeface="Calibri" pitchFamily="2" charset="0"/>
        <a:buChar char=" "/>
        <p:prBullet>
          <a:buChar char=" ">
            <a:pos y="0"/>
            <a:buSzTx/>
            <a:rPr lang="en-us" cap="none">
              <a:solidFill>
                <a:schemeClr val="accent1"/>
              </a:solidFill>
              <a:latin typeface="Calibri" pitchFamily="2" charset="0"/>
              <a:ea typeface="Calibri" pitchFamily="2" charset="0"/>
              <a:cs typeface="Calibri" pitchFamily="2" charset="0"/>
            </a:rPr>
          </a:buChar>
        </p:prBullet>
        <a:tabLst/>
        <a:defRPr lang="en-us" sz="20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1pPr>
      <a:lvl2pPr marL="384175" marR="0" indent="-18288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8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2pPr>
      <a:lvl3pPr marL="567055" marR="0" indent="-18288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3pPr>
      <a:lvl4pPr marL="749935" marR="0" indent="-18288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4pPr>
      <a:lvl5pPr marL="932815" marR="0" indent="-18288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5pPr>
      <a:lvl6pPr marL="1099820" marR="0" indent="-22860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6pPr>
      <a:lvl7pPr marL="1299845" marR="0" indent="-22860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7pPr>
      <a:lvl8pPr marL="1499870" marR="0" indent="-22860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8pPr>
      <a:lvl9pPr marL="1699895" marR="0" indent="-228600" algn="l" defTabSz="914400">
        <a:hyphen val="0"/>
        <a:lnSpc>
          <a:spcPct val="90000"/>
        </a:lnSpc>
        <a:spcBef>
          <a:spcPts val="200"/>
        </a:spcBef>
        <a:spcAft>
          <a:spcPts val="400"/>
        </a:spcAft>
        <a:buClr>
          <a:schemeClr val="accent1"/>
        </a:buClr>
        <a:buSzTx/>
        <a:buFont typeface="Calibri" pitchFamily="2" charset="0"/>
        <a:buChar char="◦"/>
        <p:prBullet>
          <a:buChar char="◦">
            <a:pos y="0"/>
            <a:buSzTx/>
            <a:rPr lang="en-us" cap="none">
              <a:solidFill>
                <a:schemeClr val="accent1"/>
              </a:solidFill>
              <a:latin typeface="Calibri" pitchFamily="2" charset="0"/>
              <a:ea typeface="Calibri" pitchFamily="2" charset="0"/>
              <a:cs typeface="Calibri" pitchFamily="2" charset="0"/>
            </a:rPr>
          </a:buChar>
        </p:prBullet>
        <a:tabLst/>
        <a:defRPr lang="en-us" sz="1400" b="0" i="0" u="none" strike="noStrike" kern="1" cap="none" spc="0" prSpc="50" pitch="50" baseline="0">
          <a:solidFill>
            <a:srgbClr val="3F3F3F"/>
          </a:solidFill>
          <a:effectLst/>
          <a:txBgFill val="auto"/>
          <a:latin typeface="Calibri" pitchFamily="2" charset="0"/>
          <a:ea typeface="Calibri" pitchFamily="2" charset="0"/>
          <a:cs typeface="Calibri" pitchFamily="2" charset="0"/>
        </a:defRPr>
      </a:lvl9pPr>
    </p:bodyStyle>
    <p:otherStyle>
      <a:lvl1pPr marL="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otherStyle>
  </p:txStyles>
</p:sldMaster>
</file>

<file path=ppt/slideMasters/slideMaster2.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P//////////"/>
              </a:ext>
            </a:extLst>
          </p:cNvSpPr>
          <p:nvPr>
            <p:ph type="title"/>
          </p:nvPr>
        </p:nvSpPr>
        <p:spPr>
          <a:xfrm>
            <a:off x="838200" y="365125"/>
            <a:ext cx="10515600" cy="132588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P//////////"/>
              </a:ext>
            </a:extLst>
          </p:cNvSpPr>
          <p:nvPr>
            <p:ph type="body" idx="1"/>
          </p:nvPr>
        </p:nvSpPr>
        <p:spPr>
          <a:xfrm>
            <a:off x="838200" y="1825625"/>
            <a:ext cx="10515600" cy="435165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P//////////"/>
              </a:ext>
            </a:extLst>
          </p:cNvSpPr>
          <p:nvPr>
            <p:ph type="dt" sz="half" idx="2"/>
          </p:nvPr>
        </p:nvSpPr>
        <p:spPr>
          <a:xfrm>
            <a:off x="8382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0B15-5BDF-77FD-919A-ADA845D467F8}"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P//////////"/>
              </a:ext>
            </a:extLst>
          </p:cNvSpPr>
          <p:nvPr>
            <p:ph type="ftr" sz="quarter" idx="3"/>
          </p:nvPr>
        </p:nvSpPr>
        <p:spPr>
          <a:xfrm>
            <a:off x="4038600" y="6356350"/>
            <a:ext cx="41148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and Engineering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P//////////"/>
              </a:ext>
            </a:extLst>
          </p:cNvSpPr>
          <p:nvPr>
            <p:ph type="sldNum" sz="quarter" idx="4"/>
          </p:nvPr>
        </p:nvSpPr>
        <p:spPr>
          <a:xfrm>
            <a:off x="86106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561F-51DF-77A0-919A-A7F518D467F2}" type="slidenum">
              <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prHF dtFmt="0"/>
  </p:hf>
  <p:txStyles>
    <p:titleStyle>
      <a:lvl1pPr marL="0" marR="0" indent="0" algn="l" defTabSz="914400">
        <a:hyphen val="0"/>
        <a:lnSpc>
          <a:spcPct val="90000"/>
        </a:lnSpc>
        <a:spcBef>
          <a:spcPts val="0"/>
        </a:spcBef>
        <a:spcAft>
          <a:spcPts val="0"/>
        </a:spcAft>
        <a:buNone/>
        <p:prBullet>
          <a:buNone/>
        </p:prBullet>
        <a:tabLst/>
        <a:defRPr lang="en-us" sz="4400" b="0" i="0" u="none" strike="noStrike" kern="1" cap="none" spc="0" prSpc="50" pitch="50" baseline="0">
          <a:solidFill>
            <a:schemeClr val="tx1"/>
          </a:solidFill>
          <a:effectLst/>
          <a:txBgFill val="auto"/>
          <a:latin typeface="Calibri Light" pitchFamily="2" charset="0"/>
          <a:ea typeface="Calibri Light" pitchFamily="2" charset="0"/>
          <a:cs typeface="Calibri Light"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titleStyle>
    <p:bodyStyle>
      <a:lvl1pPr marL="228600" marR="0" indent="-228600" algn="l" defTabSz="914400">
        <a:hyphen val="0"/>
        <a:lnSpc>
          <a:spcPct val="90000"/>
        </a:lnSpc>
        <a:spcBef>
          <a:spcPts val="10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6858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4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11430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0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6002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20574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bodyStyle>
    <p:otherStyle>
      <a:lvl1pPr marL="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otherStyle>
  </p:txStyles>
</p:sldMaster>
</file>

<file path=ppt/slideMasters/slideMaster3.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P//////////"/>
              </a:ext>
            </a:extLst>
          </p:cNvSpPr>
          <p:nvPr>
            <p:ph type="title"/>
          </p:nvPr>
        </p:nvSpPr>
        <p:spPr>
          <a:xfrm>
            <a:off x="838200" y="365125"/>
            <a:ext cx="10515600" cy="132588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P//////////"/>
              </a:ext>
            </a:extLst>
          </p:cNvSpPr>
          <p:nvPr>
            <p:ph type="body" idx="1"/>
          </p:nvPr>
        </p:nvSpPr>
        <p:spPr>
          <a:xfrm>
            <a:off x="838200" y="1825625"/>
            <a:ext cx="10515600" cy="435165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P//////////"/>
              </a:ext>
            </a:extLst>
          </p:cNvSpPr>
          <p:nvPr>
            <p:ph type="dt" sz="half" idx="2"/>
          </p:nvPr>
        </p:nvSpPr>
        <p:spPr>
          <a:xfrm>
            <a:off x="8382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100A-44DF-77E6-919A-B2B35ED467E7}"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P//////////"/>
              </a:ext>
            </a:extLst>
          </p:cNvSpPr>
          <p:nvPr>
            <p:ph type="ftr" sz="quarter" idx="3"/>
          </p:nvPr>
        </p:nvSpPr>
        <p:spPr>
          <a:xfrm>
            <a:off x="4038600" y="6356350"/>
            <a:ext cx="41148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and Engineering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P//////////"/>
              </a:ext>
            </a:extLst>
          </p:cNvSpPr>
          <p:nvPr>
            <p:ph type="sldNum" sz="quarter" idx="4"/>
          </p:nvPr>
        </p:nvSpPr>
        <p:spPr>
          <a:xfrm>
            <a:off x="86106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2DBE-F0DF-77DB-919A-068E63D46753}" type="slidenum">
              <a:t/>
            </a:fl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prHF dtFmt="0"/>
  </p:hf>
  <p:txStyles>
    <p:titleStyle>
      <a:lvl1pPr marL="0" marR="0" indent="0" algn="l" defTabSz="914400">
        <a:hyphen val="0"/>
        <a:lnSpc>
          <a:spcPct val="90000"/>
        </a:lnSpc>
        <a:spcBef>
          <a:spcPts val="0"/>
        </a:spcBef>
        <a:spcAft>
          <a:spcPts val="0"/>
        </a:spcAft>
        <a:buNone/>
        <p:prBullet>
          <a:buNone/>
        </p:prBullet>
        <a:tabLst/>
        <a:defRPr lang="en-us" sz="4400" b="0" i="0" u="none" strike="noStrike" kern="1" cap="none" spc="0" prSpc="50" pitch="50" baseline="0">
          <a:solidFill>
            <a:schemeClr val="tx1"/>
          </a:solidFill>
          <a:effectLst/>
          <a:txBgFill val="auto"/>
          <a:latin typeface="Calibri Light" pitchFamily="2" charset="0"/>
          <a:ea typeface="Calibri Light" pitchFamily="2" charset="0"/>
          <a:cs typeface="Calibri Light"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titleStyle>
    <p:bodyStyle>
      <a:lvl1pPr marL="228600" marR="0" indent="-228600" algn="l" defTabSz="914400">
        <a:hyphen val="0"/>
        <a:lnSpc>
          <a:spcPct val="90000"/>
        </a:lnSpc>
        <a:spcBef>
          <a:spcPts val="10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6858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4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11430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0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6002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20574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bodyStyle>
    <p:otherStyle>
      <a:lvl1pPr marL="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otherStyle>
  </p:txStyles>
</p:sldMaster>
</file>

<file path=ppt/slideMasters/slideMaster4.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P//////////"/>
              </a:ext>
            </a:extLst>
          </p:cNvSpPr>
          <p:nvPr>
            <p:ph type="title"/>
          </p:nvPr>
        </p:nvSpPr>
        <p:spPr>
          <a:xfrm>
            <a:off x="838200" y="365125"/>
            <a:ext cx="10515600" cy="132588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P//////////"/>
              </a:ext>
            </a:extLst>
          </p:cNvSpPr>
          <p:nvPr>
            <p:ph type="body" idx="1"/>
          </p:nvPr>
        </p:nvSpPr>
        <p:spPr>
          <a:xfrm>
            <a:off x="838200" y="1825625"/>
            <a:ext cx="10515600" cy="435165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P//////////"/>
              </a:ext>
            </a:extLst>
          </p:cNvSpPr>
          <p:nvPr>
            <p:ph type="dt" sz="half" idx="2"/>
          </p:nvPr>
        </p:nvSpPr>
        <p:spPr>
          <a:xfrm>
            <a:off x="8382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5EF0-BEDF-77A8-919A-48FD10D4671D}" type="datetime1">
              <a:t/>
            </a:fld>
          </a:p>
        </p:txBody>
      </p:sp>
      <p:sp>
        <p:nvSpPr>
          <p:cNvPr id="5"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P//////////"/>
              </a:ext>
            </a:extLst>
          </p:cNvSpPr>
          <p:nvPr>
            <p:ph type="ftr" sz="quarter" idx="3"/>
          </p:nvPr>
        </p:nvSpPr>
        <p:spPr>
          <a:xfrm>
            <a:off x="4038600" y="6356350"/>
            <a:ext cx="41148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School of Computing, Computer Science and Engineering  Department</a:t>
            </a:r>
          </a:p>
        </p:txBody>
      </p:sp>
      <p:sp>
        <p:nvSpPr>
          <p:cNvPr id="6" name="Slide Number Placeholder 5"/>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P//////////"/>
              </a:ext>
            </a:extLst>
          </p:cNvSpPr>
          <p:nvPr>
            <p:ph type="sldNum" sz="quarter" idx="4"/>
          </p:nvPr>
        </p:nvSpPr>
        <p:spPr>
          <a:xfrm>
            <a:off x="8610600" y="6356350"/>
            <a:ext cx="27432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222214A-04DF-77D7-919A-F2826FD467A7}" type="slidenum">
              <a:t/>
            </a:fl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prHF dtFmt="0"/>
  </p:hf>
  <p:txStyles>
    <p:titleStyle>
      <a:lvl1pPr marL="0" marR="0" indent="0" algn="l" defTabSz="914400">
        <a:hyphen val="0"/>
        <a:lnSpc>
          <a:spcPct val="90000"/>
        </a:lnSpc>
        <a:spcBef>
          <a:spcPts val="0"/>
        </a:spcBef>
        <a:spcAft>
          <a:spcPts val="0"/>
        </a:spcAft>
        <a:buNone/>
        <p:prBullet>
          <a:buNone/>
        </p:prBullet>
        <a:tabLst/>
        <a:defRPr lang="en-us" sz="4400" b="0" i="0" u="none" strike="noStrike" kern="1" cap="none" spc="0" prSpc="50" pitch="50" baseline="0">
          <a:solidFill>
            <a:schemeClr val="tx1"/>
          </a:solidFill>
          <a:effectLst/>
          <a:txBgFill val="auto"/>
          <a:latin typeface="Calibri Light" pitchFamily="2" charset="0"/>
          <a:ea typeface="Calibri Light" pitchFamily="2" charset="0"/>
          <a:cs typeface="Calibri Light"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titleStyle>
    <p:bodyStyle>
      <a:lvl1pPr marL="228600" marR="0" indent="-228600" algn="l" defTabSz="914400">
        <a:hyphen val="0"/>
        <a:lnSpc>
          <a:spcPct val="90000"/>
        </a:lnSpc>
        <a:spcBef>
          <a:spcPts val="10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6858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4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11430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20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6002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2057400" marR="0" indent="-228600" algn="l" defTabSz="914400">
        <a:hyphen val="0"/>
        <a:lnSpc>
          <a:spcPct val="90000"/>
        </a:lnSpc>
        <a:spcBef>
          <a:spcPts val="500"/>
        </a:spcBef>
        <a:spcAft>
          <a:spcPts val="0"/>
        </a:spcAft>
        <a:buClrTx/>
        <a:buSzTx/>
        <a:buFont typeface="Arial" pitchFamily="2" charset="0"/>
        <a:buChar char="•"/>
        <p:prBullet>
          <a:buChar char="•">
            <a:pos y="0"/>
            <a:buClrTx/>
            <a:buSzTx/>
            <a:rPr lang="en-us" cap="none">
              <a:latin typeface="Arial" pitchFamily="2" charset="0"/>
              <a:ea typeface="Calibri" pitchFamily="2" charset="0"/>
              <a:cs typeface="Calibri" pitchFamily="2" charset="0"/>
            </a:rPr>
          </a:buChar>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bodyStyle>
    <p:otherStyle>
      <a:lvl1pPr marL="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openxmlformats.org/officeDocument/2006/relationships/image" Target="../media/image3.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3.png"/><Relationship Id="rId5" Type="http://schemas.openxmlformats.org/officeDocument/2006/relationships/image" Target="../media/image8.jpe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3.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 Number Placeholder 7"/>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5+bmA8zMzADAwP8Af39/AAAAAAAAAAAAAAAAAAAAAAAAAAAAIQAAABgAAAAUAAAAU0AAAEknAABmSAAAiCkAABAAAAAmAAAACAAAAAEAAAAAAAAA"/>
              </a:ext>
            </a:extLst>
          </p:cNvSpPr>
          <p:nvPr>
            <p:ph type="sldNum" sz="quarter" idx="12"/>
          </p:nvPr>
        </p:nvSpPr>
        <p:spPr>
          <a:xfrm>
            <a:off x="10456545" y="6386195"/>
            <a:ext cx="1312545" cy="365125"/>
          </a:xfrm>
        </p:spPr>
        <p:txBody>
          <a:bodyPr/>
          <a:lstStyle/>
          <a:p>
            <a:pPr>
              <a:defRPr lang="en-us"/>
            </a:pPr>
            <a:fld id="{32220987-C9DF-77FF-919A-3FAA47D4676A}" type="slidenum">
              <a:rPr lang="en-us" sz="2000" cap="none"/>
              <a:t>1</a:t>
            </a:fld>
            <a:endParaRPr lang="en-us" sz="2000" cap="none"/>
          </a:p>
        </p:txBody>
      </p:sp>
      <p:sp>
        <p:nvSpPr>
          <p:cNvPr id="3"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5+bmA8zMzADAwP8Af39/AAAAAAAAAAAAAAAAAAAAAAAAAAAAIQAAABgAAAAUAAAAlAYAAEknAADIPgAAeikAABAAAAAmAAAACAAAAAEAAAAAAAAA"/>
              </a:ext>
            </a:extLst>
          </p:cNvSpPr>
          <p:nvPr>
            <p:ph type="ftr" sz="quarter" idx="11"/>
          </p:nvPr>
        </p:nvSpPr>
        <p:spPr>
          <a:xfrm>
            <a:off x="1069340" y="6386195"/>
            <a:ext cx="9136380" cy="356235"/>
          </a:xfrm>
        </p:spPr>
        <p:txBody>
          <a:bodyPr/>
          <a:lstStyle/>
          <a:p>
            <a:pPr algn="l">
              <a:defRPr lang="en-us"/>
            </a:pPr>
            <a:r>
              <a:rPr lang="en-us" sz="2000" cap="all"/>
              <a:t>DEPARTMENT OF COMPUTER SCIENCE AND ENGINEERING</a:t>
            </a:r>
            <a:endParaRPr lang="en-us" sz="2000" cap="all"/>
          </a:p>
        </p:txBody>
      </p:sp>
      <p:pic>
        <p:nvPicPr>
          <p:cNvPr id="4" name="Picture 10"/>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pic>
        <p:nvPicPr>
          <p:cNvPr id="5" name="Picture 14"/>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graphicFrame>
        <p:nvGraphicFramePr>
          <p:cNvPr id="6" name="Table1"/>
          <p:cNvGraphicFramePr>
            <a:graphicFrameLocks noGrp="1"/>
          </p:cNvGraphicFramePr>
          <p:nvPr/>
        </p:nvGraphicFramePr>
        <p:xfrm>
          <a:off x="1210945" y="2852420"/>
          <a:ext cx="10810240" cy="2955925"/>
        </p:xfrm>
        <a:graphic>
          <a:graphicData uri="http://schemas.openxmlformats.org/drawingml/2006/table">
            <a:tbl>
              <a:tblPr>
                <a:noFill/>
              </a:tblPr>
              <a:tblGrid>
                <a:gridCol w="1131570"/>
                <a:gridCol w="3705225"/>
                <a:gridCol w="5973445"/>
              </a:tblGrid>
              <a:tr h="377825">
                <a:tc>
                  <a:txBody>
                    <a:bodyPr wrap="square" numCol="1"/>
                    <a:lstStyle/>
                    <a:p>
                      <a:pPr marL="0" marR="0" indent="0" algn="ctr">
                        <a:lnSpc>
                          <a:spcPct val="115000"/>
                        </a:lnSpc>
                        <a:spcAft>
                          <a:spcPts val="0"/>
                        </a:spcAft>
                        <a:buNone/>
                        <p:prBullet>
                          <a:buNone/>
                        </p:prBullet>
                        <a:defRPr lang="en-us"/>
                      </a:pPr>
                      <a:r>
                        <a:rPr lang="en-us" sz="2400" b="1" cap="none">
                          <a:latin typeface="Times New Roman" pitchFamily="1" charset="0"/>
                          <a:ea typeface="Calibri" pitchFamily="2" charset="0"/>
                          <a:cs typeface="Times New Roman" pitchFamily="1" charset="0"/>
                        </a:rPr>
                        <a:t>S. No.</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15000"/>
                        </a:lnSpc>
                        <a:spcAft>
                          <a:spcPts val="0"/>
                        </a:spcAft>
                        <a:buNone/>
                        <p:prBullet>
                          <a:buNone/>
                        </p:prBullet>
                        <a:defRPr lang="en-us"/>
                      </a:pPr>
                      <a:r>
                        <a:rPr lang="en-us" sz="2400" b="1" cap="none">
                          <a:latin typeface="Times New Roman" pitchFamily="1" charset="0"/>
                          <a:ea typeface="Calibri" pitchFamily="2" charset="0"/>
                          <a:cs typeface="Times New Roman" pitchFamily="1" charset="0"/>
                        </a:rPr>
                        <a:t>Register number</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15000"/>
                        </a:lnSpc>
                        <a:spcAft>
                          <a:spcPts val="0"/>
                        </a:spcAft>
                        <a:buNone/>
                        <p:prBullet>
                          <a:buNone/>
                        </p:prBullet>
                        <a:defRPr lang="en-us"/>
                      </a:pPr>
                      <a:r>
                        <a:rPr lang="en-us" sz="2400" b="1" cap="none">
                          <a:latin typeface="Times New Roman" pitchFamily="1" charset="0"/>
                          <a:ea typeface="Calibri" pitchFamily="2" charset="0"/>
                          <a:cs typeface="Times New Roman" pitchFamily="1" charset="0"/>
                        </a:rPr>
                        <a:t>Name of the Student</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650693989" type="min" val="377825"/>
                  </a:ext>
                </a:extLst>
              </a:tr>
              <a:tr h="574675">
                <a:tc>
                  <a:txBody>
                    <a:bodyPr wrap="square" numCol="1"/>
                    <a:lstStyle/>
                    <a:p>
                      <a:pPr marL="0" marR="0" indent="0" algn="ctr">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1</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 </a:t>
                      </a:r>
                      <a:r>
                        <a:rPr lang="en-in" sz="2400" cap="none"/>
                        <a:t>U18CN241</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sz="2400" cap="none"/>
                      </a:pPr>
                      <a:r>
                        <a:t>L. Ajay ram</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650693989" type="min" val="574675"/>
                  </a:ext>
                </a:extLst>
              </a:tr>
              <a:tr h="630555">
                <a:tc>
                  <a:txBody>
                    <a:bodyPr wrap="square" numCol="1"/>
                    <a:lstStyle/>
                    <a:p>
                      <a:pPr marL="0" marR="0" indent="0" algn="ctr">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2</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sz="2400" cap="none"/>
                      </a:pPr>
                      <a:r>
                        <a:t>U18CN244</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sz="2400" cap="none"/>
                      </a:pPr>
                      <a:r>
                        <a:t>B. Bhumesh</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650693989" type="min" val="630555"/>
                  </a:ext>
                </a:extLst>
              </a:tr>
              <a:tr h="630555">
                <a:tc>
                  <a:txBody>
                    <a:bodyPr wrap="square" numCol="1"/>
                    <a:lstStyle/>
                    <a:p>
                      <a:pPr marL="0" marR="0" indent="0" algn="ctr">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3</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 </a:t>
                      </a:r>
                      <a:r>
                        <a:rPr lang="en-in" sz="2400" cap="none"/>
                        <a:t>U18CN245</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sz="2400" cap="none"/>
                      </a:pPr>
                      <a:r>
                        <a:t>S. Santhosh</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650693989" type="min" val="630555"/>
                  </a:ext>
                </a:extLst>
              </a:tr>
              <a:tr h="630555">
                <a:tc>
                  <a:txBody>
                    <a:bodyPr wrap="square" numCol="1"/>
                    <a:lstStyle/>
                    <a:p>
                      <a:pPr marL="0" marR="0" indent="0" algn="ctr">
                        <a:lnSpc>
                          <a:spcPct val="115000"/>
                        </a:lnSpc>
                        <a:spcAft>
                          <a:spcPts val="0"/>
                        </a:spcAft>
                        <a:buNone/>
                        <p:prBullet>
                          <a:buNone/>
                        </p:prBullet>
                        <a:defRPr lang="en-us"/>
                      </a:pPr>
                      <a:r>
                        <a:rPr lang="en-us" sz="2400" cap="none">
                          <a:latin typeface="Times New Roman" pitchFamily="1" charset="0"/>
                          <a:ea typeface="Calibri" pitchFamily="2" charset="0"/>
                          <a:cs typeface="Times New Roman" pitchFamily="1" charset="0"/>
                        </a:rPr>
                        <a:t>4</a:t>
                      </a:r>
                      <a:endParaRPr lang="en-in" sz="2400" cap="none"/>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spcAft>
                          <a:spcPts val="0"/>
                        </a:spcAft>
                        <a:buNone/>
                        <p:prBullet>
                          <a:buNone/>
                        </p:prBullet>
                        <a:defRPr lang="en-us" sz="2400" cap="none"/>
                      </a:pPr>
                      <a:r>
                        <a:t>U18CN228</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a:lnSpc>
                          <a:spcPct val="115000"/>
                        </a:lnSpc>
                        <a:buNone/>
                        <p:prBullet>
                          <a:buNone/>
                        </p:prBullet>
                        <a:defRPr lang="en-us" sz="2400" cap="none">
                          <a:latin typeface="Times New Roman" pitchFamily="1" charset="0"/>
                          <a:ea typeface="Calibri" pitchFamily="2" charset="0"/>
                          <a:cs typeface="Times New Roman" pitchFamily="1" charset="0"/>
                        </a:defRPr>
                      </a:pPr>
                      <a:r>
                        <a:t>P. V. M. Ramesh Chandra</a:t>
                      </a:r>
                    </a:p>
                  </a:txBody>
                  <a:tcPr marL="68580" marR="6858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650693989" type="min" val="630555"/>
                  </a:ext>
                </a:extLst>
              </a:tr>
            </a:tbl>
          </a:graphicData>
        </a:graphic>
      </p:graphicFrame>
      <p:sp>
        <p:nvSpPr>
          <p:cNvPr id="7" name="Rectangle 2"/>
          <p:cNvSpPr>
            <a:extLst>
              <a:ext uri="smNativeData">
                <pr:smNativeData xmlns:pr="smNativeData" xmlns="smNativeData" val="SMDATA_15_ZZdjYh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J/f38A5+bmA8zMzADAwP8Af39/AAAAAAAAAAAAAAAAAAAAAAAAAAAAIQAAABgAAAAUAAAAAAAAANwDAAArFgAArAYAABAgAAAmAAAACAAAAP//////////"/>
              </a:ext>
            </a:extLst>
          </p:cNvSpPr>
          <p:nvPr/>
        </p:nvSpPr>
        <p:spPr>
          <a:xfrm>
            <a:off x="0" y="627380"/>
            <a:ext cx="3603625" cy="457200"/>
          </a:xfrm>
          <a:prstGeom prst="rect">
            <a:avLst/>
          </a:prstGeom>
          <a:noFill/>
          <a:ln>
            <a:noFill/>
          </a:ln>
          <a:effectLst/>
        </p:spPr>
        <p:txBody>
          <a:bodyPr vert="horz" wrap="square" lIns="91440" tIns="45720" rIns="91440" bIns="45720" numCol="1" spcCol="215900" anchor="ctr"/>
          <a:lstStyle/>
          <a:p>
            <a:pPr marL="0" marR="0" indent="0" algn="l" defTabSz="914400">
              <a:lnSpc>
                <a:spcPct val="100000"/>
              </a:lnSpc>
              <a:spcBef>
                <a:spcPts val="0"/>
              </a:spcBef>
              <a:spcAft>
                <a:spcPts val="0"/>
              </a:spcAft>
              <a:buNone/>
              <p:prBullet>
                <a:buNone/>
              </p:prBullet>
              <a:tabLst/>
              <a:defRPr lang="en-us"/>
            </a:pPr>
            <a:r>
              <a:rPr lang="en-us" sz="2400" b="1" cap="none">
                <a:latin typeface="Times New Roman" pitchFamily="1" charset="0"/>
                <a:ea typeface="Calibri" pitchFamily="2" charset="0"/>
                <a:cs typeface="Times New Roman" pitchFamily="1" charset="0"/>
              </a:rPr>
              <a:t>BATCH No.: J5</a:t>
            </a:r>
            <a:endParaRPr lang="en-us" sz="2400" b="1" cap="none">
              <a:latin typeface="Times New Roman" pitchFamily="1" charset="0"/>
              <a:ea typeface="Calibri" pitchFamily="2" charset="0"/>
              <a:cs typeface="Times New Roman" pitchFamily="1" charset="0"/>
            </a:endParaRPr>
          </a:p>
        </p:txBody>
      </p:sp>
      <p:sp>
        <p:nvSpPr>
          <p:cNvPr id="8" name="Rectangle 20"/>
          <p:cNvSpPr>
            <a:extLst>
              <a:ext uri="smNativeData">
                <pr:smNativeData xmlns:pr="smNativeData" xmlns="smNativeData" val="SMDATA_15_ZZdj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ywcAAO0jAAC0JgAAvSYAABAgAAAmAAAACAAAAP//////////"/>
              </a:ext>
            </a:extLst>
          </p:cNvSpPr>
          <p:nvPr/>
        </p:nvSpPr>
        <p:spPr>
          <a:xfrm>
            <a:off x="1266825" y="5840095"/>
            <a:ext cx="5024755" cy="457200"/>
          </a:xfrm>
          <a:prstGeom prst="rect">
            <a:avLst/>
          </a:prstGeom>
          <a:noFill/>
          <a:ln>
            <a:noFill/>
          </a:ln>
          <a:effectLst/>
        </p:spPr>
        <p:txBody>
          <a:bodyPr vert="horz" wrap="none" lIns="91440" tIns="45720" rIns="91440" bIns="45720" numCol="1" spcCol="215900" anchor="t"/>
          <a:lstStyle/>
          <a:p>
            <a:pPr>
              <a:defRPr lang="en-us"/>
            </a:pPr>
            <a:r>
              <a:rPr lang="en-in" sz="2400" b="1" cap="none"/>
              <a:t>GUIDED BY:        Dr.M.K.VidhyaLakshmi  </a:t>
            </a:r>
            <a:endParaRPr lang="en-in" sz="2400" b="1" cap="none"/>
          </a:p>
        </p:txBody>
      </p:sp>
      <p:sp>
        <p:nvSpPr>
          <p:cNvPr id="9" name="Rectangle1"/>
          <p:cNvSpPr>
            <a:extLst>
              <a:ext uri="smNativeData">
                <pr:smNativeData xmlns:pr="smNativeData" xmlns="smNativeData" val="SMDATA_15_ZZdjYh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J/f38A5+bmA8zMzADAwP8Af39/AAAAAAAAAAAAAAAAAAAAAAAAAAAAIQAAABgAAAAUAAAAAAAAALoAAAA/KwAAigMAABAgAAAmAAAACAAAAP//////////"/>
              </a:ext>
            </a:extLst>
          </p:cNvSpPr>
          <p:nvPr/>
        </p:nvSpPr>
        <p:spPr>
          <a:xfrm>
            <a:off x="0" y="118110"/>
            <a:ext cx="7030085" cy="457200"/>
          </a:xfrm>
          <a:prstGeom prst="rect">
            <a:avLst/>
          </a:prstGeom>
          <a:noFill/>
          <a:ln>
            <a:noFill/>
          </a:ln>
          <a:effectLst/>
        </p:spPr>
        <p:txBody>
          <a:bodyPr vert="horz" wrap="square" lIns="91440" tIns="45720" rIns="91440" bIns="45720" numCol="1" spcCol="215900" anchor="ctr"/>
          <a:lstStyle/>
          <a:p>
            <a:pPr marL="0" marR="0" indent="0" algn="l" defTabSz="914400">
              <a:lnSpc>
                <a:spcPct val="100000"/>
              </a:lnSpc>
              <a:spcBef>
                <a:spcPts val="0"/>
              </a:spcBef>
              <a:spcAft>
                <a:spcPts val="0"/>
              </a:spcAft>
              <a:buNone/>
              <p:prBullet>
                <a:buNone/>
              </p:prBullet>
              <a:tabLst/>
              <a:defRPr lang="en-us"/>
            </a:pPr>
            <a:r>
              <a:rPr lang="en-us" sz="2400" b="1" cap="none">
                <a:latin typeface="Times New Roman" pitchFamily="1" charset="0"/>
                <a:ea typeface="Calibri" pitchFamily="2" charset="0"/>
                <a:cs typeface="Times New Roman" pitchFamily="1" charset="0"/>
              </a:rPr>
              <a:t>PRESENTATION : FINAL REVIEW </a:t>
            </a:r>
            <a:endParaRPr lang="en-us" sz="2400" cap="none"/>
          </a:p>
        </p:txBody>
      </p:sp>
      <p:sp>
        <p:nvSpPr>
          <p:cNvPr id="10" name="Rectangle 22"/>
          <p:cNvSpPr>
            <a:extLst>
              <a:ext uri="smNativeData">
                <pr:smNativeData xmlns:pr="smNativeData" xmlns="smNativeData" val="SMDATA_15_ZZdj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LIGAACdGAAAggkAABAgAAAmAAAACAAAAP//////////"/>
              </a:ext>
            </a:extLst>
          </p:cNvSpPr>
          <p:nvPr/>
        </p:nvSpPr>
        <p:spPr>
          <a:xfrm>
            <a:off x="0" y="1088390"/>
            <a:ext cx="4001135" cy="457200"/>
          </a:xfrm>
          <a:prstGeom prst="rect">
            <a:avLst/>
          </a:prstGeom>
          <a:noFill/>
          <a:ln>
            <a:noFill/>
          </a:ln>
          <a:effectLst/>
        </p:spPr>
        <p:txBody>
          <a:bodyPr vert="horz" wrap="none" lIns="91440" tIns="45720" rIns="91440" bIns="45720" numCol="1" spcCol="215900" anchor="t"/>
          <a:lstStyle/>
          <a:p>
            <a:pPr>
              <a:defRPr lang="en-us"/>
            </a:pPr>
            <a:r>
              <a:rPr lang="en-in" sz="2400" b="1" cap="none">
                <a:latin typeface="Times New Roman" pitchFamily="1" charset="0"/>
                <a:ea typeface="Calibri" pitchFamily="2" charset="0"/>
                <a:cs typeface="Times New Roman" pitchFamily="1" charset="0"/>
              </a:rPr>
              <a:t>DOMAIN:Machine Learning </a:t>
            </a:r>
            <a:endParaRPr lang="en-in" sz="2400" b="1" cap="none">
              <a:latin typeface="Times New Roman" pitchFamily="1" charset="0"/>
              <a:ea typeface="Calibri" pitchFamily="2" charset="0"/>
              <a:cs typeface="Times New Roman" pitchFamily="1" charset="0"/>
            </a:endParaRPr>
          </a:p>
        </p:txBody>
      </p:sp>
      <p:sp>
        <p:nvSpPr>
          <p:cNvPr id="11" name="Rectangle 23"/>
          <p:cNvSpPr>
            <a:extLst>
              <a:ext uri="smNativeData">
                <pr:smNativeData xmlns:pr="smNativeData" xmlns="smNativeData" val="SMDATA_15_ZZdj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MIJAAD4LQAAkgwAABAgAAAmAAAACAAAAP//////////"/>
              </a:ext>
            </a:extLst>
          </p:cNvSpPr>
          <p:nvPr/>
        </p:nvSpPr>
        <p:spPr>
          <a:xfrm>
            <a:off x="0" y="1586230"/>
            <a:ext cx="7472680" cy="457200"/>
          </a:xfrm>
          <a:prstGeom prst="rect">
            <a:avLst/>
          </a:prstGeom>
          <a:noFill/>
          <a:ln>
            <a:noFill/>
          </a:ln>
          <a:effectLst/>
        </p:spPr>
        <p:txBody>
          <a:bodyPr vert="horz" wrap="none" lIns="91440" tIns="45720" rIns="91440" bIns="45720" numCol="1" spcCol="215900" anchor="t"/>
          <a:lstStyle/>
          <a:p>
            <a:pPr>
              <a:defRPr lang="en-us"/>
            </a:pPr>
            <a:r>
              <a:rPr lang="en-in" sz="2400" b="1" cap="none">
                <a:latin typeface="Times New Roman" pitchFamily="1" charset="0"/>
                <a:ea typeface="Calibri" pitchFamily="2" charset="0"/>
                <a:cs typeface="Times New Roman" pitchFamily="1" charset="0"/>
              </a:rPr>
              <a:t>PROJECT TITLE:</a:t>
            </a:r>
            <a:r>
              <a:rPr lang="en-in" sz="2200" b="1" cap="none">
                <a:latin typeface="Times New Roman" pitchFamily="1" charset="0"/>
                <a:ea typeface="Calibri" pitchFamily="2" charset="0"/>
                <a:cs typeface="Times New Roman" pitchFamily="1" charset="0"/>
              </a:rPr>
              <a:t>CREDIT CARD FRAUD DETECTION  </a:t>
            </a:r>
            <a:endParaRPr lang="en-in" sz="2200" b="1" cap="none">
              <a:latin typeface="Times New Roman" pitchFamily="1" charset="0"/>
              <a:ea typeface="Calibri" pitchFamily="2" charset="0"/>
              <a:cs typeface="Times New Roman" pitchFamily="1" charset="0"/>
            </a:endParaRPr>
          </a:p>
        </p:txBody>
      </p:sp>
      <p:sp>
        <p:nvSpPr>
          <p:cNvPr id="12" name="Rectangle 24"/>
          <p:cNvSpPr>
            <a:extLst>
              <a:ext uri="smNativeData">
                <pr:smNativeData xmlns:pr="smNativeData" xmlns="smNativeData" val="SMDATA_15_ZZdj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AAAAJkMAADERgAAqREAABAgAAAmAAAACAAAAP//////////"/>
              </a:ext>
            </a:extLst>
          </p:cNvSpPr>
          <p:nvPr/>
        </p:nvSpPr>
        <p:spPr>
          <a:xfrm>
            <a:off x="0" y="2047875"/>
            <a:ext cx="11503660" cy="822960"/>
          </a:xfrm>
          <a:prstGeom prst="rect">
            <a:avLst/>
          </a:prstGeom>
          <a:noFill/>
          <a:ln>
            <a:noFill/>
          </a:ln>
          <a:effectLst/>
        </p:spPr>
        <p:txBody>
          <a:bodyPr vert="horz" wrap="none" lIns="91440" tIns="45720" rIns="91440" bIns="45720" numCol="1" spcCol="215900" anchor="t"/>
          <a:lstStyle/>
          <a:p>
            <a:pPr>
              <a:defRPr lang="en-us"/>
            </a:pPr>
            <a:r>
              <a:rPr lang="en-in" sz="2400" b="1" cap="none">
                <a:latin typeface="Times New Roman" pitchFamily="1" charset="0"/>
                <a:ea typeface="Calibri" pitchFamily="2" charset="0"/>
                <a:cs typeface="Times New Roman" pitchFamily="1" charset="0"/>
              </a:rPr>
              <a:t>TYPE AND REVALANCE OF THE PROJECT: Supervised learned program designed </a:t>
            </a:r>
            <a:endParaRPr lang="en-in" sz="2400" b="1" cap="none">
              <a:latin typeface="Times New Roman" pitchFamily="1" charset="0"/>
              <a:ea typeface="Calibri" pitchFamily="2" charset="0"/>
              <a:cs typeface="Times New Roman" pitchFamily="1" charset="0"/>
            </a:endParaRPr>
          </a:p>
          <a:p>
            <a:pPr>
              <a:defRPr lang="en-in" sz="2400" b="1" cap="none">
                <a:latin typeface="Times New Roman" pitchFamily="1" charset="0"/>
                <a:ea typeface="Calibri" pitchFamily="2" charset="0"/>
                <a:cs typeface="Times New Roman" pitchFamily="1" charset="0"/>
              </a:defRPr>
            </a:pPr>
            <a:r>
              <a:t>find the difference between real and fake  transctions in credit cards</a:t>
            </a:r>
          </a:p>
        </p:txBody>
      </p:sp>
    </p:spTree>
  </p:cSld>
  <p:clrMapOvr>
    <a:masterClrMapping/>
  </p:clrMapOvr>
  <p:timing>
    <p:tnLst>
      <p:par>
        <p:cTn id="1" dur="indefinite" restart="never" nodeType="tmRoot"/>
      </p:par>
    </p:tnLst>
  </p:timing>
  <p:hf hdr="0" dt="0">
    <p:prHF dtFmt="0" ftrStr="DEPARTMENT OF COMPUTER SCIENCE AND ENGINEERING"/>
  </p:hf>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wAYAAMMBAACgRAAAsAoAABAAAAAmAAAACAAAAAAAAAAAAAAA"/>
              </a:ext>
            </a:extLst>
          </p:cNvSpPr>
          <p:nvPr>
            <p:ph type="title"/>
          </p:nvPr>
        </p:nvSpPr>
        <p:spPr/>
        <p:txBody>
          <a:bodyPr/>
          <a:lstStyle/>
          <a:p>
            <a:pPr>
              <a:defRPr lang="en-us" b="1" cap="none">
                <a:solidFill>
                  <a:srgbClr val="000000"/>
                </a:solidFill>
              </a:defRPr>
            </a:pPr>
            <a:r>
              <a:t>Why this project?</a:t>
            </a:r>
          </a:p>
          <a:p>
            <a:pPr>
              <a:defRPr lang="en-us" b="1" cap="none">
                <a:solidFill>
                  <a:srgbClr val="000000"/>
                </a:solidFill>
              </a:defRPr>
            </a:pPr>
          </a:p>
        </p:txBody>
      </p:sp>
      <p:sp>
        <p:nvSpPr>
          <p:cNvPr id="3" name="SlideText1"/>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wAYAAFsLAACgRAAAGyQAABAAAAAmAAAACAAAAAAAAAAAAAAA"/>
              </a:ext>
            </a:extLst>
          </p:cNvSpPr>
          <p:nvPr>
            <p:ph type="body" idx="1"/>
          </p:nvPr>
        </p:nvSpPr>
        <p:spPr/>
        <p:txBody>
          <a:bodyPr/>
          <a:lstStyle/>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pPr>
            <a:r>
              <a:t>In the present world and in the future everyone will do their financial transcation through online</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pPr>
            <a:r>
              <a:t>We are already observing the increase in online transcations and digital transcations</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pPr>
            <a:r>
              <a:t>We also know that not everything in the online world is true and online will always have security issues about everything including online transcations</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pPr>
            <a:r>
              <a:t>So to reduce the financial hacks through credit cards we are doing this project</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pPr>
          </a:p>
        </p:txBody>
      </p:sp>
      <p:pic>
        <p:nvPicPr>
          <p:cNvPr id="4"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3////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5"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6"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0AAEknAAAASwAAeikAABAAAAAmAAAACAAAAP//////////"/>
              </a:ext>
            </a:extLst>
          </p:cNvSpPr>
          <p:nvPr/>
        </p:nvSpPr>
        <p:spPr>
          <a:xfrm>
            <a:off x="10048240" y="6386195"/>
            <a:ext cx="2143760" cy="35623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0196-D8DF-77F7-919A-2EA24FD4677B}" type="slidenum">
              <a:rPr lang="en-us" sz="2000" cap="none"/>
              <a:t>10</a:t>
            </a:fld>
            <a:endParaRPr lang="en-us" sz="2000" cap="none"/>
          </a:p>
        </p:txBody>
      </p:sp>
      <p:pic>
        <p:nvPicPr>
          <p:cNvPr id="7"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bg>
      <p:bgPr>
        <a:blipFill>
          <a:blip r:embed="rId2"/>
          <a:srcRect/>
          <a:stretch/>
        </a:blipFill>
        <a:effectLst/>
      </p:bgPr>
    </p:bg>
    <p:spTree>
      <p:nvGrpSpPr>
        <p:cNvPr id="1" name=""/>
        <p:cNvGrpSpPr/>
        <p:nvPr/>
      </p:nvGrpSpPr>
      <p:grpSpPr>
        <a:xfrm>
          <a:off x="0" y="0"/>
          <a:ext cx="0" cy="0"/>
          <a:chOff x="0" y="0"/>
          <a:chExt cx="0" cy="0"/>
        </a:xfrm>
      </p:grpSpPr>
      <p:sp>
        <p:nvSpPr>
          <p:cNvPr id="2"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U0AAAEknAABmSAAAiCkAABAAAAAmAAAACAAAAP//////////"/>
              </a:ext>
            </a:extLst>
          </p:cNvSpPr>
          <p:nvPr/>
        </p:nvSpPr>
        <p:spPr>
          <a:xfrm>
            <a:off x="10456545" y="6386195"/>
            <a:ext cx="1312545" cy="36512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1BE7-A9DF-77ED-919A-5FB855D4670A}" type="slidenum">
              <a:rPr lang="en-us" sz="2000" cap="none"/>
              <a:t>10</a:t>
            </a:fld>
            <a:endParaRPr lang="en-us" sz="2000" cap="none"/>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pic>
        <p:nvPicPr>
          <p:cNvPr id="4"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L06AACkAAAAAEsAAOEDAAAQAAAAJgAAAAgAAAD//////////w=="/>
              </a:ext>
            </a:extLst>
          </p:cNvPicPr>
          <p:nvPr/>
        </p:nvPicPr>
        <p:blipFill>
          <a:blip r:embed="rId4"/>
          <a:stretch>
            <a:fillRect/>
          </a:stretch>
        </p:blipFill>
        <p:spPr>
          <a:xfrm>
            <a:off x="9548495" y="104140"/>
            <a:ext cx="2643505" cy="52641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ZZdj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oM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J/f38A5+bmA8zMzADAwP8Af39/AAAAAAAAAAAAAAAAAAAAAAAAAAAAIQAAABgAAAAUAAAA0QQAAOsNAABASQAAOxgAABAgAAAmAAAACAAAAP//////////"/>
              </a:ext>
            </a:extLst>
          </p:cNvSpPr>
          <p:nvPr/>
        </p:nvSpPr>
        <p:spPr>
          <a:xfrm>
            <a:off x="782955" y="2262505"/>
            <a:ext cx="11124565" cy="1676400"/>
          </a:xfrm>
          <a:prstGeom prst="rect">
            <a:avLst/>
          </a:prstGeom>
          <a:noFill/>
          <a:ln>
            <a:noFill/>
          </a:ln>
          <a:effectLst/>
        </p:spPr>
        <p:txBody>
          <a:bodyPr vert="horz" wrap="square" numCol="1" spcCol="215900" anchor="t"/>
          <a:lstStyle/>
          <a:p>
            <a:pPr>
              <a:defRPr lang="en-us" sz="2600" cap="none"/>
            </a:pPr>
            <a:r>
              <a:t>From the previous slide it can be observed that the number of online transaction had been increased by huge number and we are mostly depending on the online transactions like credit cards etc</a:t>
            </a:r>
          </a:p>
          <a:p>
            <a:pPr>
              <a:defRPr lang="en-us" sz="2600" cap="none"/>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eG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4AAEknAAAASwAAaSkAABAAAAAmAAAACAAAAP//////////"/>
              </a:ext>
            </a:extLst>
          </p:cNvSpPr>
          <p:nvPr/>
        </p:nvSpPr>
        <p:spPr>
          <a:xfrm>
            <a:off x="10210800" y="6386195"/>
            <a:ext cx="1981200" cy="34544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09E9-A7DF-77FF-919A-51AA47D46704}" type="slidenum">
              <a:rPr lang="en-us" sz="2000" cap="none"/>
              <a:t>11</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AAAAACQAAAAA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8wUAACAlAAApRAAAMCoAABAAAAAmAAAACAAAAD0gAAAAAAAA"/>
              </a:ext>
            </a:extLst>
          </p:cNvSpPr>
          <p:nvPr>
            <p:ph type="title"/>
          </p:nvPr>
        </p:nvSpPr>
        <p:spPr>
          <a:xfrm>
            <a:off x="967105" y="6035040"/>
            <a:ext cx="10113010" cy="822960"/>
          </a:xfrm>
        </p:spPr>
        <p:txBody>
          <a:bodyPr vert="horz" wrap="square" lIns="91440" tIns="0" rIns="91440" bIns="0" numCol="1" spcCol="215900" anchor="b">
            <a:prstTxWarp prst="textNoShape">
              <a:avLst/>
            </a:prstTxWarp>
          </a:bodyPr>
          <a:lstStyle/>
          <a:p>
            <a:pPr algn="ctr">
              <a:defRPr lang="en-us" b="1" cap="none">
                <a:solidFill>
                  <a:srgbClr val="FF0000"/>
                </a:solidFill>
              </a:defRPr>
            </a:pPr>
            <a:r>
              <a:t> </a:t>
            </a: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4SXA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j4AAEknAAAASwAAaSkAABAAAAAmAAAACAAAAP//////////"/>
              </a:ext>
            </a:extLst>
          </p:cNvSpPr>
          <p:nvPr/>
        </p:nvSpPr>
        <p:spPr>
          <a:xfrm>
            <a:off x="10113010" y="6386195"/>
            <a:ext cx="2078990" cy="34544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71F7-B9DF-7787-919A-4FD23FD4671A}" type="slidenum">
              <a:rPr lang="en-us" sz="2000" cap="none"/>
              <a:t>12</a:t>
            </a:fld>
            <a:endParaRPr lang="en-us" sz="2000" cap="none"/>
          </a:p>
        </p:txBody>
      </p:sp>
      <p:sp>
        <p:nvSpPr>
          <p:cNvPr id="6" name="Rectangle1"/>
          <p:cNvSpPr>
            <a:extLst>
              <a:ext uri="smNativeData">
                <pr:smNativeData xmlns:pr="smNativeData" xmlns="smNativeData" val="SMDATA_15_ZZdjYhMAAAAlAAAAZAAAAA8BAAAAkAAAAEgAAACQAAAASAAAAAAAAAAA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nAIAALUeAADMEgAA2iIAABAAAAAmAAAACAAAAP//////////"/>
              </a:ext>
            </a:extLst>
          </p:cNvSpPr>
          <p:nvPr/>
        </p:nvSpPr>
        <p:spPr>
          <a:xfrm>
            <a:off x="424180" y="4991735"/>
            <a:ext cx="2631440" cy="673735"/>
          </a:xfrm>
          <a:prstGeom prst="rect">
            <a:avLst/>
          </a:prstGeom>
          <a:solidFill>
            <a:srgbClr val="FFFFFF"/>
          </a:solidFill>
          <a:ln>
            <a:noFill/>
          </a:ln>
          <a:effectLst/>
        </p:spPr>
      </p:sp>
      <p:sp>
        <p:nvSpPr>
          <p:cNvPr id="7" name="Rectangle2"/>
          <p:cNvSpPr>
            <a:extLst>
              <a:ext uri="smNativeData">
                <pr:smNativeData xmlns:pr="smNativeData" xmlns="smNativeData" val="SMDATA_15_ZZdjYhMAAAAlAAAAZAAAAA8BAAAAkAAAAEgAAACQAAAASAAAAAAAAAAA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diQAAIIeAACmNAAApyIAABAAAAAmAAAACAAAAP//////////"/>
              </a:ext>
            </a:extLst>
          </p:cNvSpPr>
          <p:nvPr/>
        </p:nvSpPr>
        <p:spPr>
          <a:xfrm>
            <a:off x="5927090" y="4959350"/>
            <a:ext cx="2631440" cy="673735"/>
          </a:xfrm>
          <a:prstGeom prst="rect">
            <a:avLst/>
          </a:prstGeom>
          <a:solidFill>
            <a:srgbClr val="FFFFFF"/>
          </a:solidFill>
          <a:ln>
            <a:noFill/>
          </a:ln>
          <a:effectLst/>
        </p:spPr>
      </p:sp>
      <p:sp>
        <p:nvSpPr>
          <p:cNvPr id="8" name="Rectangle3"/>
          <p:cNvSpPr>
            <a:extLst>
              <a:ext uri="smNativeData">
                <pr:smNativeData xmlns:pr="smNativeData" xmlns="smNativeData" val="SMDATA_15_ZZdjYhMAAAAlAAAAZAAAAA8B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CiEAANkEAAD4KQAAagcAABAAAAAmAAAACAAAAP//////////"/>
              </a:ext>
            </a:extLst>
          </p:cNvSpPr>
          <p:nvPr/>
        </p:nvSpPr>
        <p:spPr>
          <a:xfrm>
            <a:off x="5370830" y="788035"/>
            <a:ext cx="1451610" cy="417195"/>
          </a:xfrm>
          <a:prstGeom prst="rect">
            <a:avLst/>
          </a:prstGeom>
          <a:solidFill>
            <a:srgbClr val="FFFFFF"/>
          </a:solidFill>
          <a:ln>
            <a:noFill/>
          </a:ln>
          <a:effectLst/>
        </p:spPr>
        <p:txBody>
          <a:bodyPr vert="horz" wrap="square" numCol="1" spcCol="215900" anchor="ctr"/>
          <a:lstStyle/>
          <a:p>
            <a:pPr algn="ctr">
              <a:defRPr lang="en-us" sz="3600" b="1" cap="none">
                <a:solidFill>
                  <a:srgbClr val="666666"/>
                </a:solidFill>
                <a:latin typeface="Avignon Pro" pitchFamily="0" charset="0"/>
                <a:ea typeface="Avignon Pro" pitchFamily="0" charset="0"/>
                <a:cs typeface="Avignon Pro" pitchFamily="0" charset="0"/>
              </a:defRPr>
            </a:pPr>
            <a:r>
              <a:t>2022</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BgkAAH4UAADmRgAAax0AABAAAAAmAAAACAAAAAEAAAAAAAAA"/>
              </a:ext>
            </a:extLst>
          </p:cNvSpPr>
          <p:nvPr>
            <p:ph type="title"/>
          </p:nvPr>
        </p:nvSpPr>
        <p:spPr>
          <a:xfrm>
            <a:off x="1466850" y="3331210"/>
            <a:ext cx="10058400" cy="1450975"/>
          </a:xfrm>
        </p:spPr>
        <p:txBody>
          <a:bodyPr/>
          <a:lstStyle/>
          <a:p>
            <a:pPr algn="ctr">
              <a:defRPr lang="en-us" sz="2800" b="1" cap="none">
                <a:solidFill>
                  <a:schemeClr val="tx1"/>
                </a:solidFill>
              </a:defRPr>
            </a:pPr>
            <a:r>
              <a:t> FROM THE ABOVE  IMAGE IT CAN OBSERVE THAT FAKE CREDIT CARDS ARE BEING USING MORE THAN THE REAL ONES</a:t>
            </a:r>
          </a:p>
          <a:p>
            <a:pPr>
              <a:defRPr lang="en-us" sz="2800" cap="none">
                <a:solidFill>
                  <a:schemeClr val="tx1"/>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4XHA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T4AAEknAAAASwAAWCkAABAAAAAmAAAACAAAAP//////////"/>
              </a:ext>
            </a:extLst>
          </p:cNvSpPr>
          <p:nvPr/>
        </p:nvSpPr>
        <p:spPr>
          <a:xfrm>
            <a:off x="10178415" y="6386195"/>
            <a:ext cx="2013585" cy="33464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61D-53DF-77B0-919A-A5E508D467F0}" type="slidenum">
              <a:rPr lang="en-us" sz="2000" cap="none"/>
              <a:t>13</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pic>
        <p:nvPicPr>
          <p:cNvPr id="2" name="Picture2"/>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M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LgTAAAxBAAAKDAAAH4bAAAQAAAAJgAAAAgAAAD//////////w=="/>
              </a:ext>
            </a:extLst>
          </p:cNvPicPr>
          <p:nvPr/>
        </p:nvPicPr>
        <p:blipFill>
          <a:blip r:embed="rId2"/>
          <a:stretch>
            <a:fillRect/>
          </a:stretch>
        </p:blipFill>
        <p:spPr>
          <a:xfrm>
            <a:off x="3205480" y="681355"/>
            <a:ext cx="4622800" cy="3787775"/>
          </a:xfrm>
          <a:prstGeom prst="rect">
            <a:avLst/>
          </a:prstGeom>
          <a:noFill/>
          <a:ln>
            <a:noFill/>
          </a:ln>
          <a:effectLst/>
        </p:spPr>
      </p:pic>
      <p:sp>
        <p:nvSpPr>
          <p:cNvPr id="3" name="Textbox1"/>
          <p:cNvSpPr txBox="1">
            <a:extLst>
              <a:ext uri="smNativeData">
                <pr:smNativeData xmlns:pr="smNativeData" xmlns="smNativeData" val="SMDATA_15_ZZdjYhMAAAAlAAAAEgAAAA8BAAAAkAAAAEgAAACQAAAASAAAAAAAAAAAAAAAAAAAAAEAAABQAAAAAAAAAAAA4D8AAAAAAADgPwAAAAAAAOA/AAAAAAAA4D8AAAAAAADgPwAAAAAAAOA/AAAAAAAA4D8AAAAAAADgPwAAAAAAAOA/AAAAAAAA4D8CAAAAjAAAAAAAAAAAAAAAAHD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oG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ZQMAANgYAAB1SAAA7yEAABAAAAAmAAAACAAAAP//////////"/>
              </a:ext>
            </a:extLst>
          </p:cNvSpPr>
          <p:nvPr/>
        </p:nvSpPr>
        <p:spPr>
          <a:xfrm>
            <a:off x="551815" y="4038600"/>
            <a:ext cx="11226800" cy="1477645"/>
          </a:xfrm>
          <a:prstGeom prst="rect">
            <a:avLst/>
          </a:prstGeom>
          <a:noFill/>
          <a:ln>
            <a:noFill/>
          </a:ln>
          <a:effectLst/>
        </p:spPr>
        <p:txBody>
          <a:bodyPr vert="horz" wrap="square" numCol="1" spcCol="215900" anchor="t"/>
          <a:lstStyle/>
          <a:p>
            <a:pPr>
              <a:defRPr lang="en-us" sz="2500" cap="none">
                <a:latin typeface="Times New Roman" pitchFamily="1" charset="0"/>
                <a:ea typeface="Times New Roman" pitchFamily="1" charset="0"/>
                <a:cs typeface="Times New Roman" pitchFamily="1" charset="0"/>
              </a:defRPr>
            </a:pPr>
            <a:r>
              <a:t>The above pictures is a general example of how credit card fraud actually done.</a:t>
            </a:r>
          </a:p>
          <a:p>
            <a:pPr>
              <a:buFont typeface="Wingdings" pitchFamily="2" charset="2"/>
              <a:buChar char=""/>
              <p:prBullet>
                <a:buRound/>
              </p:prBullet>
              <a:defRPr lang="en-us" sz="2500" cap="none">
                <a:latin typeface="Times New Roman" pitchFamily="1" charset="0"/>
                <a:ea typeface="Times New Roman" pitchFamily="1" charset="0"/>
                <a:cs typeface="Times New Roman" pitchFamily="1" charset="0"/>
              </a:defRPr>
            </a:pPr>
            <a:r>
              <a:t>A hacker or an person gets your credit card details through darknet or any other way</a:t>
            </a:r>
          </a:p>
          <a:p>
            <a:pPr>
              <a:buFont typeface="Wingdings" pitchFamily="2" charset="2"/>
              <a:buChar char=""/>
              <p:prBullet>
                <a:buRound/>
              </p:prBullet>
              <a:defRPr lang="en-us" sz="2500" cap="none">
                <a:latin typeface="Times New Roman" pitchFamily="1" charset="0"/>
                <a:ea typeface="Times New Roman" pitchFamily="1" charset="0"/>
                <a:cs typeface="Times New Roman" pitchFamily="1" charset="0"/>
              </a:defRPr>
            </a:pPr>
            <a:r>
              <a:t>That person will brought the prodctt through your card and the will resell the product to other person in any mode</a:t>
            </a:r>
          </a:p>
        </p:txBody>
      </p:sp>
      <p:pic>
        <p:nvPicPr>
          <p:cNvPr id="4" name="Picture3"/>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I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Mw3AABZBQAAJEcAALEUAAAQAAAAJgAAAAgAAAD//////////w=="/>
              </a:ext>
            </a:extLst>
          </p:cNvPicPr>
          <p:nvPr/>
        </p:nvPicPr>
        <p:blipFill>
          <a:blip r:embed="rId3"/>
          <a:stretch>
            <a:fillRect/>
          </a:stretch>
        </p:blipFill>
        <p:spPr>
          <a:xfrm>
            <a:off x="9070340" y="869315"/>
            <a:ext cx="2494280" cy="2494280"/>
          </a:xfrm>
          <a:prstGeom prst="rect">
            <a:avLst/>
          </a:prstGeom>
          <a:noFill/>
          <a:ln>
            <a:noFill/>
          </a:ln>
          <a:effectLst/>
        </p:spPr>
      </p:pic>
      <p:pic>
        <p:nvPicPr>
          <p:cNvPr id="5" name="Picture4"/>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sp>
        <p:nvSpPr>
          <p:cNvPr id="6"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7"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D0AACgnAAAASwAAeykAABAAAAAmAAAACAAAAP//////////"/>
              </a:ext>
            </a:extLst>
          </p:cNvSpPr>
          <p:nvPr/>
        </p:nvSpPr>
        <p:spPr>
          <a:xfrm>
            <a:off x="10015220" y="6365240"/>
            <a:ext cx="2176780" cy="37782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5E1A-54DF-77A8-919A-A2FD10D467F7}" type="slidenum">
              <a:rPr lang="en-us" sz="2000" cap="none"/>
              <a:t>14</a:t>
            </a:fld>
            <a:endParaRPr lang="en-us" sz="2000" cap="none"/>
          </a:p>
        </p:txBody>
      </p:sp>
      <p:pic>
        <p:nvPicPr>
          <p:cNvPr id="8" name="Picture1"/>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OkCAADCBwAA+RQAAAwRAAAQAAAAJgAAAAgAAAD//////////w=="/>
              </a:ext>
            </a:extLst>
          </p:cNvPicPr>
          <p:nvPr/>
        </p:nvPicPr>
        <p:blipFill>
          <a:blip r:embed="rId5"/>
          <a:stretch>
            <a:fillRect/>
          </a:stretch>
        </p:blipFill>
        <p:spPr>
          <a:xfrm>
            <a:off x="473075" y="1261110"/>
            <a:ext cx="2936240" cy="151003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ZZdjYhMAAAAlAAAAEgAAAE8BAAAAkAAAAEgAAACQAAAASAAAAAAAAAAAAAAAAAAAAAEAAABQAAAAAAAAAAAA4D8AAAAAAADgPwAAAAAAAOA/AAAAAAAA4D8AAAAAAADgPwAAAAAAAOA/AAAAAAAA4D8AAAAAAADgPwAAAAAAAOA/AAAAAAAA4D8CAAAAjAAAAAAAAAAAAAAAAHD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o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rAEAANkZAAC8RgAAqSIAABAgAAAmAAAACAAAAP//////////"/>
              </a:ext>
            </a:extLst>
          </p:cNvSpPr>
          <p:nvPr/>
        </p:nvSpPr>
        <p:spPr>
          <a:xfrm>
            <a:off x="271780" y="4201795"/>
            <a:ext cx="11226800" cy="1432560"/>
          </a:xfrm>
          <a:prstGeom prst="rect">
            <a:avLst/>
          </a:prstGeom>
          <a:noFill/>
          <a:ln>
            <a:noFill/>
          </a:ln>
          <a:effectLst/>
        </p:spPr>
        <p:txBody>
          <a:bodyPr vert="horz" wrap="square" numCol="1" spcCol="215900" anchor="t"/>
          <a:lstStyle/>
          <a:p>
            <a:pPr>
              <a:buFont typeface="Wingdings" pitchFamily="2" charset="2"/>
              <a:buChar char=""/>
              <p:prBullet>
                <a:buRound/>
              </p:prBullet>
              <a:defRPr lang="en-us" sz="2200" cap="none"/>
            </a:pPr>
            <a:r>
              <a:t>But the money that is lost is for the retailer who sold the product and for us.</a:t>
            </a:r>
          </a:p>
          <a:p>
            <a:pPr>
              <a:buFont typeface="Wingdings" pitchFamily="2" charset="2"/>
              <a:buChar char=""/>
              <p:prBullet>
                <a:buRound/>
              </p:prBullet>
              <a:defRPr lang="en-us" sz="2200" cap="none"/>
            </a:pPr>
            <a:r>
              <a:t>We may raise the complain and don’t pay for that but the retailer will lost all his money on the product</a:t>
            </a:r>
          </a:p>
          <a:p>
            <a:pPr>
              <a:buFont typeface="Wingdings" pitchFamily="2" charset="2"/>
              <a:buChar char=""/>
              <p:prBullet>
                <a:buRound/>
              </p:prBullet>
              <a:defRPr lang="en-us" sz="2200" cap="none"/>
            </a:pPr>
            <a:r>
              <a:t>So to avoid this kind of frauds we are  doing this project.</a:t>
            </a:r>
          </a:p>
        </p:txBody>
      </p:sp>
      <p:pic>
        <p:nvPicPr>
          <p:cNvPr id="3" name="Picture1"/>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KUGAAClBgAA9B8AAKMUAAAQAAAAJgAAAAgAAAD//////////w=="/>
              </a:ext>
            </a:extLst>
          </p:cNvPicPr>
          <p:nvPr/>
        </p:nvPicPr>
        <p:blipFill>
          <a:blip r:embed="rId2"/>
          <a:stretch>
            <a:fillRect/>
          </a:stretch>
        </p:blipFill>
        <p:spPr>
          <a:xfrm>
            <a:off x="1080135" y="1080135"/>
            <a:ext cx="4114165" cy="2274570"/>
          </a:xfrm>
          <a:prstGeom prst="rect">
            <a:avLst/>
          </a:prstGeom>
          <a:noFill/>
          <a:ln>
            <a:noFill/>
          </a:ln>
          <a:effectLst/>
        </p:spPr>
      </p:pic>
      <p:pic>
        <p:nvPicPr>
          <p:cNvPr id="4" name="Picture2"/>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MMtAAAjAwAA8EEAAFAXAAAQAAAAJgAAAAgAAAD//////////w=="/>
              </a:ext>
            </a:extLst>
          </p:cNvPicPr>
          <p:nvPr/>
        </p:nvPicPr>
        <p:blipFill>
          <a:blip r:embed="rId3"/>
          <a:stretch>
            <a:fillRect/>
          </a:stretch>
        </p:blipFill>
        <p:spPr>
          <a:xfrm>
            <a:off x="7439025" y="509905"/>
            <a:ext cx="3279775" cy="3279775"/>
          </a:xfrm>
          <a:prstGeom prst="rect">
            <a:avLst/>
          </a:prstGeom>
          <a:noFill/>
          <a:ln>
            <a:noFill/>
          </a:ln>
          <a:effectLst/>
        </p:spPr>
      </p:pic>
      <p:pic>
        <p:nvPicPr>
          <p:cNvPr id="5" name="Picture3"/>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mPjx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sp>
        <p:nvSpPr>
          <p:cNvPr id="6"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7"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D0AACgnAAAASwAAeykAABAAAAAmAAAACAAAAP//////////"/>
              </a:ext>
            </a:extLst>
          </p:cNvSpPr>
          <p:nvPr/>
        </p:nvSpPr>
        <p:spPr>
          <a:xfrm>
            <a:off x="10015220" y="6365240"/>
            <a:ext cx="2176780" cy="37782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A1A-54DF-77BC-919A-A2E904D467F7}" type="slidenum">
              <a:rPr lang="en-us" sz="2000" cap="none"/>
              <a:t>15</a:t>
            </a:fld>
            <a:endParaRPr lang="en-us" sz="20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AJOs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sp>
        <p:nvSpPr>
          <p:cNvPr id="3"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4"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D0AAEknAAAASwAAnCkAABAAAAAmAAAACAAAAP//////////"/>
              </a:ext>
            </a:extLst>
          </p:cNvSpPr>
          <p:nvPr/>
        </p:nvSpPr>
        <p:spPr>
          <a:xfrm>
            <a:off x="10015220" y="6386195"/>
            <a:ext cx="2176780" cy="37782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66D9-97DF-7790-919A-61C528D46734}" type="slidenum">
              <a:rPr lang="en-us" sz="2000" cap="none"/>
              <a:t>16</a:t>
            </a:fld>
            <a:endParaRPr lang="en-us" sz="2000" cap="none"/>
          </a:p>
        </p:txBody>
      </p:sp>
      <p:pic>
        <p:nvPicPr>
          <p:cNvPr id="5"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4"/>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4AYAAMIbAADARAAAryQAABAAAAAmAAAACAAAAAEAAAAAAAAA"/>
              </a:ext>
            </a:extLst>
          </p:cNvSpPr>
          <p:nvPr>
            <p:ph type="title"/>
          </p:nvPr>
        </p:nvSpPr>
        <p:spPr>
          <a:xfrm>
            <a:off x="1117600" y="4512310"/>
            <a:ext cx="10058400" cy="1450975"/>
          </a:xfrm>
        </p:spPr>
        <p:txBody>
          <a:bodyPr/>
          <a:lstStyle/>
          <a:p>
            <a:pPr>
              <a:defRPr lang="en-us"/>
            </a:pPr>
            <a:r>
              <a:rPr lang="en-us" b="1" u="sng" cap="none"/>
              <a:t>Abstract:</a:t>
            </a:r>
            <a:r>
              <a:t> </a:t>
            </a:r>
          </a:p>
          <a:p>
            <a:pPr>
              <a:defRPr lang="en-us" sz="3800" cap="none"/>
            </a:pPr>
          </a:p>
          <a:p>
            <a:pPr>
              <a:buFont typeface="Wingdings" pitchFamily="2" charset="2"/>
              <a:buChar char=""/>
              <p:prBullet>
                <a:buRound/>
              </p:prBullet>
              <a:defRPr lang="en-us" sz="3800" cap="none">
                <a:latin typeface="Times New Roman" pitchFamily="1" charset="0"/>
                <a:ea typeface="Times New Roman" pitchFamily="1" charset="0"/>
                <a:cs typeface="Times New Roman" pitchFamily="1" charset="0"/>
              </a:defRPr>
            </a:pPr>
            <a:r>
              <a:t>In our project, mainly focussed on credit card fraud detection for in real world.Intially we collect credit card datasets for trained dataset.</a:t>
            </a:r>
          </a:p>
          <a:p>
            <a:pPr>
              <a:buFont typeface="Wingdings" pitchFamily="2" charset="2"/>
              <a:buChar char=""/>
              <p:prBullet>
                <a:buRound/>
              </p:prBullet>
              <a:defRPr lang="en-us" sz="3800" cap="none">
                <a:latin typeface="Times New Roman" pitchFamily="1" charset="0"/>
                <a:ea typeface="Times New Roman" pitchFamily="1" charset="0"/>
                <a:cs typeface="Times New Roman" pitchFamily="1" charset="0"/>
              </a:defRPr>
            </a:pPr>
            <a:r>
              <a:t>After classification process of random forest algorithm using the already analysing data set and user provide current dataset .Finally optimizing</a:t>
            </a:r>
          </a:p>
          <a:p>
            <a:pPr>
              <a:buFont typeface="Wingdings" pitchFamily="2" charset="2"/>
              <a:buChar char=""/>
              <p:prBullet>
                <a:buRound/>
              </p:prBullet>
              <a:defRPr lang="en-us" sz="3800" cap="none">
                <a:latin typeface="Times New Roman" pitchFamily="1" charset="0"/>
                <a:ea typeface="Times New Roman" pitchFamily="1" charset="0"/>
                <a:cs typeface="Times New Roman" pitchFamily="1" charset="0"/>
              </a:defRPr>
            </a:pPr>
            <a:r>
              <a:t>The result indicate about the optimal accuracy for Random Forest are 99.98% respectively the accuracy of the result data</a:t>
            </a: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5"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nD0AACgnAAAASwAAeykAABAAAAAmAAAACAAAAP//////////"/>
              </a:ext>
            </a:extLst>
          </p:cNvSpPr>
          <p:nvPr/>
        </p:nvSpPr>
        <p:spPr>
          <a:xfrm>
            <a:off x="10015220" y="6365240"/>
            <a:ext cx="2176780" cy="37782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BEB-A5DF-77BD-919A-53E805D46706}" type="slidenum">
              <a:rPr lang="en-us" sz="2000" cap="none"/>
              <a:t>17</a:t>
            </a:fld>
            <a:endParaRPr lang="en-us" sz="2000" cap="none"/>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VgUAAFwZAAD5RwAA/iEAABAAAAAmAAAACAAAAAEAAAAAAAAA"/>
              </a:ext>
            </a:extLst>
          </p:cNvSpPr>
          <p:nvPr>
            <p:ph type="title"/>
          </p:nvPr>
        </p:nvSpPr>
        <p:spPr>
          <a:xfrm>
            <a:off x="867410" y="4122420"/>
            <a:ext cx="10832465" cy="1403350"/>
          </a:xfrm>
        </p:spPr>
        <p:txBody>
          <a:bodyPr/>
          <a:lstStyle/>
          <a:p>
            <a:pPr>
              <a:defRPr lang="en-us" b="1" u="sng" cap="none">
                <a:latin typeface="Times New Roman" pitchFamily="1" charset="0"/>
                <a:ea typeface="Times New Roman" pitchFamily="1" charset="0"/>
                <a:cs typeface="Times New Roman" pitchFamily="1" charset="0"/>
              </a:defRPr>
            </a:pPr>
            <a:r>
              <a:t>Software and Hardware Requriments:</a:t>
            </a:r>
          </a:p>
          <a:p>
            <a:pPr>
              <a:defRPr lang="en-us" sz="4400" b="1" u="sng" cap="none">
                <a:latin typeface="Times New Roman" pitchFamily="1" charset="0"/>
                <a:ea typeface="Times New Roman" pitchFamily="1" charset="0"/>
                <a:cs typeface="Times New Roman" pitchFamily="1" charset="0"/>
              </a:defRPr>
            </a:pPr>
          </a:p>
          <a:p>
            <a:pPr>
              <a:defRPr lang="en-us" sz="4400" b="1" u="sng" cap="none">
                <a:latin typeface="Times New Roman" pitchFamily="1" charset="0"/>
                <a:ea typeface="Times New Roman" pitchFamily="1" charset="0"/>
                <a:cs typeface="Times New Roman" pitchFamily="1" charset="0"/>
              </a:defRPr>
            </a:pPr>
          </a:p>
          <a:p>
            <a:pPr>
              <a:buNone/>
              <p:prBullet>
                <a:buNone/>
              </p:prBullet>
              <a:defRPr lang="en-us" sz="4000" b="1" cap="none">
                <a:latin typeface="Times New Roman" pitchFamily="1" charset="0"/>
                <a:ea typeface="Times New Roman" pitchFamily="1" charset="0"/>
                <a:cs typeface="Times New Roman" pitchFamily="1" charset="0"/>
              </a:defRPr>
            </a:pPr>
            <a:r>
              <a:t>Hardware:</a:t>
            </a:r>
          </a:p>
          <a:p>
            <a:pPr>
              <a:buFont typeface="Wingdings" pitchFamily="2" charset="2"/>
              <a:buChar char=""/>
              <p:prBullet>
                <a:buRound/>
              </p:prBullet>
              <a:defRPr lang="en-us" sz="3500" cap="none">
                <a:latin typeface="Times New Roman" pitchFamily="1" charset="0"/>
                <a:ea typeface="Times New Roman" pitchFamily="1" charset="0"/>
                <a:cs typeface="Times New Roman" pitchFamily="1" charset="0"/>
              </a:defRPr>
            </a:pPr>
            <a:r>
              <a:t>OS - Windows 7/8/10 or 11(32 and 64 bit)</a:t>
            </a:r>
          </a:p>
          <a:p>
            <a:pPr>
              <a:buFont typeface="Wingdings" pitchFamily="2" charset="2"/>
              <a:buChar char=""/>
              <p:prBullet>
                <a:buRound/>
              </p:prBullet>
              <a:defRPr lang="en-us" sz="3500" cap="none">
                <a:latin typeface="Times New Roman" pitchFamily="1" charset="0"/>
                <a:ea typeface="Times New Roman" pitchFamily="1" charset="0"/>
                <a:cs typeface="Times New Roman" pitchFamily="1" charset="0"/>
              </a:defRPr>
            </a:pPr>
            <a:r>
              <a:t>RAM - 4GB</a:t>
            </a:r>
          </a:p>
          <a:p>
            <a:pPr>
              <a:buNone/>
              <p:prBullet>
                <a:buNone/>
              </p:prBullet>
              <a:defRPr lang="en-us" sz="4000" cap="none">
                <a:latin typeface="Times New Roman" pitchFamily="1" charset="0"/>
                <a:ea typeface="Times New Roman" pitchFamily="1" charset="0"/>
                <a:cs typeface="Times New Roman" pitchFamily="1" charset="0"/>
              </a:defRPr>
            </a:pPr>
          </a:p>
          <a:p>
            <a:pPr>
              <a:buNone/>
              <p:prBullet>
                <a:buNone/>
              </p:prBullet>
              <a:defRPr lang="en-us" sz="4000" b="1" cap="none">
                <a:latin typeface="Times New Roman" pitchFamily="1" charset="0"/>
                <a:ea typeface="Times New Roman" pitchFamily="1" charset="0"/>
                <a:cs typeface="Times New Roman" pitchFamily="1" charset="0"/>
              </a:defRPr>
            </a:pPr>
            <a:r>
              <a:t>Software:</a:t>
            </a:r>
          </a:p>
          <a:p>
            <a:pPr>
              <a:buFont typeface="Wingdings" pitchFamily="2" charset="2"/>
              <a:buChar char=""/>
              <p:prBullet>
                <a:buRound/>
              </p:prBullet>
              <a:defRPr lang="en-us" sz="3500" cap="none">
                <a:latin typeface="Times New Roman" pitchFamily="1" charset="0"/>
                <a:ea typeface="Times New Roman" pitchFamily="1" charset="0"/>
                <a:cs typeface="Times New Roman" pitchFamily="1" charset="0"/>
              </a:defRPr>
            </a:pPr>
            <a:r>
              <a:t>Python </a:t>
            </a:r>
          </a:p>
          <a:p>
            <a:pPr>
              <a:buFont typeface="Wingdings" pitchFamily="2" charset="2"/>
              <a:buChar char=""/>
              <p:prBullet>
                <a:buRound/>
              </p:prBullet>
              <a:defRPr lang="en-us" sz="3500" cap="none">
                <a:latin typeface="Times New Roman" pitchFamily="1" charset="0"/>
                <a:ea typeface="Times New Roman" pitchFamily="1" charset="0"/>
                <a:cs typeface="Times New Roman" pitchFamily="1" charset="0"/>
              </a:defRPr>
            </a:pPr>
            <a:r>
              <a:t>Anaconda</a:t>
            </a:r>
          </a:p>
        </p:txBody>
      </p:sp>
      <p:sp>
        <p:nvSpPr>
          <p:cNvPr id="3"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ZAYAAFonAACYPgAAiykAABAAAAAmAAAACAAAAP//////////"/>
              </a:ext>
            </a:extLst>
          </p:cNvSpPr>
          <p:nvPr/>
        </p:nvSpPr>
        <p:spPr>
          <a:xfrm>
            <a:off x="1038860" y="6396990"/>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pic>
        <p:nvPicPr>
          <p:cNvPr id="4"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5"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jz4AAEknAAAASwAAjykAABAAAAAmAAAACAAAAP//////////"/>
              </a:ext>
            </a:extLst>
          </p:cNvSpPr>
          <p:nvPr/>
        </p:nvSpPr>
        <p:spPr>
          <a:xfrm>
            <a:off x="10169525" y="6386195"/>
            <a:ext cx="2022475" cy="36957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7F55-1BDF-7789-919A-EDDC31D467B8}" type="slidenum">
              <a:rPr lang="en-us" sz="2000" cap="none"/>
              <a:t>18</a:t>
            </a:fld>
            <a:endParaRPr lang="en-us" sz="2000" cap="none"/>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 Number Placeholder 7"/>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5+bmA8zMzADAwP8Af39/AAAAAAAAAAAAAAAAAAAAAAAAAAAAIQAAABgAAAAUAAAAU0AAAEknAABmSAAAiCkAABAAAAAmAAAACAAAAAEAAAAAAAAA"/>
              </a:ext>
            </a:extLst>
          </p:cNvSpPr>
          <p:nvPr>
            <p:ph type="sldNum" sz="quarter" idx="12"/>
          </p:nvPr>
        </p:nvSpPr>
        <p:spPr>
          <a:xfrm>
            <a:off x="10456545" y="6386195"/>
            <a:ext cx="1312545" cy="365125"/>
          </a:xfrm>
        </p:spPr>
        <p:txBody>
          <a:bodyPr/>
          <a:lstStyle/>
          <a:p>
            <a:pPr>
              <a:defRPr lang="en-us"/>
            </a:pPr>
            <a:fld id="{32220A9D-D3DF-77FC-919A-25A944D46770}" type="slidenum">
              <a:rPr lang="en-us" sz="2000" cap="none"/>
              <a:t>2</a:t>
            </a:fld>
            <a:endParaRPr lang="en-us" sz="2000" cap="none"/>
          </a:p>
        </p:txBody>
      </p:sp>
      <p:sp>
        <p:nvSpPr>
          <p:cNvPr id="3" name="Footer Placeholder 4"/>
          <p:cNvSpPr>
            <a:spLocks noGrp="1" noChangeArrowheads="1"/>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AAAAAEAAAAAAAAAAAAAAAAAAAAAAAAAAAAAAAAAAAAAAAAAAAAAAAB/f38A5+bmA8zMzADAwP8Af39/AAAAAAAAAAAAAAAAAAAAAAAAAAAAIQAAABgAAAAUAAAAlAYAAEknAADIPgAAeikAABAAAAAmAAAACAAAAAEAAAAAAAAA"/>
              </a:ext>
            </a:extLst>
          </p:cNvSpPr>
          <p:nvPr>
            <p:ph type="ftr" sz="quarter" idx="11"/>
          </p:nvPr>
        </p:nvSpPr>
        <p:spPr>
          <a:xfrm>
            <a:off x="1069340" y="6386195"/>
            <a:ext cx="9136380" cy="356235"/>
          </a:xfrm>
        </p:spPr>
        <p:txBody>
          <a:bodyPr/>
          <a:lstStyle/>
          <a:p>
            <a:pPr algn="l">
              <a:defRPr lang="en-us"/>
            </a:pPr>
            <a:r>
              <a:rPr lang="en-us" sz="2000" cap="all"/>
              <a:t>DEPARTMENT OF COMPUTER SCIENCE AND ENGINEERING</a:t>
            </a:r>
            <a:endParaRPr lang="en-us" sz="2000" cap="all"/>
          </a:p>
        </p:txBody>
      </p:sp>
      <p:pic>
        <p:nvPicPr>
          <p:cNvPr id="4" name="Picture 10"/>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pic>
        <p:nvPicPr>
          <p:cNvPr id="5" name="Picture 14"/>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sp>
        <p:nvSpPr>
          <p:cNvPr id="6" name="Rectangle 2"/>
          <p:cNvSpPr>
            <a:extLst>
              <a:ext uri="smNativeData">
                <pr:smNativeData xmlns:pr="smNativeData" xmlns="smNativeData" val="SMDATA_15_ZZdjYh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J/f38A5+bmA8zMzADAwP8Af39/AAAAAAAAAAAAAAAAAAAAAAAAAAAAIQAAABgAAAAUAAAAvAAAAEoFAABRNQAAGggAABAgAAAmAAAACAAAAP//////////"/>
              </a:ext>
            </a:extLst>
          </p:cNvSpPr>
          <p:nvPr/>
        </p:nvSpPr>
        <p:spPr>
          <a:xfrm>
            <a:off x="119380" y="859790"/>
            <a:ext cx="8547735" cy="457200"/>
          </a:xfrm>
          <a:prstGeom prst="rect">
            <a:avLst/>
          </a:prstGeom>
          <a:noFill/>
          <a:ln>
            <a:noFill/>
          </a:ln>
          <a:effectLst/>
        </p:spPr>
        <p:txBody>
          <a:bodyPr vert="horz" wrap="square" lIns="91440" tIns="45720" rIns="91440" bIns="45720" numCol="1" spcCol="215900" anchor="ctr"/>
          <a:lstStyle/>
          <a:p>
            <a:pPr marL="0" marR="0" indent="0" algn="l" defTabSz="914400">
              <a:lnSpc>
                <a:spcPct val="100000"/>
              </a:lnSpc>
              <a:spcBef>
                <a:spcPts val="0"/>
              </a:spcBef>
              <a:spcAft>
                <a:spcPts val="0"/>
              </a:spcAft>
              <a:buNone/>
              <p:prBullet>
                <a:buNone/>
              </p:prBullet>
              <a:tabLst/>
              <a:defRPr lang="en-us" cap="none">
                <a:solidFill>
                  <a:srgbClr val="FF0000"/>
                </a:solidFill>
              </a:defRPr>
            </a:pPr>
            <a:r>
              <a:rPr lang="en-us" sz="2400" b="1" cap="none">
                <a:latin typeface="Times New Roman" pitchFamily="1" charset="0"/>
                <a:ea typeface="Calibri" pitchFamily="2" charset="0"/>
                <a:cs typeface="Times New Roman" pitchFamily="1" charset="0"/>
              </a:rPr>
              <a:t>AGENDA : Detection of the fake credit card transcations</a:t>
            </a:r>
            <a:endParaRPr lang="en-us" sz="2400" b="1" cap="none">
              <a:latin typeface="Times New Roman" pitchFamily="1" charset="0"/>
              <a:ea typeface="Calibri" pitchFamily="2" charset="0"/>
              <a:cs typeface="Times New Roman" pitchFamily="1" charset="0"/>
            </a:endParaRPr>
          </a:p>
        </p:txBody>
      </p:sp>
      <p:sp>
        <p:nvSpPr>
          <p:cNvPr id="7" name="Rectangle 2"/>
          <p:cNvSpPr>
            <a:extLst>
              <a:ext uri="smNativeData">
                <pr:smNativeData xmlns:pr="smNativeData" xmlns="smNativeData" val="SMDATA_15_ZZdjYh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J/f38A5+bmA8zMzADAwP8Af39/AAAAAAAAAAAAAAAAAAAAAAAAAAAAIQAAABgAAAAUAAAAvAAAAB8BAAD7KwAALwYAABAgAAAmAAAACAAAAP//////////"/>
              </a:ext>
            </a:extLst>
          </p:cNvSpPr>
          <p:nvPr/>
        </p:nvSpPr>
        <p:spPr>
          <a:xfrm>
            <a:off x="119380" y="182245"/>
            <a:ext cx="7030085" cy="822960"/>
          </a:xfrm>
          <a:prstGeom prst="rect">
            <a:avLst/>
          </a:prstGeom>
          <a:noFill/>
          <a:ln>
            <a:noFill/>
          </a:ln>
          <a:effectLst/>
        </p:spPr>
        <p:txBody>
          <a:bodyPr vert="horz" wrap="square" lIns="91440" tIns="45720" rIns="91440" bIns="45720" numCol="1" spcCol="215900" anchor="ctr"/>
          <a:lstStyle/>
          <a:p>
            <a:pPr marL="0" marR="0" indent="0" algn="l" defTabSz="914400">
              <a:lnSpc>
                <a:spcPct val="100000"/>
              </a:lnSpc>
              <a:spcBef>
                <a:spcPts val="0"/>
              </a:spcBef>
              <a:spcAft>
                <a:spcPts val="0"/>
              </a:spcAft>
              <a:buNone/>
              <p:prBullet>
                <a:buNone/>
              </p:prBullet>
              <a:tabLst/>
              <a:defRPr lang="en-us"/>
            </a:pPr>
            <a:r>
              <a:rPr lang="en-us" sz="2400" b="1" cap="none">
                <a:latin typeface="Times New Roman" pitchFamily="1" charset="0"/>
                <a:ea typeface="Calibri" pitchFamily="2" charset="0"/>
                <a:cs typeface="Times New Roman" pitchFamily="1" charset="0"/>
              </a:rPr>
              <a:t>PRESENTATION :  FINAL REVIEW </a:t>
            </a:r>
            <a:endParaRPr lang="en-us" sz="2400" cap="none"/>
          </a:p>
          <a:p>
            <a:pPr marL="0" marR="0" indent="0" algn="l" defTabSz="914400">
              <a:lnSpc>
                <a:spcPct val="100000"/>
              </a:lnSpc>
              <a:spcBef>
                <a:spcPts val="0"/>
              </a:spcBef>
              <a:spcAft>
                <a:spcPts val="0"/>
              </a:spcAft>
              <a:buNone/>
              <p:prBullet>
                <a:buNone/>
              </p:prBullet>
              <a:tabLst/>
              <a:defRPr lang="en-us"/>
            </a:pPr>
            <a:endParaRPr lang="en-us" sz="2400" cap="none">
              <a:latin typeface="Arial" pitchFamily="2" charset="0"/>
              <a:ea typeface="Calibri" pitchFamily="2" charset="0"/>
              <a:cs typeface="Calibri" pitchFamily="2" charset="0"/>
            </a:endParaRPr>
          </a:p>
        </p:txBody>
      </p:sp>
      <p:sp>
        <p:nvSpPr>
          <p:cNvPr id="8" name="TextBox 2"/>
          <p:cNvSpPr>
            <a:extLst>
              <a:ext uri="smNativeData">
                <pr:smNativeData xmlns:pr="smNativeData" xmlns="smNativeData" val="SMDATA_15_ZZdjYh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AAAAB/f38A5+bmA8zMzADAwP8Af39/AAAAAAAAAAAAAAAAAAAAAAAAAAAAIQAAABgAAAAUAAAAOggAAGgHAAAxSQAAOB8AABAgAAAmAAAACAAAAP//////////"/>
              </a:ext>
            </a:extLst>
          </p:cNvSpPr>
          <p:nvPr/>
        </p:nvSpPr>
        <p:spPr>
          <a:xfrm>
            <a:off x="1337310" y="1203960"/>
            <a:ext cx="10560685" cy="3870960"/>
          </a:xfrm>
          <a:prstGeom prst="rect">
            <a:avLst/>
          </a:prstGeom>
          <a:noFill/>
          <a:ln>
            <a:noFill/>
          </a:ln>
          <a:effectLst/>
        </p:spPr>
        <p:txBody>
          <a:bodyPr vert="horz" wrap="square" lIns="91440" tIns="45720" rIns="91440" bIns="45720" numCol="1" spcCol="215900" anchor="t"/>
          <a:lstStyle/>
          <a:p>
            <a:pPr>
              <a:lnSpc>
                <a:spcPct val="200000"/>
              </a:lnSpc>
              <a:defRPr lang="en-us"/>
            </a:pPr>
            <a:r>
              <a:rPr lang="en-us" sz="2800" b="1" u="sng" cap="none">
                <a:latin typeface="Times New Roman" pitchFamily="1" charset="0"/>
                <a:ea typeface="Calibri" pitchFamily="2" charset="0"/>
                <a:cs typeface="Times New Roman" pitchFamily="1" charset="0"/>
              </a:rPr>
              <a:t>Objective:</a:t>
            </a:r>
            <a:r>
              <a:rPr lang="en-us" sz="2400" b="1" cap="none">
                <a:latin typeface="Times New Roman" pitchFamily="1" charset="0"/>
                <a:ea typeface="Calibri" pitchFamily="2" charset="0"/>
                <a:cs typeface="Times New Roman" pitchFamily="1" charset="0"/>
              </a:rPr>
              <a:t>Credit Card Fraud Detection Using Machine Learning </a:t>
            </a:r>
            <a:endParaRPr lang="en-us" sz="2400" b="1" cap="none">
              <a:latin typeface="Times New Roman" pitchFamily="1" charset="0"/>
              <a:ea typeface="Calibri" pitchFamily="2" charset="0"/>
              <a:cs typeface="Times New Roman" pitchFamily="1" charset="0"/>
            </a:endParaRPr>
          </a:p>
          <a:p>
            <a:pPr>
              <a:lnSpc>
                <a:spcPct val="200000"/>
              </a:lnSpc>
              <a:defRPr lang="en-us"/>
            </a:pPr>
            <a:r>
              <a:rPr lang="en-us" sz="2400" b="1" u="sng" cap="none">
                <a:latin typeface="Times New Roman" pitchFamily="1" charset="0"/>
                <a:ea typeface="Calibri" pitchFamily="2" charset="0"/>
                <a:cs typeface="Times New Roman" pitchFamily="1" charset="0"/>
              </a:rPr>
              <a:t>Methodology:</a:t>
            </a:r>
            <a:r>
              <a:rPr lang="en-us" sz="2400" b="1" cap="none">
                <a:latin typeface="Times New Roman" pitchFamily="1" charset="0"/>
                <a:ea typeface="Calibri" pitchFamily="2" charset="0"/>
                <a:cs typeface="Times New Roman" pitchFamily="1" charset="0"/>
              </a:rPr>
              <a:t>Using Random Forest Machine learning algorthim to find the fraud or fake transcations</a:t>
            </a:r>
            <a:endParaRPr lang="en-us" sz="2400" b="1" cap="none">
              <a:latin typeface="Times New Roman" pitchFamily="1" charset="0"/>
              <a:ea typeface="Calibri" pitchFamily="2" charset="0"/>
              <a:cs typeface="Times New Roman" pitchFamily="1" charset="0"/>
            </a:endParaRPr>
          </a:p>
          <a:p>
            <a:pPr>
              <a:lnSpc>
                <a:spcPct val="200000"/>
              </a:lnSpc>
              <a:defRPr lang="en-us"/>
            </a:pPr>
            <a:r>
              <a:rPr lang="en-us" sz="2400" b="1" u="sng" cap="none">
                <a:latin typeface="Times New Roman" pitchFamily="1" charset="0"/>
                <a:ea typeface="Calibri" pitchFamily="2" charset="0"/>
                <a:cs typeface="Times New Roman" pitchFamily="1" charset="0"/>
              </a:rPr>
              <a:t>Applications</a:t>
            </a:r>
            <a:r>
              <a:rPr lang="en-us" sz="2400" b="1" cap="none">
                <a:latin typeface="Times New Roman" pitchFamily="1" charset="0"/>
                <a:ea typeface="Calibri" pitchFamily="2" charset="0"/>
                <a:cs typeface="Times New Roman" pitchFamily="1" charset="0"/>
              </a:rPr>
              <a:t>:Trying to decreasing fake Credit cards transcations</a:t>
            </a:r>
            <a:endParaRPr lang="en-us" sz="2400" b="1" cap="none">
              <a:latin typeface="Times New Roman" pitchFamily="1" charset="0"/>
              <a:ea typeface="Calibri" pitchFamily="2" charset="0"/>
              <a:cs typeface="Times New Roman" pitchFamily="1" charset="0"/>
            </a:endParaRPr>
          </a:p>
          <a:p>
            <a:pPr>
              <a:lnSpc>
                <a:spcPct val="200000"/>
              </a:lnSpc>
              <a:defRPr lang="en-in" sz="2400" b="1" cap="none">
                <a:latin typeface="Times New Roman" pitchFamily="1" charset="0"/>
                <a:ea typeface="Calibri" pitchFamily="2" charset="0"/>
                <a:cs typeface="Times New Roman" pitchFamily="1" charset="0"/>
              </a:defRPr>
            </a:pPr>
          </a:p>
        </p:txBody>
      </p:sp>
    </p:spTree>
  </p:cSld>
  <p:clrMapOvr>
    <a:masterClrMapping/>
  </p:clrMapOvr>
  <p:timing>
    <p:tnLst>
      <p:par>
        <p:cTn id="1" dur="indefinite" restart="never" nodeType="tmRoot"/>
      </p:par>
    </p:tnLst>
  </p:timing>
  <p:hf hdr="0" dt="0">
    <p:prHF dtFmt="0" ftrStr="DEPARTMENT OF COMPUTER SCIENCE AND ENGINEERING"/>
  </p:hf>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bg>
      <p:bgPr>
        <a:solidFill>
          <a:srgbClr val="F1F2F8"/>
        </a:solid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3"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B9QAAAiykAABAAAAAmAAAACAAAAP//////////"/>
              </a:ext>
            </a:extLst>
          </p:cNvSpPr>
          <p:nvPr/>
        </p:nvSpPr>
        <p:spPr>
          <a:xfrm>
            <a:off x="1069340" y="6386195"/>
            <a:ext cx="9413875" cy="367030"/>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4"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U0AAAEknAAAASwAAaSkAABAAAAAmAAAACAAAAP//////////"/>
              </a:ext>
            </a:extLst>
          </p:cNvSpPr>
          <p:nvPr/>
        </p:nvSpPr>
        <p:spPr>
          <a:xfrm>
            <a:off x="10456545" y="6386195"/>
            <a:ext cx="1735455" cy="34544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0369-27DF-77F5-919A-D1A04DD46784}" type="slidenum">
              <a:rPr lang="en-us" sz="2000" cap="none"/>
              <a:t>19</a:t>
            </a:fld>
            <a:endParaRPr lang="en-us" sz="2000" cap="none"/>
          </a:p>
        </p:txBody>
      </p:sp>
      <p:pic>
        <p:nvPicPr>
          <p:cNvPr id="5"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pic>
        <p:nvPicPr>
          <p:cNvPr id="6" name="Picture3"/>
          <p:cNvPicPr>
            <a:picLocks noChangeAspect="1"/>
            <a:extLst>
              <a:ext uri="smNativeData">
                <pr:smNativeData xmlns:pr="smNativeData" xmlns="smNativeData" val="SMDATA_17_ZZdj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Af39/AOfm5gPMzMwAwMD/AH9/fwAAAAAAAAAAAAAAAAD///8AAAAAACEAAAAYAAAAFAAAAOgBAACgBAAAAEsAALUfAAAQAAAAJgAAAAgAAAD//////////w=="/>
              </a:ext>
            </a:extLst>
          </p:cNvPicPr>
          <p:nvPr/>
        </p:nvPicPr>
        <p:blipFill>
          <a:blip r:embed="rId4"/>
          <a:stretch>
            <a:fillRect/>
          </a:stretch>
        </p:blipFill>
        <p:spPr>
          <a:xfrm>
            <a:off x="309880" y="751840"/>
            <a:ext cx="11882120" cy="4402455"/>
          </a:xfrm>
          <a:prstGeom prst="rect">
            <a:avLst/>
          </a:prstGeom>
          <a:noFill/>
          <a:ln>
            <a:noFill/>
          </a:ln>
          <a:effectLst/>
        </p:spPr>
      </p:pic>
      <p:sp>
        <p:nvSpPr>
          <p:cNvPr id="7" name="Textbox1"/>
          <p:cNvSpPr txBox="1">
            <a:extLst>
              <a:ext uri="smNativeData">
                <pr:smNativeData xmlns:pr="smNativeData" xmlns="smNativeData" val="SMDATA_15_ZZdjYhMAAAAlAAAAEgAAAE8BAAAAkAAAAEgAAACQAAAASAAAAAAAAAAAAAAAAAAAAAEAAABQAAAAAAAAAAAA4D8AAAAAAADgPwAAAAAAAOA/AAAAAAAA4D8AAAAAAADgPwAAAAAAAOA/AAAAAAAA4D8AAAAAAADgPwAAAAAAAOA/AAAAAAAA4D8CAAAAjAAAAAAAAAAAAAAAAHDAA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c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ggwAABwgAAC3SAAATCYAABAgAAAmAAAACAAAAP//////////"/>
              </a:ext>
            </a:extLst>
          </p:cNvSpPr>
          <p:nvPr/>
        </p:nvSpPr>
        <p:spPr>
          <a:xfrm>
            <a:off x="2033270" y="5219700"/>
            <a:ext cx="9787255" cy="1005840"/>
          </a:xfrm>
          <a:prstGeom prst="rect">
            <a:avLst/>
          </a:prstGeom>
          <a:noFill/>
          <a:ln>
            <a:noFill/>
          </a:ln>
          <a:effectLst/>
        </p:spPr>
        <p:txBody>
          <a:bodyPr vert="horz" wrap="square" numCol="1" spcCol="215900" anchor="t"/>
          <a:lstStyle/>
          <a:p>
            <a:pPr>
              <a:buFont typeface="Wingdings" pitchFamily="2" charset="2"/>
              <a:buChar char=""/>
              <p:prBullet>
                <a:buRound/>
              </p:prBullet>
              <a:defRPr lang="en-us" sz="3000" cap="none">
                <a:solidFill>
                  <a:srgbClr val="000000"/>
                </a:solidFill>
              </a:defRPr>
            </a:pPr>
            <a:r>
              <a:t>The above slide is the simple explanation of the project working and it’s process</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KlhDQB/f38A5+bmA8zMzADAwP8Af39/AAAAAAAAAAAAAAAAAAAAAAAAAAAAIQAAABgAAAAUAAAAwQUAAMEFAAChQwAAKR8AABAAAAAmAAAACAAAAAGAAAAAAAAA"/>
              </a:ext>
            </a:extLst>
          </p:cNvSpPr>
          <p:nvPr>
            <p:ph type="body" idx="1"/>
          </p:nvPr>
        </p:nvSpPr>
        <p:spPr>
          <a:xfrm>
            <a:off x="935355" y="935355"/>
            <a:ext cx="10058400" cy="4130040"/>
          </a:xfrm>
        </p:spPr>
        <p:txBody>
          <a:bodyPr/>
          <a:lstStyle/>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In this part we train our program with a large complex data to determine that the transcation is legit or not</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We use a huge database with huge data which is 2,84,807</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In this huge data set there are only 492 fake transcations </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Dataset is divided training and testing data to perform the algorthim</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After that we run  the data throgh the Random forest algorithm to find the accuracy and perfermance the algorthim</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0AAEknAAAASwAAeikAABAAAAAmAAAACAAAAP//////////"/>
              </a:ext>
            </a:extLst>
          </p:cNvSpPr>
          <p:nvPr/>
        </p:nvSpPr>
        <p:spPr>
          <a:xfrm>
            <a:off x="10048240" y="6386195"/>
            <a:ext cx="2143760" cy="35623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356-18DF-77B5-919A-EEE00DD467BB}" type="slidenum">
              <a:rPr lang="en-us" sz="2000" cap="none"/>
              <a:t>20</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6////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ZZdjYhMAAAAlAAAAZAAAAA0AAAAAkAAAAEgAAACQAAAASAAAAAAAAAAAAAAAAAAAAAEAAABQAAAAAAAAAAAA4D8AAAAAAADgPwAAAAAAAOA/AAAAAAAA4D8AAAAAAADgPwAAAAAAAOA/AAAAAAAA4D8AAAAAAADgPwAAAAAAAOA/AAAAAAAA4D8CAAAAjAAAAAEAAAAAAAAARHLEDP///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KlhDQB/f38A5+bmA8zMzADAwP8Af39/AAAAAAAAAAAAAAAAAAAAAAAAAAAAIQAAABgAAAAUAAAAwQUAAMEFAAChQwAAKR8AABAAAAAmAAAACAAAAAGAAAAAAAAA"/>
              </a:ext>
            </a:extLst>
          </p:cNvSpPr>
          <p:nvPr>
            <p:ph type="body" idx="1"/>
          </p:nvPr>
        </p:nvSpPr>
        <p:spPr>
          <a:xfrm>
            <a:off x="935355" y="935355"/>
            <a:ext cx="10058400" cy="4130040"/>
          </a:xfrm>
        </p:spPr>
        <p:txBody>
          <a:bodyPr/>
          <a:lstStyle/>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So by using Random forest algorithm we train our system to detect the fake ones from the real ones</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r>
              <a:t> In this project random forest algorthm to find the best accuracy of the algorthim and its efficency.</a:t>
            </a:r>
          </a:p>
          <a:p>
            <a:pPr>
              <a:buClrTx/>
              <a:buFont typeface="Wingdings" pitchFamily="2" charset="2"/>
              <a:buChar char=""/>
              <p:prBullet>
                <a:buRound>
                  <a:buClrTx/>
                  <a:rPr lang="en-us" cap="none">
                    <a:latin typeface="Wingdings" pitchFamily="0" charset="2"/>
                    <a:ea typeface="Wingdings" pitchFamily="0" charset="2"/>
                    <a:cs typeface="Wingdings" pitchFamily="0" charset="2"/>
                  </a:rPr>
                </a:buRound>
              </p:prBullet>
              <a:defRPr lang="en-us" sz="2800"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uj2H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0AAEknAAAASwAAeikAABAAAAAmAAAACAAAAP//////////"/>
              </a:ext>
            </a:extLst>
          </p:cNvSpPr>
          <p:nvPr/>
        </p:nvSpPr>
        <p:spPr>
          <a:xfrm>
            <a:off x="10048240" y="6386195"/>
            <a:ext cx="2143760" cy="35623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2FFE-B0DF-77D9-919A-468C61D46713}" type="slidenum">
              <a:rPr lang="en-us" sz="2000" cap="none"/>
              <a:t>21</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tile sx="100000" sy="100000" algn="tl"/>
        </a:blipFill>
        <a:effectLst/>
      </p:bgPr>
    </p:bg>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I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pic>
        <p:nvPicPr>
          <p:cNvPr id="3"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pic>
        <p:nvPicPr>
          <p:cNvPr id="4" name="Picture3"/>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4"/>
          <a:stretch>
            <a:fillRect/>
          </a:stretch>
        </p:blipFill>
        <p:spPr>
          <a:xfrm>
            <a:off x="0" y="5704205"/>
            <a:ext cx="1153795" cy="1153795"/>
          </a:xfrm>
          <a:prstGeom prst="rect">
            <a:avLst/>
          </a:prstGeom>
          <a:noFill/>
          <a:ln>
            <a:noFill/>
          </a:ln>
          <a:effectLst/>
        </p:spPr>
      </p:pic>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0AAEknAAAASwAAeikAABAAAAAmAAAACAAAAP//////////"/>
              </a:ext>
            </a:extLst>
          </p:cNvSpPr>
          <p:nvPr/>
        </p:nvSpPr>
        <p:spPr>
          <a:xfrm>
            <a:off x="10048240" y="6386195"/>
            <a:ext cx="2143760" cy="356235"/>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598F-C1DF-77AF-919A-37FA17D46762}" type="slidenum">
              <a:rPr lang="en-us" sz="2000" cap="none"/>
              <a:t>22</a:t>
            </a:fld>
            <a:endParaRPr lang="en-us" sz="2000" cap="none"/>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jAUAAE8ZAABsQwAAPCIAABAAAAAmAAAACAAAAH1w////////"/>
              </a:ext>
            </a:extLst>
          </p:cNvSpPr>
          <p:nvPr>
            <p:ph type="title"/>
          </p:nvPr>
        </p:nvSpPr>
        <p:spPr>
          <a:xfrm>
            <a:off x="901700" y="4114165"/>
            <a:ext cx="10058400" cy="1450975"/>
          </a:xfrm>
          <a:noFill/>
          <a:ln>
            <a:noFill/>
          </a:ln>
          <a:effectLst/>
        </p:spPr>
        <p:txBody>
          <a:bodyPr vert="horz" wrap="square" lIns="91440" tIns="45720" rIns="91440" bIns="45720" numCol="1" spcCol="215900" anchor="b">
            <a:prstTxWarp prst="textNoShape">
              <a:avLst/>
            </a:prstTxWarp>
          </a:bodyPr>
          <a:lstStyle/>
          <a:p>
            <a:pPr>
              <a:buFont typeface="Wingdings" pitchFamily="2" charset="2"/>
              <a:buChar char=""/>
              <p:prBullet>
                <a:buRound>
                  <a:rPr lang="en-us" cap="none">
                    <a:latin typeface="Wingdings" pitchFamily="0" charset="2"/>
                    <a:ea typeface="Calibri Light" pitchFamily="2" charset="0"/>
                    <a:cs typeface="Calibri Light" pitchFamily="2" charset="0"/>
                  </a:rPr>
                </a:buRound>
              </p:prBullet>
              <a:defRPr lang="en-us" sz="3500" cap="none">
                <a:solidFill>
                  <a:srgbClr val="000000"/>
                </a:solidFill>
              </a:defRPr>
            </a:pPr>
            <a:r>
              <a:t>From the above table we can find the best approach for the credit card frauds and fake transcations</a:t>
            </a:r>
          </a:p>
          <a:p>
            <a:pPr>
              <a:buFont typeface="Wingdings" pitchFamily="2" charset="2"/>
              <a:buChar char=""/>
              <p:prBullet>
                <a:buRound>
                  <a:rPr lang="en-us" cap="none">
                    <a:latin typeface="Wingdings" pitchFamily="0" charset="2"/>
                    <a:ea typeface="Calibri Light" pitchFamily="2" charset="0"/>
                    <a:cs typeface="Calibri Light" pitchFamily="2" charset="0"/>
                  </a:rPr>
                </a:buRound>
              </p:prBullet>
              <a:defRPr lang="en-us" sz="3500" cap="none">
                <a:solidFill>
                  <a:srgbClr val="000000"/>
                </a:solidFill>
              </a:defRPr>
            </a:pPr>
          </a:p>
          <a:p>
            <a:pPr>
              <a:buFont typeface="Wingdings" pitchFamily="2" charset="2"/>
              <a:buChar char=""/>
              <p:prBullet>
                <a:buRound>
                  <a:rPr lang="en-us" cap="none">
                    <a:latin typeface="Wingdings" pitchFamily="0" charset="2"/>
                    <a:ea typeface="Calibri Light" pitchFamily="2" charset="0"/>
                    <a:cs typeface="Calibri Light" pitchFamily="2" charset="0"/>
                  </a:rPr>
                </a:buRound>
              </p:prBullet>
              <a:defRPr lang="en-us" sz="3500" cap="none">
                <a:solidFill>
                  <a:srgbClr val="000000"/>
                </a:solidFill>
              </a:defRPr>
            </a:pPr>
          </a:p>
          <a:p>
            <a:pPr>
              <a:buFont typeface="Wingdings" pitchFamily="2" charset="2"/>
              <a:buChar char=""/>
              <p:prBullet>
                <a:buRound>
                  <a:rPr lang="en-us" cap="none">
                    <a:latin typeface="Wingdings" pitchFamily="0" charset="2"/>
                    <a:ea typeface="Calibri Light" pitchFamily="2" charset="0"/>
                    <a:cs typeface="Calibri Light" pitchFamily="2" charset="0"/>
                  </a:rPr>
                </a:buRound>
              </p:prBullet>
              <a:defRPr lang="en-us" sz="3500" cap="none">
                <a:solidFill>
                  <a:srgbClr val="000000"/>
                </a:solidFill>
              </a:defRPr>
            </a:pPr>
            <a:r>
              <a:t>We can also see that Random forest method has the better approch and results when compared with the other process</a:t>
            </a:r>
          </a:p>
          <a:p>
            <a:pPr>
              <a:buFont typeface="Wingdings" pitchFamily="2" charset="2"/>
              <a:buChar char=""/>
              <p:prBullet>
                <a:buRound>
                  <a:rPr lang="en-us" cap="none">
                    <a:latin typeface="Wingdings" pitchFamily="0" charset="2"/>
                    <a:ea typeface="Calibri Light" pitchFamily="2" charset="0"/>
                    <a:cs typeface="Calibri Light" pitchFamily="2" charset="0"/>
                  </a:rPr>
                </a:buRound>
              </p:prBullet>
              <a:defRPr lang="en-us" sz="3500"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p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0D0AAEknAAAASwAAaSkAABAAAAAmAAAACAAAAP//////////"/>
              </a:ext>
            </a:extLst>
          </p:cNvSpPr>
          <p:nvPr/>
        </p:nvSpPr>
        <p:spPr>
          <a:xfrm>
            <a:off x="10048240" y="6386195"/>
            <a:ext cx="2143760" cy="34544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26A6-E8DF-77D0-919A-1E8568D4674B}" type="slidenum">
              <a:rPr lang="en-us" sz="2000" cap="none"/>
              <a:t>23</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AwM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fAYAAJgeAABcRAAAhScAABAAAAAmAAAACAAAAAEAAAAAAAAA"/>
              </a:ext>
            </a:extLst>
          </p:cNvSpPr>
          <p:nvPr>
            <p:ph type="title"/>
          </p:nvPr>
        </p:nvSpPr>
        <p:spPr>
          <a:xfrm>
            <a:off x="1054100" y="4973320"/>
            <a:ext cx="10058400" cy="1450975"/>
          </a:xfrm>
        </p:spPr>
        <p:txBody>
          <a:bodyPr/>
          <a:lstStyle/>
          <a:p>
            <a:pPr>
              <a:defRPr lang="en-us" sz="3200" u="sng" cap="none">
                <a:solidFill>
                  <a:srgbClr val="000000"/>
                </a:solidFill>
              </a:defRPr>
            </a:pPr>
            <a:r>
              <a:t>References:</a:t>
            </a:r>
          </a:p>
          <a:p>
            <a:pPr>
              <a:defRPr lang="en-us" sz="2400" cap="none">
                <a:solidFill>
                  <a:srgbClr val="000000"/>
                </a:solidFill>
              </a:defRPr>
            </a:pPr>
            <a:r>
              <a:t>Andrew. Y. Ng, Michael. I. Jordan, "On discriminative vs. generative classifiers: A comparison of logistic regression and naive bayes", Advances in neural information processing systems, vol. 2, pp. 841-848, 2002</a:t>
            </a:r>
          </a:p>
          <a:p>
            <a:pPr>
              <a:defRPr lang="en-us" sz="2400" cap="none">
                <a:solidFill>
                  <a:srgbClr val="000000"/>
                </a:solidFill>
              </a:defRPr>
            </a:pPr>
            <a:r>
              <a:t>Y. Sahin, E. Duman, "Detecting credit card fraud by ANN and logistic regression", Innovations in Intelligent Systems and Applications (INISTA) 2011 International Symposium, pp. 315-319, 2011.</a:t>
            </a:r>
          </a:p>
          <a:p>
            <a:pPr>
              <a:defRPr lang="en-us" sz="2400" cap="none">
                <a:solidFill>
                  <a:srgbClr val="000000"/>
                </a:solidFill>
              </a:defRPr>
            </a:pPr>
            <a:r>
              <a:t>S. Bhattacharyya, S. Jha, K. Tharakunnel, J. C. Westland, "Data mining for credit card fraud: A comparative study", Decision Support Systems, vol. 50, no. 3, pp. 602-613, 2011.</a:t>
            </a:r>
          </a:p>
          <a:p>
            <a:pPr>
              <a:defRPr lang="en-us" sz="2400" cap="none">
                <a:solidFill>
                  <a:srgbClr val="000000"/>
                </a:solidFill>
              </a:defRPr>
            </a:pPr>
            <a:r>
              <a:t>S. Maes, K. Tuyls, B. Vanschoenwinkel, B. Manderick, "Credit card fraud detection using Bayesian and neural networks", Proceedings of the 1st international naiso congress on neuro fuzzy technologies, pp. 261-270, 2002.</a:t>
            </a:r>
          </a:p>
          <a:p>
            <a:pPr>
              <a:defRPr lang="en-us" sz="2400" cap="none">
                <a:solidFill>
                  <a:srgbClr val="000000"/>
                </a:solidFill>
              </a:defRPr>
            </a:pPr>
            <a:r>
              <a:t>B.Meena, I.S.L.Sarwani, S.V.S.S.Lakshmi,” Web Service mining and its techniques in Web Mining” IJAEGT,Volume 2,Issue 1 , Page No.385-389.</a:t>
            </a:r>
          </a:p>
          <a:p>
            <a:pPr>
              <a:defRPr lang="en-us" sz="2400" cap="none">
                <a:solidFill>
                  <a:srgbClr val="000000"/>
                </a:solidFill>
              </a:defRPr>
            </a:pPr>
            <a:r>
              <a:t>F. N. Ogwueleka, "Data Mining Application in Credit Card Fraud Detection System", Journal of Engineering Science and Technology, vol. 6, no. 3, pp. 311-322, 2011.</a:t>
            </a:r>
          </a:p>
          <a:p>
            <a:pPr>
              <a:defRPr lang="en-us" sz="2400"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mPjx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2"/>
          <a:stretch>
            <a:fillRect/>
          </a:stretch>
        </p:blipFill>
        <p:spPr>
          <a:xfrm>
            <a:off x="8721725" y="36830"/>
            <a:ext cx="3470275" cy="690245"/>
          </a:xfrm>
          <a:prstGeom prst="rect">
            <a:avLst/>
          </a:prstGeom>
          <a:noFill/>
          <a:ln>
            <a:noFill/>
          </a:ln>
          <a:effectLst/>
        </p:spPr>
      </p:pic>
      <p:pic>
        <p:nvPicPr>
          <p:cNvPr id="4"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rj4AADgnAAAASwAAeikAABAAAAAmAAAACAAAAP//////////"/>
              </a:ext>
            </a:extLst>
          </p:cNvSpPr>
          <p:nvPr/>
        </p:nvSpPr>
        <p:spPr>
          <a:xfrm>
            <a:off x="10189210" y="6375400"/>
            <a:ext cx="2002790" cy="36703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0C69-27DF-77FA-919A-D1AF42D46784}" type="slidenum">
              <a:rPr lang="en-us" sz="2000" cap="none"/>
              <a:t>24</a:t>
            </a:fld>
            <a:endParaRPr lang="en-us" sz="2000" cap="none"/>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AYAAMQBAACgRAAA3iUAABAAAAAmAAAACAAAAH1w////////"/>
              </a:ext>
            </a:extLst>
          </p:cNvSpPr>
          <p:nvPr>
            <p:ph type="title"/>
          </p:nvPr>
        </p:nvSpPr>
        <p:spPr>
          <a:xfrm>
            <a:off x="1097280" y="287020"/>
            <a:ext cx="10058400" cy="5868670"/>
          </a:xfrm>
          <a:noFill/>
          <a:ln>
            <a:noFill/>
          </a:ln>
          <a:effectLst/>
        </p:spPr>
        <p:txBody>
          <a:bodyPr vert="horz" wrap="square" lIns="91440" tIns="45720" rIns="91440" bIns="45720" numCol="1" spcCol="215900" anchor="b">
            <a:prstTxWarp prst="textNoShape">
              <a:avLst/>
            </a:prstTxWarp>
          </a:bodyPr>
          <a:lstStyle/>
          <a:p>
            <a:pPr>
              <a:defRPr lang="en-us" u="sng" cap="none">
                <a:solidFill>
                  <a:srgbClr val="000000"/>
                </a:solidFill>
              </a:defRPr>
            </a:pPr>
            <a:r>
              <a:rPr lang="en-us" sz="3000" cap="none"/>
              <a:t>References:</a:t>
            </a:r>
            <a:endParaRPr lang="en-us" sz="3000" cap="none"/>
          </a:p>
          <a:p>
            <a:pPr>
              <a:buFont typeface="Wingdings" pitchFamily="2" charset="2"/>
              <a:buChar char=""/>
              <p:prBullet>
                <a:buRound/>
              </p:prBullet>
              <a:defRPr lang="en-us" sz="2400" cap="none">
                <a:solidFill>
                  <a:srgbClr val="000000"/>
                </a:solidFill>
              </a:defRPr>
            </a:pPr>
            <a:r>
              <a:t>Y. Sahin, S. Bulkan, E. Duman, "A cost-sensitive decision tree approach for fraud detection", Expert Systems with Applications, vol. 40, no. 15, pp. 5916-5923, 2013.</a:t>
            </a:r>
          </a:p>
          <a:p>
            <a:pPr>
              <a:buFont typeface="Wingdings" pitchFamily="2" charset="2"/>
              <a:buChar char=""/>
              <p:prBullet>
                <a:buRound/>
              </p:prBullet>
              <a:defRPr lang="en-us" sz="2400" cap="none">
                <a:solidFill>
                  <a:srgbClr val="000000"/>
                </a:solidFill>
              </a:defRPr>
            </a:pPr>
            <a:r>
              <a:t>Y. Kou, C-T. Lu, S. Sinvongwattana, Y-P. Huang, "Survey of Fraud Detection Techniques", Proceedings of the 2004 IEEE International Conference on Networking Sensing &amp; Control, 2004. </a:t>
            </a:r>
          </a:p>
          <a:p>
            <a:pPr>
              <a:buFont typeface="Wingdings" pitchFamily="2" charset="2"/>
              <a:buChar char=""/>
              <p:prBullet>
                <a:buRound/>
              </p:prBullet>
              <a:defRPr lang="en-us" sz="2400" cap="none">
                <a:solidFill>
                  <a:srgbClr val="000000"/>
                </a:solidFill>
              </a:defRPr>
            </a:pPr>
            <a:r>
              <a:t>R. Wheeler, S. Aitken, "Multiple algorithms for fraud detection" in Knowledge-Based Systems, Elsevier, vol. 13, no. 2, pp. 93-99, 2000.Y. Sahin, E. Duman, "Detecting Credit Card Fraud by</a:t>
            </a:r>
          </a:p>
          <a:p>
            <a:pPr>
              <a:buFont typeface="Wingdings" pitchFamily="2" charset="2"/>
              <a:buChar char=""/>
              <p:prBullet>
                <a:buRound/>
              </p:prBullet>
              <a:defRPr lang="en-us" sz="2400" cap="none">
                <a:solidFill>
                  <a:srgbClr val="000000"/>
                </a:solidFill>
              </a:defRPr>
            </a:pPr>
            <a:r>
              <a:t>Decision Trees and Support Vector Machines",Proceedings of International Multi-Conference of Engineers and Computer Scientists (IMECS 2011), vol.1, pp. 1-6, Mar. 16-18 2011, ISSN 2078-0966, ISBN 978-988-18210-3-4.</a:t>
            </a:r>
          </a:p>
          <a:p>
            <a:pPr>
              <a:defRPr lang="en-us" u="sng"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mPjx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2"/>
          <a:stretch>
            <a:fillRect/>
          </a:stretch>
        </p:blipFill>
        <p:spPr>
          <a:xfrm>
            <a:off x="8721725" y="36830"/>
            <a:ext cx="3470275" cy="690245"/>
          </a:xfrm>
          <a:prstGeom prst="rect">
            <a:avLst/>
          </a:prstGeom>
          <a:noFill/>
          <a:ln>
            <a:noFill/>
          </a:ln>
          <a:effectLst/>
        </p:spPr>
      </p:pic>
      <p:pic>
        <p:nvPicPr>
          <p:cNvPr id="4"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rj4AADgnAAAASwAAeikAABAAAAAmAAAACAAAAP//////////"/>
              </a:ext>
            </a:extLst>
          </p:cNvSpPr>
          <p:nvPr/>
        </p:nvSpPr>
        <p:spPr>
          <a:xfrm>
            <a:off x="10189210" y="6375400"/>
            <a:ext cx="2002790" cy="36703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C83-CDDF-77BA-919A-3BEF02D4676E}" type="slidenum">
              <a:rPr lang="en-us" sz="2000" cap="none"/>
              <a:t>25</a:t>
            </a:fld>
            <a:endParaRPr lang="en-us" sz="2000" cap="none"/>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JgYAAMMUAAAGRAAAsB0AABAAAAAmAAAACAAAAAEAAAAAAAAA"/>
              </a:ext>
            </a:extLst>
          </p:cNvSpPr>
          <p:nvPr>
            <p:ph type="title"/>
          </p:nvPr>
        </p:nvSpPr>
        <p:spPr>
          <a:xfrm>
            <a:off x="999490" y="3375025"/>
            <a:ext cx="10058400" cy="1450975"/>
          </a:xfrm>
        </p:spPr>
        <p:txBody>
          <a:bodyPr/>
          <a:lstStyle/>
          <a:p>
            <a:pPr algn="ctr">
              <a:defRPr lang="en-us" sz="6000" b="1" u="sng" cap="none">
                <a:solidFill>
                  <a:srgbClr val="000000"/>
                </a:solidFill>
              </a:defRPr>
            </a:pPr>
            <a:r>
              <a:t>The  End</a:t>
            </a:r>
          </a:p>
          <a:p>
            <a:pPr algn="ctr">
              <a:defRPr lang="en-us" sz="6000" b="1" u="sng"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pic>
        <p:nvPicPr>
          <p:cNvPr id="4"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AwM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Az4AAEUnAAAASwAAiykAABAAAAAmAAAACAAAAP//////////"/>
              </a:ext>
            </a:extLst>
          </p:cNvSpPr>
          <p:nvPr/>
        </p:nvSpPr>
        <p:spPr>
          <a:xfrm>
            <a:off x="10080625" y="6383655"/>
            <a:ext cx="2111375" cy="36957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16BB-F5DF-77E0-919A-03B558D46756}" type="slidenum">
              <a:rPr lang="en-us" sz="2000" cap="none"/>
              <a:t>26</a:t>
            </a:fld>
            <a:endParaRPr lang="en-us" sz="2000" cap="none"/>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pic>
        <p:nvPicPr>
          <p:cNvPr id="7" name="Picture3"/>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DIAAAAyAAAAZAAAAAAAAAAjAAAABAAAAGQAAAAXAAAAFAAAAAAAAAAAAAAA/38AAP9/AAAAAAAACQAAAAQAAABmPjxhHgAAAGgAAAAAAAAAAAAAAAAAAAAAAAAAAAAAABAnAAAQJwAAAAAAAAAAAAAAAAAAAAAAAAAAAAAAAAAAAAAAAAAAAAAUAAAAAAAAAMDA/wAAAAAAZAAAADIAAAAAAAAAMg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HMDAACDBQAAlEcAABATAAAQAAAAJgAAAAgAAAD//////////w=="/>
              </a:ext>
            </a:extLst>
          </p:cNvPicPr>
          <p:nvPr/>
        </p:nvPicPr>
        <p:blipFill>
          <a:blip r:embed="rId3">
            <a:lum bright="50000" contrast="-50000"/>
          </a:blip>
          <a:stretch>
            <a:fillRect/>
          </a:stretch>
        </p:blipFill>
        <p:spPr>
          <a:xfrm>
            <a:off x="560705" y="895985"/>
            <a:ext cx="11075035" cy="220281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fggAAD8bAABeRgAALCQAABAAAAAmAAAACAAAAAEAAAAAAAAA"/>
              </a:ext>
            </a:extLst>
          </p:cNvSpPr>
          <p:nvPr>
            <p:ph type="title"/>
          </p:nvPr>
        </p:nvSpPr>
        <p:spPr>
          <a:xfrm>
            <a:off x="1380490" y="4429125"/>
            <a:ext cx="10058400" cy="1450975"/>
          </a:xfrm>
        </p:spPr>
        <p:txBody>
          <a:bodyPr/>
          <a:lstStyle/>
          <a:p>
            <a:pPr>
              <a:lnSpc>
                <a:spcPct val="200000"/>
              </a:lnSpc>
              <a:buNone/>
              <p:prBullet>
                <a:buNone/>
              </p:prBullet>
              <a:defRPr lang="en-us" cap="none">
                <a:solidFill>
                  <a:srgbClr val="000000"/>
                </a:solidFill>
              </a:defRPr>
            </a:pPr>
            <a:r>
              <a:rPr lang="en-us" sz="2800" b="1" u="sng" cap="none">
                <a:latin typeface="Times New Roman" pitchFamily="1" charset="0"/>
                <a:ea typeface="Calibri Light" pitchFamily="2" charset="0"/>
                <a:cs typeface="Times New Roman" pitchFamily="1" charset="0"/>
              </a:rPr>
              <a:t>Existing System:</a:t>
            </a:r>
            <a:r>
              <a:rPr lang="en-us" sz="2200" b="1" cap="none">
                <a:latin typeface="Times New Roman" pitchFamily="1" charset="0"/>
                <a:ea typeface="Calibri Light" pitchFamily="2" charset="0"/>
                <a:cs typeface="Times New Roman" pitchFamily="1" charset="0"/>
              </a:rPr>
              <a:t>  </a:t>
            </a:r>
            <a:endParaRPr lang="en-us" sz="2200" b="1" cap="none">
              <a:latin typeface="Times New Roman" pitchFamily="1" charset="0"/>
              <a:ea typeface="Calibri Light" pitchFamily="2" charset="0"/>
              <a:cs typeface="Times New Roman" pitchFamily="1" charset="0"/>
            </a:endParaRPr>
          </a:p>
          <a:p>
            <a:pPr>
              <a:lnSpc>
                <a:spcPct val="200000"/>
              </a:lnSpc>
              <a:buFont typeface="Wingdings" pitchFamily="2" charset="2"/>
              <a:buChar char=""/>
              <p:prBullet>
                <a:buRound/>
              </p:prBullet>
              <a:defRPr lang="en-us" cap="none">
                <a:solidFill>
                  <a:srgbClr val="000000"/>
                </a:solidFill>
              </a:defRPr>
            </a:pPr>
            <a:r>
              <a:rPr lang="en-us" sz="2200" b="1" cap="none">
                <a:latin typeface="Times New Roman" pitchFamily="1" charset="0"/>
                <a:ea typeface="Calibri Light" pitchFamily="2" charset="0"/>
                <a:cs typeface="Times New Roman" pitchFamily="1" charset="0"/>
              </a:rPr>
              <a:t>In existing system methods such as Cluster Analysis, Bayesian network, Logistic Regression, Naïve Bayer’s , Hidden Markov model etc are used to find out the credit card fraud transactions.</a:t>
            </a:r>
            <a:endParaRPr lang="en-us" sz="2200" b="1" cap="none">
              <a:latin typeface="Times New Roman" pitchFamily="1" charset="0"/>
              <a:ea typeface="Calibri Light" pitchFamily="2" charset="0"/>
              <a:cs typeface="Times New Roman" pitchFamily="1" charset="0"/>
            </a:endParaRPr>
          </a:p>
          <a:p>
            <a:pPr>
              <a:lnSpc>
                <a:spcPct val="200000"/>
              </a:lnSpc>
              <a:buFont typeface="Wingdings" pitchFamily="2" charset="2"/>
              <a:buChar char=""/>
              <p:prBullet>
                <a:buRound/>
              </p:prBullet>
              <a:defRPr lang="en-us" sz="2400" b="1" cap="none">
                <a:solidFill>
                  <a:srgbClr val="000000"/>
                </a:solidFill>
                <a:latin typeface="Times New Roman" pitchFamily="1" charset="0"/>
                <a:ea typeface="Calibri Light" pitchFamily="2" charset="0"/>
                <a:cs typeface="Times New Roman" pitchFamily="1" charset="0"/>
              </a:defRPr>
            </a:pPr>
            <a:r>
              <a:t>The methods used in the existing system are based on unsupervised learning and the accuracy obtained by these methods is about 60-70%. </a:t>
            </a:r>
          </a:p>
          <a:p>
            <a:pPr>
              <a:buNone/>
              <p:prBullet>
                <a:buNone/>
              </p:prBullet>
              <a:defRPr lang="en-us" cap="none">
                <a:solidFill>
                  <a:srgbClr val="000000"/>
                </a:solidFill>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GII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rj4AADgnAAAASwAAeikAABAAAAAmAAAACAAAAP//////////"/>
              </a:ext>
            </a:extLst>
          </p:cNvSpPr>
          <p:nvPr/>
        </p:nvSpPr>
        <p:spPr>
          <a:xfrm>
            <a:off x="10189210" y="6375400"/>
            <a:ext cx="2002790" cy="36703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65E2-ACDF-7793-919A-5AC62BD4670F}" type="slidenum">
              <a:rPr lang="en-us" sz="2000" cap="none"/>
              <a:t>3</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AAAAAMUXAAASSwAAsiAAABAAAAAmAAAACAAAAAEAAAAAAAAA"/>
              </a:ext>
            </a:extLst>
          </p:cNvSpPr>
          <p:nvPr>
            <p:ph type="title"/>
          </p:nvPr>
        </p:nvSpPr>
        <p:spPr>
          <a:xfrm>
            <a:off x="0" y="3863975"/>
            <a:ext cx="12203430" cy="1450975"/>
          </a:xfrm>
        </p:spPr>
        <p:txBody>
          <a:bodyPr/>
          <a:lstStyle/>
          <a:p>
            <a:pPr>
              <a:lnSpc>
                <a:spcPct val="200000"/>
              </a:lnSpc>
              <a:defRPr lang="en-us" cap="none">
                <a:solidFill>
                  <a:srgbClr val="000000"/>
                </a:solidFill>
              </a:defRPr>
            </a:pPr>
            <a:r>
              <a:rPr lang="en-us" sz="2400" b="1" u="sng" cap="none">
                <a:latin typeface="Times New Roman" pitchFamily="1" charset="0"/>
                <a:ea typeface="Calibri Light" pitchFamily="2" charset="0"/>
                <a:cs typeface="Times New Roman" pitchFamily="1" charset="0"/>
              </a:rPr>
              <a:t>Proposed System</a:t>
            </a:r>
            <a:r>
              <a:rPr lang="en-us" sz="2400" b="1" cap="none">
                <a:latin typeface="Times New Roman" pitchFamily="1" charset="0"/>
                <a:ea typeface="Calibri Light" pitchFamily="2" charset="0"/>
                <a:cs typeface="Times New Roman" pitchFamily="1" charset="0"/>
              </a:rPr>
              <a:t>: </a:t>
            </a:r>
            <a:endParaRPr lang="en-us" sz="2400" b="1" cap="none">
              <a:latin typeface="Times New Roman" pitchFamily="1" charset="0"/>
              <a:ea typeface="Calibri Light" pitchFamily="2" charset="0"/>
              <a:cs typeface="Times New Roman" pitchFamily="1" charset="0"/>
            </a:endParaRPr>
          </a:p>
          <a:p>
            <a:pPr>
              <a:lnSpc>
                <a:spcPct val="200000"/>
              </a:lnSpc>
              <a:buFont typeface="Wingdings" pitchFamily="2" charset="2"/>
              <a:buChar char=""/>
              <p:prBullet>
                <a:buRound/>
              </p:prBullet>
              <a:defRPr lang="en-us" cap="none">
                <a:solidFill>
                  <a:srgbClr val="000000"/>
                </a:solidFill>
              </a:defRPr>
            </a:pPr>
            <a:r>
              <a:rPr lang="en-in" sz="2400" b="1" cap="none">
                <a:latin typeface="Times New Roman" pitchFamily="1" charset="0"/>
                <a:ea typeface="Calibri Light" pitchFamily="2" charset="0"/>
                <a:cs typeface="Times New Roman" pitchFamily="1" charset="0"/>
              </a:rPr>
              <a:t>Supervised learning using Random forest machine learning algorthim</a:t>
            </a:r>
            <a:endParaRPr lang="en-in" sz="2400" b="1" cap="none">
              <a:latin typeface="Times New Roman" pitchFamily="1" charset="0"/>
              <a:ea typeface="Calibri Light" pitchFamily="2" charset="0"/>
              <a:cs typeface="Times New Roman" pitchFamily="1" charset="0"/>
            </a:endParaRPr>
          </a:p>
          <a:p>
            <a:pPr>
              <a:lnSpc>
                <a:spcPct val="200000"/>
              </a:lnSpc>
              <a:buFont typeface="Wingdings" pitchFamily="2" charset="2"/>
              <a:buChar char=""/>
              <p:prBullet>
                <a:buRound/>
              </p:prBullet>
              <a:defRPr lang="en-in" sz="2400" b="1" cap="none">
                <a:solidFill>
                  <a:srgbClr val="000000"/>
                </a:solidFill>
                <a:latin typeface="Times New Roman" pitchFamily="1" charset="0"/>
                <a:ea typeface="Calibri Light" pitchFamily="2" charset="0"/>
                <a:cs typeface="Times New Roman" pitchFamily="1" charset="0"/>
              </a:defRPr>
            </a:pPr>
            <a:r>
              <a:t>The proposed system overcomes the above mentioned issue in an efficient way. It aims at analysing the number of fraud of fraud transactions that are present in the dataset.In proposed System, we use Random forest algorithm to classify the credit card dataset. </a:t>
            </a:r>
          </a:p>
          <a:p>
            <a:pPr>
              <a:lnSpc>
                <a:spcPct val="200000"/>
              </a:lnSpc>
              <a:defRPr lang="en-in" sz="2400" b="1" cap="none">
                <a:solidFill>
                  <a:srgbClr val="000000"/>
                </a:solidFill>
                <a:latin typeface="Times New Roman" pitchFamily="1" charset="0"/>
                <a:ea typeface="Calibri Light" pitchFamily="2" charset="0"/>
                <a:cs typeface="Times New Roman" pitchFamily="1" charset="0"/>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PGE6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Foot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5" name="SlideNumberArea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vz4AACcnAAAASwAAiykAABAAAAAmAAAACAAAAP//////////"/>
              </a:ext>
            </a:extLst>
          </p:cNvSpPr>
          <p:nvPr/>
        </p:nvSpPr>
        <p:spPr>
          <a:xfrm>
            <a:off x="10200005" y="6364605"/>
            <a:ext cx="1991995" cy="38862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69D5-9BDF-779F-919A-6DCA27D46738}" type="slidenum">
              <a:rPr lang="en-us" sz="2000" cap="none"/>
              <a:t>4</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PGE6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10"/>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mPjx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c1AAA6AAAAAEsAAHkEAAAQAAAAJgAAAAgAAAD//////////w=="/>
              </a:ext>
            </a:extLst>
          </p:cNvPicPr>
          <p:nvPr/>
        </p:nvPicPr>
        <p:blipFill>
          <a:blip r:embed="rId2"/>
          <a:stretch>
            <a:fillRect/>
          </a:stretch>
        </p:blipFill>
        <p:spPr>
          <a:xfrm>
            <a:off x="8721725" y="36830"/>
            <a:ext cx="3470275" cy="690245"/>
          </a:xfrm>
          <a:prstGeom prst="rect">
            <a:avLst/>
          </a:prstGeom>
          <a:noFill/>
          <a:ln>
            <a:noFill/>
          </a:ln>
          <a:effectLst/>
        </p:spPr>
      </p:pic>
      <p:sp>
        <p:nvSpPr>
          <p:cNvPr id="3" name="Title 1"/>
          <p:cNvSpPr>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8AEAABEEAADFQQAAxAYAABAAAAAmAAAACAAAAP//////////"/>
              </a:ext>
            </a:extLst>
          </p:cNvSpPr>
          <p:nvPr/>
        </p:nvSpPr>
        <p:spPr>
          <a:xfrm>
            <a:off x="314960" y="661035"/>
            <a:ext cx="10376535" cy="438785"/>
          </a:xfrm>
          <a:prstGeom prst="rect">
            <a:avLst/>
          </a:prstGeom>
          <a:noFill/>
          <a:ln>
            <a:noFill/>
          </a:ln>
          <a:effectLst/>
        </p:spPr>
        <p:txBody>
          <a:bodyPr vert="horz" wrap="square" lIns="91440" tIns="45720" rIns="91440" bIns="45720" numCol="1" spcCol="215900" anchor="b"/>
          <a:lstStyle/>
          <a:p>
            <a:pPr marL="0" marR="0" indent="0" algn="l" defTabSz="914400">
              <a:hyphen val="0"/>
              <a:lnSpc>
                <a:spcPct val="90000"/>
              </a:lnSpc>
              <a:spcBef>
                <a:spcPts val="0"/>
              </a:spcBef>
              <a:spcAft>
                <a:spcPts val="0"/>
              </a:spcAft>
              <a:buNone/>
              <p:prBullet>
                <a:buNone/>
              </p:prBullet>
              <a:tabLst/>
              <a:defRPr lang="en-us" sz="6000" cap="none">
                <a:latin typeface="Calibri Light" pitchFamily="2" charset="0"/>
                <a:ea typeface="Calibri Light" pitchFamily="2" charset="0"/>
                <a:cs typeface="Calibri Light" pitchFamily="2" charset="0"/>
              </a:defRPr>
            </a:pPr>
            <a:r>
              <a:rPr lang="en-us" sz="3200" cap="none">
                <a:latin typeface="Times New Roman" pitchFamily="1" charset="0"/>
                <a:ea typeface="Calibri Light" pitchFamily="2" charset="0"/>
                <a:cs typeface="Calibri Light" pitchFamily="2" charset="0"/>
              </a:rPr>
              <a:t>Literature survey:</a:t>
            </a:r>
            <a:endParaRPr lang="en-us" sz="3200" cap="none">
              <a:latin typeface="Times New Roman" pitchFamily="1" charset="0"/>
              <a:ea typeface="Calibri Light" pitchFamily="2" charset="0"/>
              <a:cs typeface="Calibri Light" pitchFamily="2" charset="0"/>
            </a:endParaRPr>
          </a:p>
        </p:txBody>
      </p:sp>
      <p:graphicFrame>
        <p:nvGraphicFramePr>
          <p:cNvPr id="4" name=""/>
          <p:cNvGraphicFramePr>
            <a:graphicFrameLocks noGrp="1"/>
          </p:cNvGraphicFramePr>
          <p:nvPr/>
        </p:nvGraphicFramePr>
        <p:xfrm>
          <a:off x="643890" y="1310005"/>
          <a:ext cx="11453495" cy="4932680"/>
        </p:xfrm>
        <a:graphic>
          <a:graphicData uri="http://schemas.openxmlformats.org/drawingml/2006/table">
            <a:tbl>
              <a:tblPr>
                <a:noFill/>
              </a:tblPr>
              <a:tblGrid>
                <a:gridCol w="696595"/>
                <a:gridCol w="1898650"/>
                <a:gridCol w="2380615"/>
                <a:gridCol w="6477635"/>
              </a:tblGrid>
              <a:tr h="330200">
                <a:tc>
                  <a:txBody>
                    <a:bodyPr wrap="square" numCol="1"/>
                    <a:lstStyle/>
                    <a:p>
                      <a:pPr marL="0" marR="0" indent="0" algn="l">
                        <a:buNone/>
                        <p:prBullet>
                          <a:buNone/>
                        </p:prBullet>
                        <a:defRPr lang="en-us"/>
                      </a:pPr>
                      <a:r>
                        <a:t>S.NO</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TITLE</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AUTHOR</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CONTENT</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330200"/>
                  </a:ext>
                </a:extLst>
              </a:tr>
              <a:tr h="2009140">
                <a:tc>
                  <a:txBody>
                    <a:bodyPr wrap="square" numCol="1"/>
                    <a:lstStyle/>
                    <a:p>
                      <a:pPr marL="0" marR="0" indent="0" algn="l">
                        <a:buNone/>
                        <p:prBullet>
                          <a:buNone/>
                        </p:prBullet>
                        <a:defRPr lang="en-us"/>
                      </a:pPr>
                      <a:r>
                        <a:t>1</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Comprehensive Analysis for Fraud Detection of Credit Card through Machine Learning</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Parth Roy; Prateek Rao; Jay Gajre; Kanchan Katake; Arvind Jagtap;(09 April  2021 ESCI)</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000" cap="none"/>
                      </a:pPr>
                      <a:r>
                        <a:t>Explains about different Machine learning algorthims in detecting credit card transations </a:t>
                      </a:r>
                    </a:p>
                    <a:p>
                      <a:pPr marL="0" marR="0" indent="0" algn="l">
                        <a:buFont typeface="Wingdings" pitchFamily="2" charset="2"/>
                        <a:buChar char=""/>
                        <p:prBullet>
                          <a:buRound/>
                        </p:prBullet>
                        <a:defRPr lang="en-us" sz="2000" cap="none"/>
                      </a:pPr>
                      <a:r>
                        <a:t>Only theory is presented but not the actual idea to implement those Machine learning algorthim</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2009140"/>
                  </a:ext>
                </a:extLst>
              </a:tr>
              <a:tr h="1830070">
                <a:tc>
                  <a:txBody>
                    <a:bodyPr wrap="square" numCol="1"/>
                    <a:lstStyle/>
                    <a:p>
                      <a:pPr marL="0" marR="0" indent="0" algn="l">
                        <a:buNone/>
                        <p:prBullet>
                          <a:buNone/>
                        </p:prBullet>
                        <a:defRPr lang="en-us"/>
                      </a:pPr>
                      <a:r>
                        <a:t>2</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Credit Card Fraud Detection Using Various Classification and Sampling Techniques</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J. V. V. Sriram Sasank; G. Ram Sahith; K. Abhinav; Meena Belwal</a:t>
                      </a:r>
                    </a:p>
                    <a:p>
                      <a:pPr marL="0" marR="0" indent="0" algn="l">
                        <a:buNone/>
                        <p:prBullet>
                          <a:buNone/>
                        </p:prBullet>
                        <a:defRPr lang="en-us"/>
                      </a:pPr>
                      <a:r>
                        <a:t>(20 February 2020 International Conference on Communication and Electronics Systems (ICCES))</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000" cap="none"/>
                      </a:pPr>
                      <a:r>
                        <a:t>Explains about different Machine learning algorthims in detecting credit card transations </a:t>
                      </a:r>
                    </a:p>
                    <a:p>
                      <a:pPr marL="0" marR="0" indent="0" algn="l">
                        <a:buFont typeface="Wingdings" pitchFamily="2" charset="2"/>
                        <a:buChar char=""/>
                        <p:prBullet>
                          <a:buRound/>
                        </p:prBullet>
                        <a:defRPr lang="en-us" sz="2000" cap="none"/>
                      </a:pPr>
                      <a:r>
                        <a:t>Implementation of theory to pratical method can be observe but didn’t provided enough output and didn’t have much exposer to the real datasets</a:t>
                      </a:r>
                    </a:p>
                    <a:p>
                      <a:pPr marL="0" marR="0" indent="0" algn="l">
                        <a:buNone/>
                        <p:prBullet>
                          <a:buNone/>
                        </p:prBullet>
                        <a:defRPr lang="en-us" sz="1600" cap="none"/>
                      </a:pP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1830070"/>
                  </a:ext>
                </a:extLst>
              </a:tr>
            </a:tbl>
          </a:graphicData>
        </a:graphic>
      </p:graphicFrame>
      <p:pic>
        <p:nvPicPr>
          <p:cNvPr id="5"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PGE6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sp>
        <p:nvSpPr>
          <p:cNvPr id="6"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7"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vz4AACcnAAAASwAAiykAABAAAAAmAAAACAAAAP//////////"/>
              </a:ext>
            </a:extLst>
          </p:cNvSpPr>
          <p:nvPr/>
        </p:nvSpPr>
        <p:spPr>
          <a:xfrm>
            <a:off x="10200005" y="6364605"/>
            <a:ext cx="1991995" cy="38862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1409-47DF-77E2-919A-B1B75AD467E4}" type="slidenum">
              <a:rPr lang="en-us" sz="2000" cap="none"/>
              <a:t>5</a:t>
            </a:fld>
            <a:endParaRPr lang="en-us" sz="2000" cap="none"/>
          </a:p>
        </p:txBody>
      </p:sp>
    </p:spTree>
  </p:cSld>
  <p:clrMapOvr>
    <a:masterClrMapping/>
  </p:clrMapOvr>
  <p:timing>
    <p:tnLst>
      <p:par>
        <p:cTn id="1" dur="indefinite" restart="never" nodeType="tmRoot"/>
      </p:par>
    </p:tnLst>
  </p:timing>
  <p:hf sldNum="0" hdr="0" ftr="0" dt="0">
    <p:prHF dtFmt="0" ftrStr="DEPARTMENT OF COMPUTER SCIENCE AND ENGINEERING"/>
  </p:hf>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10"/>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c1AAA6AAAAAEsAAHkEAAAQAAAAJgAAAAgAAAD//////////w=="/>
              </a:ext>
            </a:extLst>
          </p:cNvPicPr>
          <p:nvPr/>
        </p:nvPicPr>
        <p:blipFill>
          <a:blip r:embed="rId2"/>
          <a:stretch>
            <a:fillRect/>
          </a:stretch>
        </p:blipFill>
        <p:spPr>
          <a:xfrm>
            <a:off x="8721725" y="36830"/>
            <a:ext cx="3470275" cy="690245"/>
          </a:xfrm>
          <a:prstGeom prst="rect">
            <a:avLst/>
          </a:prstGeom>
          <a:noFill/>
          <a:ln>
            <a:noFill/>
          </a:ln>
          <a:effectLst/>
        </p:spPr>
      </p:pic>
      <p:pic>
        <p:nvPicPr>
          <p:cNvPr id="3" name="Picture 14"/>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0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graphicFrame>
        <p:nvGraphicFramePr>
          <p:cNvPr id="4" name=""/>
          <p:cNvGraphicFramePr>
            <a:graphicFrameLocks noGrp="1"/>
          </p:cNvGraphicFramePr>
          <p:nvPr/>
        </p:nvGraphicFramePr>
        <p:xfrm>
          <a:off x="266065" y="426085"/>
          <a:ext cx="11848465" cy="6182995"/>
        </p:xfrm>
        <a:graphic>
          <a:graphicData uri="http://schemas.openxmlformats.org/drawingml/2006/table">
            <a:tbl>
              <a:tblPr>
                <a:noFill/>
              </a:tblPr>
              <a:tblGrid>
                <a:gridCol w="681355"/>
                <a:gridCol w="1645920"/>
                <a:gridCol w="1697355"/>
                <a:gridCol w="7823835"/>
              </a:tblGrid>
              <a:tr h="394335">
                <a:tc>
                  <a:txBody>
                    <a:bodyPr wrap="square" numCol="1"/>
                    <a:lstStyle/>
                    <a:p>
                      <a:pPr marL="0" marR="0" indent="0" algn="l">
                        <a:buNone/>
                        <p:prBullet>
                          <a:buNone/>
                        </p:prBullet>
                        <a:defRPr lang="en-us"/>
                      </a:pPr>
                      <a:r>
                        <a:t>S.NO</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TITLE</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AUTHOR</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CONTENT</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394335"/>
                  </a:ext>
                </a:extLst>
              </a:tr>
              <a:tr h="2139950">
                <a:tc>
                  <a:txBody>
                    <a:bodyPr wrap="square" numCol="1"/>
                    <a:lstStyle/>
                    <a:p>
                      <a:pPr marL="0" marR="0" indent="0" algn="l">
                        <a:buNone/>
                        <p:prBullet>
                          <a:buNone/>
                        </p:prBullet>
                        <a:defRPr lang="en-us"/>
                      </a:pPr>
                      <a:r>
                        <a:rPr lang="en-us" sz="1600" cap="none"/>
                        <a:t>3</a:t>
                      </a:r>
                      <a:endParaRPr lang="en-us" sz="1600" cap="none"/>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Credit Card Fraud Detection : A classification analysis</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Sonali Baksh(i2018 2nd International Conference on I-SMAC (IoT in Social, Mobile, Analytics and Cloud) </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200" cap="none"/>
                      </a:pPr>
                      <a:r>
                        <a:t>Propsed about the unreal and fake credit cards that are present in the cyber world</a:t>
                      </a:r>
                    </a:p>
                    <a:p>
                      <a:pPr marL="0" marR="0" indent="0" algn="l">
                        <a:buFont typeface="Wingdings" pitchFamily="2" charset="2"/>
                        <a:buChar char=""/>
                        <p:prBullet>
                          <a:buRound/>
                        </p:prBullet>
                        <a:defRPr lang="en-us" sz="2200" cap="none"/>
                      </a:pPr>
                      <a:r>
                        <a:t>In this paper  it is explained that the fake cards and fake money transcations can easy done without much detection until it is too late</a:t>
                      </a:r>
                    </a:p>
                    <a:p>
                      <a:pPr marL="0" marR="0" indent="0" algn="l">
                        <a:buFont typeface="Wingdings" pitchFamily="2" charset="2"/>
                        <a:buChar char=""/>
                        <p:prBullet>
                          <a:buRound/>
                        </p:prBullet>
                        <a:defRPr lang="en-us" sz="2200" cap="none"/>
                      </a:pPr>
                      <a:r>
                        <a:t>In this paper it has providd few examples and different analysis by using unspervised learing tecqnies to find the real ones form the fake ones</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2139950"/>
                  </a:ext>
                </a:extLst>
              </a:tr>
              <a:tr h="2139950">
                <a:tc>
                  <a:txBody>
                    <a:bodyPr wrap="square" numCol="1"/>
                    <a:lstStyle/>
                    <a:p>
                      <a:pPr marL="0" marR="0" indent="0" algn="l">
                        <a:buNone/>
                        <p:prBullet>
                          <a:buNone/>
                        </p:prBullet>
                        <a:defRPr lang="en-us"/>
                      </a:pPr>
                      <a:r>
                        <a:t>4</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A Credit Card Fraud Detection Techniques</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sz="1600" cap="none"/>
                      </a:pPr>
                      <a:r>
                        <a:t>Kshitij Pandey; Piyush Sachan; Shakti; Nikam Gitanjali Ganpatrao( 2021 5th International Conference on Computing Methodologies and Communication (ICCMC))</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200" cap="none"/>
                      </a:pPr>
                      <a:r>
                        <a:t>Explains about different Machine learning algorthims in detecting credit card transations </a:t>
                      </a:r>
                    </a:p>
                    <a:p>
                      <a:pPr marL="0" marR="0" indent="0" algn="l">
                        <a:buFont typeface="Wingdings" pitchFamily="2" charset="2"/>
                        <a:buChar char=""/>
                        <p:prBullet>
                          <a:buRound/>
                        </p:prBullet>
                        <a:defRPr lang="en-us" sz="2200" cap="none"/>
                      </a:pPr>
                      <a:r>
                        <a:t>Only theory is presented but not the actual idea to implemention those Machine learning algorthim and not and actual pratical approach</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2139950"/>
                  </a:ext>
                </a:extLst>
              </a:tr>
            </a:tbl>
          </a:graphicData>
        </a:graphic>
      </p:graphicFrame>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vz4AACcnAAAASwAAiykAABAAAAAmAAAACAAAAP//////////"/>
              </a:ext>
            </a:extLst>
          </p:cNvSpPr>
          <p:nvPr/>
        </p:nvSpPr>
        <p:spPr>
          <a:xfrm>
            <a:off x="10200005" y="6364605"/>
            <a:ext cx="1991995" cy="38862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4365-2BDF-77B5-919A-DDE00DD46788}" type="slidenum">
              <a:rPr lang="en-us" sz="2000" cap="none"/>
              <a:t>6</a:t>
            </a:fld>
            <a:endParaRPr lang="en-us" sz="2000" cap="none"/>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Tree>
  </p:cSld>
  <p:clrMapOvr>
    <a:masterClrMapping/>
  </p:clrMapOvr>
  <p:timing>
    <p:tnLst>
      <p:par>
        <p:cTn id="1" dur="indefinite" restart="never" nodeType="tmRoot"/>
      </p:par>
    </p:tnLst>
  </p:timing>
  <p:hf sldNum="0" hdr="0" ftr="0" dt="0">
    <p:prHF dtFmt="0" ftrStr="DEPARTMENT OF COMPUTER SCIENCE AND ENGINEERING"/>
  </p:hf>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10"/>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c1AAA6AAAAAEsAAHkEAAAQAAAAJgAAAAgAAAD//////////w=="/>
              </a:ext>
            </a:extLst>
          </p:cNvPicPr>
          <p:nvPr/>
        </p:nvPicPr>
        <p:blipFill>
          <a:blip r:embed="rId2"/>
          <a:stretch>
            <a:fillRect/>
          </a:stretch>
        </p:blipFill>
        <p:spPr>
          <a:xfrm>
            <a:off x="8721725" y="36830"/>
            <a:ext cx="3470275" cy="690245"/>
          </a:xfrm>
          <a:prstGeom prst="rect">
            <a:avLst/>
          </a:prstGeom>
          <a:noFill/>
          <a:ln>
            <a:noFill/>
          </a:ln>
          <a:effectLst/>
        </p:spPr>
      </p:pic>
      <p:pic>
        <p:nvPicPr>
          <p:cNvPr id="3" name="Picture 14"/>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0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XIwAAGQcAADAqAAAQAAAAJgAAAAgAAAD//////////w=="/>
              </a:ext>
            </a:extLst>
          </p:cNvPicPr>
          <p:nvPr/>
        </p:nvPicPr>
        <p:blipFill>
          <a:blip r:embed="rId3"/>
          <a:stretch>
            <a:fillRect/>
          </a:stretch>
        </p:blipFill>
        <p:spPr>
          <a:xfrm>
            <a:off x="0" y="5704205"/>
            <a:ext cx="1153795" cy="1153795"/>
          </a:xfrm>
          <a:prstGeom prst="rect">
            <a:avLst/>
          </a:prstGeom>
          <a:noFill/>
          <a:ln>
            <a:noFill/>
          </a:ln>
          <a:effectLst/>
        </p:spPr>
      </p:pic>
      <p:graphicFrame>
        <p:nvGraphicFramePr>
          <p:cNvPr id="4" name=""/>
          <p:cNvGraphicFramePr>
            <a:graphicFrameLocks noGrp="1"/>
          </p:cNvGraphicFramePr>
          <p:nvPr/>
        </p:nvGraphicFramePr>
        <p:xfrm>
          <a:off x="246380" y="727075"/>
          <a:ext cx="11887200" cy="5723890"/>
        </p:xfrm>
        <a:graphic>
          <a:graphicData uri="http://schemas.openxmlformats.org/drawingml/2006/table">
            <a:tbl>
              <a:tblPr>
                <a:noFill/>
              </a:tblPr>
              <a:tblGrid>
                <a:gridCol w="760095"/>
                <a:gridCol w="1570990"/>
                <a:gridCol w="1988820"/>
                <a:gridCol w="7567295"/>
              </a:tblGrid>
              <a:tr h="392430">
                <a:tc>
                  <a:txBody>
                    <a:bodyPr wrap="square" numCol="1"/>
                    <a:lstStyle/>
                    <a:p>
                      <a:pPr marL="0" marR="0" indent="0" algn="l">
                        <a:buNone/>
                        <p:prBullet>
                          <a:buNone/>
                        </p:prBullet>
                        <a:defRPr lang="en-us"/>
                      </a:pPr>
                      <a:r>
                        <a:t>S.NO</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TITLE</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AUTHOR</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CONTENT</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392430"/>
                  </a:ext>
                </a:extLst>
              </a:tr>
              <a:tr h="2223770">
                <a:tc>
                  <a:txBody>
                    <a:bodyPr wrap="square" numCol="1"/>
                    <a:lstStyle/>
                    <a:p>
                      <a:pPr marL="0" marR="0" indent="0" algn="l">
                        <a:buNone/>
                        <p:prBullet>
                          <a:buNone/>
                        </p:prBullet>
                        <a:defRPr lang="en-us"/>
                      </a:pPr>
                      <a:r>
                        <a:rPr lang="en-us" sz="1600" cap="none"/>
                        <a:t>5</a:t>
                      </a:r>
                      <a:endParaRPr lang="en-us" sz="1600" cap="none"/>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Credit card fraud detection with a neural-network</a:t>
                      </a:r>
                    </a:p>
                    <a:p>
                      <a:pPr marL="0" marR="0" indent="0" algn="l">
                        <a:buNone/>
                        <p:prBullet>
                          <a:buNone/>
                        </p:prBullet>
                        <a:defRPr lang="en-us"/>
                      </a:pP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sz="1600" cap="none"/>
                      </a:pPr>
                      <a:r>
                        <a:t>Ghosh; Reilly( 1994 Proceedings of the Twenty-Seventh Hawaii International Conference on System Sciences)</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000" cap="none"/>
                      </a:pPr>
                      <a:r>
                        <a:t>Explains about different Machine learning algorthims in detecting credit card transations </a:t>
                      </a:r>
                    </a:p>
                    <a:p>
                      <a:pPr marL="0" marR="0" indent="0" algn="l">
                        <a:buFont typeface="Wingdings" pitchFamily="2" charset="2"/>
                        <a:buChar char=""/>
                        <p:prBullet>
                          <a:buRound/>
                        </p:prBullet>
                        <a:defRPr lang="en-us" sz="2000" cap="none"/>
                      </a:pPr>
                      <a:r>
                        <a:t>In this paper they also used Artificial neural networks as like an mini AI to train the system </a:t>
                      </a:r>
                    </a:p>
                    <a:p>
                      <a:pPr marL="0" marR="0" indent="0" algn="l">
                        <a:buFont typeface="Wingdings" pitchFamily="2" charset="2"/>
                        <a:buChar char=""/>
                        <p:prBullet>
                          <a:buRound/>
                        </p:prBullet>
                        <a:defRPr lang="en-us" sz="2000" cap="none"/>
                      </a:pPr>
                      <a:r>
                        <a:t>It has been successful but the has required huge resources and perform the tasks</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2223770"/>
                  </a:ext>
                </a:extLst>
              </a:tr>
              <a:tr h="2366010">
                <a:tc>
                  <a:txBody>
                    <a:bodyPr wrap="square" numCol="1"/>
                    <a:lstStyle/>
                    <a:p>
                      <a:pPr marL="0" marR="0" indent="0" algn="l">
                        <a:buNone/>
                        <p:prBullet>
                          <a:buNone/>
                        </p:prBullet>
                        <a:defRPr lang="en-us"/>
                      </a:pPr>
                      <a:r>
                        <a:t>6</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Credit card fraud detection using artificial neural network</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None/>
                        <p:prBullet>
                          <a:buNone/>
                        </p:prBullet>
                        <a:defRPr lang="en-us"/>
                      </a:pPr>
                      <a:r>
                        <a:t>Asha RB;</a:t>
                      </a:r>
                    </a:p>
                    <a:p>
                      <a:pPr marL="0" marR="0" indent="0" algn="l">
                        <a:buNone/>
                        <p:prBullet>
                          <a:buNone/>
                        </p:prBullet>
                        <a:defRPr lang="en-us"/>
                      </a:pPr>
                      <a:r>
                        <a:t>Suresh Kumar KR(1st International Conference on Advances in Information, Computing and Trends in Data Engineering (AICDE - 2020))</a:t>
                      </a:r>
                    </a:p>
                  </a:txBody>
                  <a:tcPr marL="90170" marR="45085" marT="90170" marB="45085" vert="horz">
                    <a:lnL>
                      <a:noFill/>
                    </a:lnL>
                    <a:lnR>
                      <a:noFill/>
                    </a:lnR>
                    <a:lnT>
                      <a:noFill/>
                    </a:lnT>
                    <a:lnB>
                      <a:noFill/>
                    </a:lnB>
                    <a:lnTlToBr>
                      <a:noFill/>
                    </a:lnTlToBr>
                    <a:lnBlToTr>
                      <a:noFill/>
                    </a:lnBlToTr>
                    <a:noFill/>
                  </a:tcPr>
                </a:tc>
                <a:tc>
                  <a:txBody>
                    <a:bodyPr wrap="square" numCol="1"/>
                    <a:lstStyle/>
                    <a:p>
                      <a:pPr marL="0" marR="0" indent="0" algn="l">
                        <a:buFont typeface="Wingdings" pitchFamily="2" charset="2"/>
                        <a:buChar char=""/>
                        <p:prBullet>
                          <a:buRound/>
                        </p:prBullet>
                        <a:defRPr lang="en-us" sz="2200" cap="none"/>
                      </a:pPr>
                      <a:r>
                        <a:t>Explains about different Machine learning algorthims in detecting credit card transations using with artifical neural networks with large datasets of credit card data</a:t>
                      </a:r>
                    </a:p>
                    <a:p>
                      <a:pPr marL="0" marR="0" indent="0" algn="l">
                        <a:buFont typeface="Wingdings" pitchFamily="2" charset="2"/>
                        <a:buChar char=""/>
                        <p:prBullet>
                          <a:buRound/>
                        </p:prBullet>
                        <a:defRPr lang="en-us" sz="2200" cap="none"/>
                      </a:pPr>
                      <a:r>
                        <a:t>In this the training the machine is taking place unsupervised learning and the data is used must be high accuracy</a:t>
                      </a:r>
                    </a:p>
                  </a:txBody>
                  <a:tcPr marL="90170" marR="45085" marT="90170" marB="45085" vert="horz">
                    <a:lnL>
                      <a:noFill/>
                    </a:lnL>
                    <a:lnR>
                      <a:noFill/>
                    </a:lnR>
                    <a:lnT>
                      <a:noFill/>
                    </a:lnT>
                    <a:lnB>
                      <a:noFill/>
                    </a:lnB>
                    <a:lnTlToBr>
                      <a:noFill/>
                    </a:lnTlToBr>
                    <a:lnBlToTr>
                      <a:noFill/>
                    </a:lnBlToTr>
                    <a:noFill/>
                  </a:tcPr>
                </a:tc>
                <a:extLst>
                  <a:ext uri="smNativeData">
                    <pr:rowheight xmlns="" xmlns:pr="smNativeData" dt="1650693989" type="min" val="2366010"/>
                  </a:ext>
                </a:extLst>
              </a:tr>
            </a:tbl>
          </a:graphicData>
        </a:graphic>
      </p:graphicFrame>
      <p:sp>
        <p:nvSpPr>
          <p:cNvPr id="5"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all">
                <a:solidFill>
                  <a:srgbClr val="FFFFFF"/>
                </a:solidFill>
              </a:defRPr>
            </a:pPr>
            <a:r>
              <a:rPr lang="en-us" sz="2000" cap="all"/>
              <a:t>DEPARTMENT OF COMPUTER SCIENCE AND ENGINEERING</a:t>
            </a:r>
            <a:endParaRPr lang="en-us" sz="2000" cap="all"/>
          </a:p>
        </p:txBody>
      </p:sp>
      <p:sp>
        <p:nvSpPr>
          <p:cNvPr id="6"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vz4AACcnAAAASwAAiykAABAAAAAmAAAACAAAAP//////////"/>
              </a:ext>
            </a:extLst>
          </p:cNvSpPr>
          <p:nvPr/>
        </p:nvSpPr>
        <p:spPr>
          <a:xfrm>
            <a:off x="10200005" y="6364605"/>
            <a:ext cx="1991995" cy="38862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7E8C-C2DF-7788-919A-34DD30D46761}" type="slidenum">
              <a:rPr lang="en-us" sz="2000" cap="none"/>
              <a:t>7</a:t>
            </a:fld>
            <a:endParaRPr lang="en-us" sz="2000" cap="none"/>
          </a:p>
        </p:txBody>
      </p:sp>
    </p:spTree>
  </p:cSld>
  <p:clrMapOvr>
    <a:masterClrMapping/>
  </p:clrMapOvr>
  <p:timing>
    <p:tnLst>
      <p:par>
        <p:cTn id="1" dur="indefinite" restart="never" nodeType="tmRoot"/>
      </p:par>
    </p:tnLst>
  </p:timing>
  <p:hf sldNum="0" hdr="0" ftr="0" dt="0">
    <p:prHF dtFmt="0" ftrStr="DEPARTMENT OF COMPUTER SCIENCE AND ENGINEERING"/>
  </p:hf>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swYAAM8ZAACTRAAAvCIAABAAAAAmAAAACAAAAH1w////////"/>
              </a:ext>
            </a:extLst>
          </p:cNvSpPr>
          <p:nvPr>
            <p:ph type="title"/>
          </p:nvPr>
        </p:nvSpPr>
        <p:spPr>
          <a:xfrm>
            <a:off x="1089025" y="4195445"/>
            <a:ext cx="10058400" cy="1450975"/>
          </a:xfrm>
          <a:noFill/>
          <a:ln>
            <a:noFill/>
          </a:ln>
          <a:effectLst/>
        </p:spPr>
        <p:txBody>
          <a:bodyPr vert="horz" wrap="square" lIns="91440" tIns="45720" rIns="91440" bIns="45720" numCol="1" spcCol="215900" anchor="b">
            <a:prstTxWarp prst="textNoShape">
              <a:avLst/>
            </a:prstTxWarp>
          </a:bodyPr>
          <a:lstStyle/>
          <a:p>
            <a:pPr>
              <a:lnSpc>
                <a:spcPct val="200000"/>
              </a:lnSpc>
              <a:defRPr lang="en-us" sz="2400" b="1" cap="none">
                <a:solidFill>
                  <a:srgbClr val="000000"/>
                </a:solidFill>
                <a:latin typeface="Times New Roman" pitchFamily="1" charset="0"/>
                <a:ea typeface="Calibri Light" pitchFamily="2" charset="0"/>
                <a:cs typeface="Calibri Light" pitchFamily="2" charset="0"/>
              </a:defRPr>
            </a:pPr>
            <a:r>
              <a:rPr lang="en-us" u="sng"/>
              <a:t>Base paper</a:t>
            </a:r>
            <a:r>
              <a:t>:International Research Journal of Engineering and Technology 	(IRJET) by Devi Meenakshi, Janani, Gayathri, Mrs. Indira</a:t>
            </a:r>
          </a:p>
          <a:p>
            <a:pPr>
              <a:lnSpc>
                <a:spcPct val="200000"/>
              </a:lnSpc>
              <a:defRPr lang="en-us" sz="2400" b="1" cap="none">
                <a:solidFill>
                  <a:srgbClr val="000000"/>
                </a:solidFill>
                <a:latin typeface="Times New Roman" pitchFamily="1" charset="0"/>
                <a:ea typeface="Calibri Light" pitchFamily="2" charset="0"/>
                <a:cs typeface="Calibri Light" pitchFamily="2" charset="0"/>
              </a:defRPr>
            </a:pPr>
            <a:r>
              <a:rPr lang="en-us" u="sng"/>
              <a:t>Title:</a:t>
            </a:r>
            <a:r>
              <a:t> Machine Learning For Credit Card Fraud Detection System</a:t>
            </a:r>
          </a:p>
          <a:p>
            <a:pPr>
              <a:lnSpc>
                <a:spcPct val="200000"/>
              </a:lnSpc>
              <a:defRPr lang="en-us" sz="2400" b="1" cap="none">
                <a:solidFill>
                  <a:srgbClr val="000000"/>
                </a:solidFill>
                <a:latin typeface="Times New Roman" pitchFamily="1" charset="0"/>
                <a:ea typeface="Calibri Light" pitchFamily="2" charset="0"/>
                <a:cs typeface="Calibri Light" pitchFamily="2" charset="0"/>
              </a:defRPr>
            </a:pPr>
            <a:r>
              <a:t>Published date:  03 | Mar 2019</a:t>
            </a:r>
          </a:p>
          <a:p>
            <a:pPr>
              <a:lnSpc>
                <a:spcPct val="200000"/>
              </a:lnSpc>
              <a:defRPr lang="en-us" sz="2400" b="1" cap="none">
                <a:solidFill>
                  <a:srgbClr val="000000"/>
                </a:solidFill>
                <a:latin typeface="Times New Roman" pitchFamily="1" charset="0"/>
                <a:ea typeface="Calibri Light" pitchFamily="2" charset="0"/>
                <a:cs typeface="Calibri Light" pitchFamily="2" charset="0"/>
              </a:defRPr>
            </a:pPr>
          </a:p>
        </p:txBody>
      </p:sp>
      <p:pic>
        <p:nvPicPr>
          <p:cNvPr id="3" name="Picture1"/>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AAAAAAXIwAAGQcAADAqAAAQAAAAJgAAAAgAAAD//////////w=="/>
              </a:ext>
            </a:extLst>
          </p:cNvPicPr>
          <p:nvPr/>
        </p:nvPicPr>
        <p:blipFill>
          <a:blip r:embed="rId2"/>
          <a:stretch>
            <a:fillRect/>
          </a:stretch>
        </p:blipFill>
        <p:spPr>
          <a:xfrm>
            <a:off x="0" y="5704205"/>
            <a:ext cx="1153795" cy="1153795"/>
          </a:xfrm>
          <a:prstGeom prst="rect">
            <a:avLst/>
          </a:prstGeom>
          <a:noFill/>
          <a:ln>
            <a:noFill/>
          </a:ln>
          <a:effectLst/>
        </p:spPr>
      </p:pic>
      <p:sp>
        <p:nvSpPr>
          <p:cNvPr id="4" name="Rectangle1"/>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lAYAAEknAADIPgAAeikAABAAAAAmAAAACAAAAP//////////"/>
              </a:ext>
            </a:extLst>
          </p:cNvSpPr>
          <p:nvPr/>
        </p:nvSpPr>
        <p:spPr>
          <a:xfrm>
            <a:off x="1069340" y="6386195"/>
            <a:ext cx="9136380" cy="356235"/>
          </a:xfrm>
          <a:prstGeom prst="rect">
            <a:avLst/>
          </a:prstGeom>
          <a:solidFill>
            <a:srgbClr val="0070C0"/>
          </a:solidFill>
          <a:ln>
            <a:noFill/>
          </a:ln>
          <a:effectLst/>
        </p:spPr>
        <p:txBody>
          <a:bodyPr vert="horz" wrap="square" lIns="91440" tIns="45720" rIns="91440" bIns="45720" numCol="1" spcCol="215900" anchor="ctr"/>
          <a:lstStyle/>
          <a:p>
            <a:pPr defTabSz="914400">
              <a:tabLst/>
              <a:defRPr lang="en-us" sz="900" cap="none">
                <a:solidFill>
                  <a:srgbClr val="FFFFFF"/>
                </a:solidFill>
              </a:defRPr>
            </a:pPr>
            <a:r>
              <a:rPr lang="en-us" sz="2000" cap="none"/>
              <a:t>DEPARTMENT OF COMPUTER SCIENCE AND ENGINEERING</a:t>
            </a:r>
            <a:endParaRPr lang="en-us" sz="2000" cap="none"/>
          </a:p>
        </p:txBody>
      </p:sp>
      <p:sp>
        <p:nvSpPr>
          <p:cNvPr id="5" name="Rectangle2"/>
          <p:cNvSpPr>
            <a:extLst>
              <a:ext uri="smNativeData">
                <pr:smNativeData xmlns:pr="smNativeData" xmlns="smNativeData" val="SMDATA_15_ZZdjYh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DAAP///wEAAAAAAAAAAAAAAAAAAAAAAAAAAAAAAAAAAAAAAAAAAAAAAAB/f38A5+bmA8zMzADAwP8Af39/AAAAAAAAAAAAAAAAAAAAAAAAAAAAIQAAABgAAAAUAAAArj4AADgnAAAASwAAeikAABAAAAAmAAAACAAAAP//////////"/>
              </a:ext>
            </a:extLst>
          </p:cNvSpPr>
          <p:nvPr/>
        </p:nvSpPr>
        <p:spPr>
          <a:xfrm>
            <a:off x="10189210" y="6375400"/>
            <a:ext cx="2002790" cy="367030"/>
          </a:xfrm>
          <a:prstGeom prst="rect">
            <a:avLst/>
          </a:prstGeom>
          <a:solidFill>
            <a:srgbClr val="0070C0"/>
          </a:solidFill>
          <a:ln>
            <a:noFill/>
          </a:ln>
          <a:effectLst/>
        </p:spPr>
        <p:txBody>
          <a:bodyPr vert="horz" wrap="square" lIns="91440" tIns="45720" rIns="91440" bIns="45720" numCol="1" spcCol="215900" anchor="ctr"/>
          <a:lstStyle/>
          <a:p>
            <a:pPr algn="r" defTabSz="914400">
              <a:tabLst/>
              <a:defRPr lang="en-us" sz="1050" cap="none">
                <a:solidFill>
                  <a:srgbClr val="FFFFFF"/>
                </a:solidFill>
              </a:defRPr>
            </a:pPr>
            <a:fld id="{32220320-6EDF-77F5-919A-98A04DD467CD}" type="slidenum">
              <a:rPr lang="en-us" sz="2000" cap="none"/>
              <a:t>8</a:t>
            </a:fld>
            <a:endParaRPr lang="en-us" sz="2000" cap="none"/>
          </a:p>
        </p:txBody>
      </p:sp>
      <p:pic>
        <p:nvPicPr>
          <p:cNvPr id="6" name="Picture2"/>
          <p:cNvPicPr>
            <a:picLocks noChangeAspect="1"/>
            <a:extLst>
              <a:ext uri="smNativeData">
                <pr:smNativeData xmlns:pr="smNativeData" xmlns="smNativeData" val="SMDATA_17_ZZdj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AAAACf39/AOfm5gPMzMwAwMD/AH9/fwAAAAAAAAAAAAAAAAD///8AAAAAACEAAAAYAAAAFAAAAKc1AAA6AAAAAEsAAHkEAAAQAAAAJgAAAAgAAAD//////////w=="/>
              </a:ext>
            </a:extLst>
          </p:cNvPicPr>
          <p:nvPr/>
        </p:nvPicPr>
        <p:blipFill>
          <a:blip r:embed="rId3"/>
          <a:stretch>
            <a:fillRect/>
          </a:stretch>
        </p:blipFill>
        <p:spPr>
          <a:xfrm>
            <a:off x="8721725" y="36830"/>
            <a:ext cx="3470275" cy="69024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ZZdjY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wAYAAMMBAACgRAAAsAoAAAAAAAAmAAAACAAAAAEAAAAAAAAA"/>
              </a:ext>
            </a:extLst>
          </p:cNvSpPr>
          <p:nvPr>
            <p:ph type="title"/>
          </p:nvPr>
        </p:nvSpPr>
        <p:spPr>
          <a:xfrm>
            <a:off x="1097280" y="286385"/>
            <a:ext cx="10058400" cy="1450975"/>
          </a:xfrm>
        </p:spPr>
        <p:txBody>
          <a:bodyPr/>
          <a:lstStyle/>
          <a:p>
            <a:pPr marL="0" marR="254635" indent="0" algn="just" defTabSz="914400">
              <a:hyphen val="1"/>
              <a:lnSpc>
                <a:spcPct val="160000"/>
              </a:lnSpc>
              <a:spcBef>
                <a:spcPts val="1000"/>
              </a:spcBef>
              <a:spcAft>
                <a:spcPts val="25"/>
              </a:spcAft>
              <a:buNone/>
              <p:prBullet>
                <a:buNone/>
              </p:prBullet>
              <a:tabLst/>
              <a:defRPr sz="12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rPr/>
              <a:t>	</a:t>
            </a:r>
            <a:r>
              <a:rPr sz="3000" cap="none"/>
              <a:t>MODULES</a:t>
            </a:r>
          </a:p>
        </p:txBody>
      </p:sp>
      <p:sp>
        <p:nvSpPr>
          <p:cNvPr id="3" name="SlideText1"/>
          <p:cNvSpPr>
            <a:spLocks noGrp="1" noChangeArrowheads="1"/>
            <a:extLst>
              <a:ext uri="smNativeData">
                <pr:smNativeData xmlns:pr="smNativeData" xmlns="smNativeData" val="SMDATA_15_ZZdjYhMAAAAlAAAAZAAAAA0AAAAAAAAAAEgAAAAA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5+bmA8zMzADAwP8Af39/AAAAAAAAAAAAAAAAAAAAAAAAAAAAIQAAABgAAAAUAAAAwAYAAFsLAACgRAAAGyQAAAAAAAAmAAAACAAAAAEAAAAAAAAA"/>
              </a:ext>
            </a:extLst>
          </p:cNvSpPr>
          <p:nvPr>
            <p:ph type="body" idx="1"/>
          </p:nvPr>
        </p:nvSpPr>
        <p:spPr>
          <a:xfrm>
            <a:off x="1097280" y="1845945"/>
            <a:ext cx="10058400" cy="4023360"/>
          </a:xfrm>
        </p:spPr>
        <p:txBody>
          <a:bodyPr/>
          <a:lstStyle/>
          <a:p>
            <a:pPr marL="91440" marR="254635" indent="-91440"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Data collection</a:t>
            </a:r>
          </a:p>
          <a:p>
            <a:pPr marL="1005840" marR="254635"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Data pre-processing</a:t>
            </a:r>
          </a:p>
          <a:p>
            <a:pPr marL="1005840" marR="254635"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Data exploration</a:t>
            </a:r>
          </a:p>
          <a:p>
            <a:pPr marL="1005840" marR="254635"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Data visualization</a:t>
            </a:r>
          </a:p>
          <a:p>
            <a:pPr lvl="2" marL="1005840" marR="254635"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Feature extraction</a:t>
            </a:r>
          </a:p>
          <a:p>
            <a:pPr marL="1005840" marR="254635" algn="just" defTabSz="914400">
              <a:hyphen val="1"/>
              <a:lnSpc>
                <a:spcPct val="160000"/>
              </a:lnSpc>
              <a:spcBef>
                <a:spcPts val="1000"/>
              </a:spcBef>
              <a:spcAft>
                <a:spcPts val="25"/>
              </a:spcAft>
              <a:buClrTx/>
              <a:buSzTx/>
              <a:buFont typeface="Wingdings" pitchFamily="2" charset="2"/>
              <a:buChar char=""/>
              <p:prBullet>
                <a:buRound>
                  <a:pos y="0"/>
                  <a:buClrTx/>
                  <a:buSzTx/>
                  <a:buFontTx/>
                </a:buRound>
              </p:prBullet>
              <a:tabLst/>
              <a:defRPr sz="2000" b="0" i="0" u="none" strike="noStrike" kern="1" cap="none" spc="0" prSpc="50" pitch="50" baseline="0">
                <a:solidFill>
                  <a:srgbClr val="000000"/>
                </a:solidFill>
                <a:uFill>
                  <a:solidFill>
                    <a:srgbClr val="000000"/>
                  </a:solidFill>
                </a:uFill>
                <a:effectLst/>
                <a:txBgFill val="auto"/>
                <a:latin typeface="Times New Roman" pitchFamily="1" charset="0"/>
                <a:ea typeface="Times New Roman" pitchFamily="1" charset="0"/>
                <a:cs typeface="Times New Roman" pitchFamily="1" charset="0"/>
              </a:defRPr>
            </a:pPr>
            <a:r>
              <a:t>	Evaluation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19">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20">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21">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
      <a:clrScheme name="Presentation 22">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9">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0">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9">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0">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1">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2">
        <a:dk1>
          <a:srgbClr val="000000"/>
        </a:dk1>
        <a:lt1>
          <a:srgbClr val="FFFFFF"/>
        </a:lt1>
        <a:dk2>
          <a:srgbClr val="44546A"/>
        </a:dk2>
        <a:lt2>
          <a:srgbClr val="E7E6E6"/>
        </a:lt2>
        <a:accent1>
          <a:srgbClr val="FFFFFF"/>
        </a:accent1>
        <a:accent2>
          <a:srgbClr val="4472C4"/>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 MECH 05</dc:creator>
  <cp:keywords/>
  <dc:description/>
  <cp:lastModifiedBy>Ajay ram</cp:lastModifiedBy>
  <cp:revision>0</cp:revision>
  <dcterms:created xsi:type="dcterms:W3CDTF">2019-09-04T15:21:20Z</dcterms:created>
  <dcterms:modified xsi:type="dcterms:W3CDTF">2022-04-23T06:06:29Z</dcterms:modified>
</cp:coreProperties>
</file>