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74" r:id="rId3"/>
    <p:sldId id="273" r:id="rId4"/>
    <p:sldId id="272" r:id="rId5"/>
    <p:sldId id="271" r:id="rId6"/>
    <p:sldId id="270" r:id="rId7"/>
    <p:sldId id="269" r:id="rId8"/>
    <p:sldId id="268" r:id="rId9"/>
    <p:sldId id="267" r:id="rId10"/>
    <p:sldId id="280" r:id="rId11"/>
    <p:sldId id="278" r:id="rId12"/>
    <p:sldId id="279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5F6DD-6A79-4BC3-B1E1-7499B1528EE3}" v="146" dt="2022-07-20T12:39:41.974"/>
    <p1510:client id="{2D9A1874-68E0-4E03-9BAB-5D4101D23DCE}" v="22" dt="2022-07-20T04:52:42.817"/>
    <p1510:client id="{52DF35B6-2F2E-42A6-B658-A3EDA350C048}" v="202" dt="2022-07-15T15:53:26.425"/>
    <p1510:client id="{653D31F4-C54F-4CB8-B633-0592B3E2BCAF}" v="1" dt="2022-07-20T00:48:00.438"/>
    <p1510:client id="{7F2F81BD-2FA4-421D-B4E5-E9C93E36331F}" v="4" dt="2022-07-19T13:04:01.449"/>
    <p1510:client id="{80108759-639D-4BF3-80AC-0BF39BEC3175}" v="281" dt="2022-07-19T21:48:38.859"/>
    <p1510:client id="{B3E7D07D-D290-435C-92F6-FB1D5A609CB2}" v="438" dt="2022-07-15T16:02:21.045"/>
    <p1510:client id="{C969B581-C6D3-4F65-8620-1726F7D76741}" v="86" dt="2022-07-19T22:04:12.529"/>
    <p1510:client id="{CC64275F-C50F-46AC-B1A0-66E3CBA180EC}" v="614" dt="2022-07-20T02:43:56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bin Ann Mathew" userId="S::w0768877@myscc.ca::c7149d3e-2d1a-4f16-9c8a-e65e495d1b49" providerId="AD" clId="Web-{2D9A1874-68E0-4E03-9BAB-5D4101D23DCE}"/>
    <pc:docChg chg="modSld">
      <pc:chgData name="Nobin Ann Mathew" userId="S::w0768877@myscc.ca::c7149d3e-2d1a-4f16-9c8a-e65e495d1b49" providerId="AD" clId="Web-{2D9A1874-68E0-4E03-9BAB-5D4101D23DCE}" dt="2022-07-20T04:52:42.817" v="10" actId="20577"/>
      <pc:docMkLst>
        <pc:docMk/>
      </pc:docMkLst>
      <pc:sldChg chg="modSp">
        <pc:chgData name="Nobin Ann Mathew" userId="S::w0768877@myscc.ca::c7149d3e-2d1a-4f16-9c8a-e65e495d1b49" providerId="AD" clId="Web-{2D9A1874-68E0-4E03-9BAB-5D4101D23DCE}" dt="2022-07-20T04:52:42.817" v="10" actId="20577"/>
        <pc:sldMkLst>
          <pc:docMk/>
          <pc:sldMk cId="4204706314" sldId="274"/>
        </pc:sldMkLst>
        <pc:spChg chg="mod">
          <ac:chgData name="Nobin Ann Mathew" userId="S::w0768877@myscc.ca::c7149d3e-2d1a-4f16-9c8a-e65e495d1b49" providerId="AD" clId="Web-{2D9A1874-68E0-4E03-9BAB-5D4101D23DCE}" dt="2022-07-20T04:52:42.817" v="10" actId="20577"/>
          <ac:spMkLst>
            <pc:docMk/>
            <pc:sldMk cId="4204706314" sldId="274"/>
            <ac:spMk id="8" creationId="{D0CFF85B-0747-44D0-F103-981599CAF2A1}"/>
          </ac:spMkLst>
        </pc:spChg>
      </pc:sldChg>
    </pc:docChg>
  </pc:docChgLst>
  <pc:docChgLst>
    <pc:chgData name="Santosh Kumar Kantimahanti Lakshmi Venkata" userId="S::w0780766@myscc.ca::b7bff1a8-53ba-4c00-891a-e5f2723183d3" providerId="AD" clId="Web-{653D31F4-C54F-4CB8-B633-0592B3E2BCAF}"/>
    <pc:docChg chg="modSld">
      <pc:chgData name="Santosh Kumar Kantimahanti Lakshmi Venkata" userId="S::w0780766@myscc.ca::b7bff1a8-53ba-4c00-891a-e5f2723183d3" providerId="AD" clId="Web-{653D31F4-C54F-4CB8-B633-0592B3E2BCAF}" dt="2022-07-20T00:48:00.438" v="0" actId="1076"/>
      <pc:docMkLst>
        <pc:docMk/>
      </pc:docMkLst>
      <pc:sldChg chg="modSp">
        <pc:chgData name="Santosh Kumar Kantimahanti Lakshmi Venkata" userId="S::w0780766@myscc.ca::b7bff1a8-53ba-4c00-891a-e5f2723183d3" providerId="AD" clId="Web-{653D31F4-C54F-4CB8-B633-0592B3E2BCAF}" dt="2022-07-20T00:48:00.438" v="0" actId="1076"/>
        <pc:sldMkLst>
          <pc:docMk/>
          <pc:sldMk cId="3293310645" sldId="275"/>
        </pc:sldMkLst>
        <pc:picChg chg="mod">
          <ac:chgData name="Santosh Kumar Kantimahanti Lakshmi Venkata" userId="S::w0780766@myscc.ca::b7bff1a8-53ba-4c00-891a-e5f2723183d3" providerId="AD" clId="Web-{653D31F4-C54F-4CB8-B633-0592B3E2BCAF}" dt="2022-07-20T00:48:00.438" v="0" actId="1076"/>
          <ac:picMkLst>
            <pc:docMk/>
            <pc:sldMk cId="3293310645" sldId="275"/>
            <ac:picMk id="6" creationId="{858A4E8F-1A39-C6F7-7242-1B8559F5D5BA}"/>
          </ac:picMkLst>
        </pc:picChg>
      </pc:sldChg>
    </pc:docChg>
  </pc:docChgLst>
  <pc:docChgLst>
    <pc:chgData name="Nobin Ann Mathew" userId="S::w0768877@myscc.ca::c7149d3e-2d1a-4f16-9c8a-e65e495d1b49" providerId="AD" clId="Web-{52DF35B6-2F2E-42A6-B658-A3EDA350C048}"/>
    <pc:docChg chg="modSld">
      <pc:chgData name="Nobin Ann Mathew" userId="S::w0768877@myscc.ca::c7149d3e-2d1a-4f16-9c8a-e65e495d1b49" providerId="AD" clId="Web-{52DF35B6-2F2E-42A6-B658-A3EDA350C048}" dt="2022-07-15T15:53:26.425" v="199" actId="20577"/>
      <pc:docMkLst>
        <pc:docMk/>
      </pc:docMkLst>
      <pc:sldChg chg="modSp">
        <pc:chgData name="Nobin Ann Mathew" userId="S::w0768877@myscc.ca::c7149d3e-2d1a-4f16-9c8a-e65e495d1b49" providerId="AD" clId="Web-{52DF35B6-2F2E-42A6-B658-A3EDA350C048}" dt="2022-07-15T15:51:09.442" v="146" actId="20577"/>
        <pc:sldMkLst>
          <pc:docMk/>
          <pc:sldMk cId="2951451522" sldId="258"/>
        </pc:sldMkLst>
        <pc:spChg chg="mod">
          <ac:chgData name="Nobin Ann Mathew" userId="S::w0768877@myscc.ca::c7149d3e-2d1a-4f16-9c8a-e65e495d1b49" providerId="AD" clId="Web-{52DF35B6-2F2E-42A6-B658-A3EDA350C048}" dt="2022-07-15T15:44:12.509" v="8" actId="20577"/>
          <ac:spMkLst>
            <pc:docMk/>
            <pc:sldMk cId="2951451522" sldId="258"/>
            <ac:spMk id="2" creationId="{BB50F4CD-8F42-4154-B8D6-9F2F15F48FB4}"/>
          </ac:spMkLst>
        </pc:spChg>
        <pc:spChg chg="mod">
          <ac:chgData name="Nobin Ann Mathew" userId="S::w0768877@myscc.ca::c7149d3e-2d1a-4f16-9c8a-e65e495d1b49" providerId="AD" clId="Web-{52DF35B6-2F2E-42A6-B658-A3EDA350C048}" dt="2022-07-15T15:51:09.442" v="146" actId="20577"/>
          <ac:spMkLst>
            <pc:docMk/>
            <pc:sldMk cId="2951451522" sldId="258"/>
            <ac:spMk id="3" creationId="{5B0549B1-FDD3-4801-8CD6-EAA2C6BE59F9}"/>
          </ac:spMkLst>
        </pc:spChg>
      </pc:sldChg>
      <pc:sldChg chg="modSp">
        <pc:chgData name="Nobin Ann Mathew" userId="S::w0768877@myscc.ca::c7149d3e-2d1a-4f16-9c8a-e65e495d1b49" providerId="AD" clId="Web-{52DF35B6-2F2E-42A6-B658-A3EDA350C048}" dt="2022-07-15T15:53:26.425" v="199" actId="20577"/>
        <pc:sldMkLst>
          <pc:docMk/>
          <pc:sldMk cId="2167682875" sldId="260"/>
        </pc:sldMkLst>
        <pc:spChg chg="mod">
          <ac:chgData name="Nobin Ann Mathew" userId="S::w0768877@myscc.ca::c7149d3e-2d1a-4f16-9c8a-e65e495d1b49" providerId="AD" clId="Web-{52DF35B6-2F2E-42A6-B658-A3EDA350C048}" dt="2022-07-15T15:53:26.425" v="199" actId="20577"/>
          <ac:spMkLst>
            <pc:docMk/>
            <pc:sldMk cId="2167682875" sldId="260"/>
            <ac:spMk id="3" creationId="{56AD4B85-D0A7-4DF3-BDEA-58BC917B2B02}"/>
          </ac:spMkLst>
        </pc:spChg>
      </pc:sldChg>
    </pc:docChg>
  </pc:docChgLst>
  <pc:docChgLst>
    <pc:chgData name="Santosh Kumar Kantimahanti Lakshmi Venkata" userId="S::w0780766@myscc.ca::b7bff1a8-53ba-4c00-891a-e5f2723183d3" providerId="AD" clId="Web-{80108759-639D-4BF3-80AC-0BF39BEC3175}"/>
    <pc:docChg chg="addSld delSld modSld">
      <pc:chgData name="Santosh Kumar Kantimahanti Lakshmi Venkata" userId="S::w0780766@myscc.ca::b7bff1a8-53ba-4c00-891a-e5f2723183d3" providerId="AD" clId="Web-{80108759-639D-4BF3-80AC-0BF39BEC3175}" dt="2022-07-19T21:48:38.859" v="278"/>
      <pc:docMkLst>
        <pc:docMk/>
      </pc:docMkLst>
      <pc:sldChg chg="del">
        <pc:chgData name="Santosh Kumar Kantimahanti Lakshmi Venkata" userId="S::w0780766@myscc.ca::b7bff1a8-53ba-4c00-891a-e5f2723183d3" providerId="AD" clId="Web-{80108759-639D-4BF3-80AC-0BF39BEC3175}" dt="2022-07-19T21:48:38.859" v="278"/>
        <pc:sldMkLst>
          <pc:docMk/>
          <pc:sldMk cId="496593601" sldId="262"/>
        </pc:sldMkLst>
      </pc:sldChg>
      <pc:sldChg chg="addSp modSp mod setBg">
        <pc:chgData name="Santosh Kumar Kantimahanti Lakshmi Venkata" userId="S::w0780766@myscc.ca::b7bff1a8-53ba-4c00-891a-e5f2723183d3" providerId="AD" clId="Web-{80108759-639D-4BF3-80AC-0BF39BEC3175}" dt="2022-07-19T21:47:56.875" v="277" actId="20577"/>
        <pc:sldMkLst>
          <pc:docMk/>
          <pc:sldMk cId="2715492134" sldId="263"/>
        </pc:sldMkLst>
        <pc:spChg chg="mod">
          <ac:chgData name="Santosh Kumar Kantimahanti Lakshmi Venkata" userId="S::w0780766@myscc.ca::b7bff1a8-53ba-4c00-891a-e5f2723183d3" providerId="AD" clId="Web-{80108759-639D-4BF3-80AC-0BF39BEC3175}" dt="2022-07-19T21:39:54.260" v="271"/>
          <ac:spMkLst>
            <pc:docMk/>
            <pc:sldMk cId="2715492134" sldId="263"/>
            <ac:spMk id="2" creationId="{B5BB212A-3235-4D1A-A06F-9F05111FEC9D}"/>
          </ac:spMkLst>
        </pc:spChg>
        <pc:spChg chg="mod">
          <ac:chgData name="Santosh Kumar Kantimahanti Lakshmi Venkata" userId="S::w0780766@myscc.ca::b7bff1a8-53ba-4c00-891a-e5f2723183d3" providerId="AD" clId="Web-{80108759-639D-4BF3-80AC-0BF39BEC3175}" dt="2022-07-19T21:47:56.875" v="277" actId="20577"/>
          <ac:spMkLst>
            <pc:docMk/>
            <pc:sldMk cId="2715492134" sldId="263"/>
            <ac:spMk id="3" creationId="{9E517A53-E920-4586-A5B1-BA6F7DE3C119}"/>
          </ac:spMkLst>
        </pc:spChg>
        <pc:spChg chg="add">
          <ac:chgData name="Santosh Kumar Kantimahanti Lakshmi Venkata" userId="S::w0780766@myscc.ca::b7bff1a8-53ba-4c00-891a-e5f2723183d3" providerId="AD" clId="Web-{80108759-639D-4BF3-80AC-0BF39BEC3175}" dt="2022-07-19T21:39:54.260" v="271"/>
          <ac:spMkLst>
            <pc:docMk/>
            <pc:sldMk cId="2715492134" sldId="263"/>
            <ac:spMk id="8" creationId="{827B839B-9ADE-406B-8590-F1CAEDED45A1}"/>
          </ac:spMkLst>
        </pc:spChg>
        <pc:spChg chg="add">
          <ac:chgData name="Santosh Kumar Kantimahanti Lakshmi Venkata" userId="S::w0780766@myscc.ca::b7bff1a8-53ba-4c00-891a-e5f2723183d3" providerId="AD" clId="Web-{80108759-639D-4BF3-80AC-0BF39BEC3175}" dt="2022-07-19T21:39:54.260" v="271"/>
          <ac:spMkLst>
            <pc:docMk/>
            <pc:sldMk cId="2715492134" sldId="263"/>
            <ac:spMk id="10" creationId="{CFE45BF0-46DB-408C-B5F7-7B11716805D4}"/>
          </ac:spMkLst>
        </pc:spChg>
        <pc:spChg chg="add">
          <ac:chgData name="Santosh Kumar Kantimahanti Lakshmi Venkata" userId="S::w0780766@myscc.ca::b7bff1a8-53ba-4c00-891a-e5f2723183d3" providerId="AD" clId="Web-{80108759-639D-4BF3-80AC-0BF39BEC3175}" dt="2022-07-19T21:39:54.260" v="271"/>
          <ac:spMkLst>
            <pc:docMk/>
            <pc:sldMk cId="2715492134" sldId="263"/>
            <ac:spMk id="12" creationId="{2AEBC8F2-97B1-41B4-93F1-2D289E197FBA}"/>
          </ac:spMkLst>
        </pc:spChg>
        <pc:spChg chg="add">
          <ac:chgData name="Santosh Kumar Kantimahanti Lakshmi Venkata" userId="S::w0780766@myscc.ca::b7bff1a8-53ba-4c00-891a-e5f2723183d3" providerId="AD" clId="Web-{80108759-639D-4BF3-80AC-0BF39BEC3175}" dt="2022-07-19T21:39:54.260" v="271"/>
          <ac:spMkLst>
            <pc:docMk/>
            <pc:sldMk cId="2715492134" sldId="263"/>
            <ac:spMk id="14" creationId="{472E3A19-F5D5-48FC-BB9C-48C2F68F598B}"/>
          </ac:spMkLst>
        </pc:spChg>
        <pc:spChg chg="add">
          <ac:chgData name="Santosh Kumar Kantimahanti Lakshmi Venkata" userId="S::w0780766@myscc.ca::b7bff1a8-53ba-4c00-891a-e5f2723183d3" providerId="AD" clId="Web-{80108759-639D-4BF3-80AC-0BF39BEC3175}" dt="2022-07-19T21:39:54.260" v="271"/>
          <ac:spMkLst>
            <pc:docMk/>
            <pc:sldMk cId="2715492134" sldId="263"/>
            <ac:spMk id="16" creationId="{7A62E32F-BB65-43A8-8EB5-92346890E549}"/>
          </ac:spMkLst>
        </pc:spChg>
        <pc:spChg chg="add">
          <ac:chgData name="Santosh Kumar Kantimahanti Lakshmi Venkata" userId="S::w0780766@myscc.ca::b7bff1a8-53ba-4c00-891a-e5f2723183d3" providerId="AD" clId="Web-{80108759-639D-4BF3-80AC-0BF39BEC3175}" dt="2022-07-19T21:39:54.260" v="271"/>
          <ac:spMkLst>
            <pc:docMk/>
            <pc:sldMk cId="2715492134" sldId="263"/>
            <ac:spMk id="18" creationId="{14E91B64-9FCC-451E-AFB4-A827D6329367}"/>
          </ac:spMkLst>
        </pc:spChg>
      </pc:sldChg>
      <pc:sldChg chg="addSp modSp mod setBg">
        <pc:chgData name="Santosh Kumar Kantimahanti Lakshmi Venkata" userId="S::w0780766@myscc.ca::b7bff1a8-53ba-4c00-891a-e5f2723183d3" providerId="AD" clId="Web-{80108759-639D-4BF3-80AC-0BF39BEC3175}" dt="2022-07-19T21:40:25.135" v="274"/>
        <pc:sldMkLst>
          <pc:docMk/>
          <pc:sldMk cId="607776132" sldId="265"/>
        </pc:sldMkLst>
        <pc:spChg chg="mod">
          <ac:chgData name="Santosh Kumar Kantimahanti Lakshmi Venkata" userId="S::w0780766@myscc.ca::b7bff1a8-53ba-4c00-891a-e5f2723183d3" providerId="AD" clId="Web-{80108759-639D-4BF3-80AC-0BF39BEC3175}" dt="2022-07-19T21:40:25.135" v="274"/>
          <ac:spMkLst>
            <pc:docMk/>
            <pc:sldMk cId="607776132" sldId="265"/>
            <ac:spMk id="2" creationId="{50345E2B-1083-4130-ABCB-B8EA66958AF8}"/>
          </ac:spMkLst>
        </pc:spChg>
        <pc:spChg chg="mod">
          <ac:chgData name="Santosh Kumar Kantimahanti Lakshmi Venkata" userId="S::w0780766@myscc.ca::b7bff1a8-53ba-4c00-891a-e5f2723183d3" providerId="AD" clId="Web-{80108759-639D-4BF3-80AC-0BF39BEC3175}" dt="2022-07-19T21:40:25.135" v="274"/>
          <ac:spMkLst>
            <pc:docMk/>
            <pc:sldMk cId="607776132" sldId="265"/>
            <ac:spMk id="3" creationId="{23C76F69-CB1C-45C2-BB6A-1D62CC0C6E6B}"/>
          </ac:spMkLst>
        </pc:spChg>
        <pc:spChg chg="add">
          <ac:chgData name="Santosh Kumar Kantimahanti Lakshmi Venkata" userId="S::w0780766@myscc.ca::b7bff1a8-53ba-4c00-891a-e5f2723183d3" providerId="AD" clId="Web-{80108759-639D-4BF3-80AC-0BF39BEC3175}" dt="2022-07-19T21:40:25.135" v="274"/>
          <ac:spMkLst>
            <pc:docMk/>
            <pc:sldMk cId="607776132" sldId="265"/>
            <ac:spMk id="8" creationId="{827B839B-9ADE-406B-8590-F1CAEDED45A1}"/>
          </ac:spMkLst>
        </pc:spChg>
        <pc:spChg chg="add">
          <ac:chgData name="Santosh Kumar Kantimahanti Lakshmi Venkata" userId="S::w0780766@myscc.ca::b7bff1a8-53ba-4c00-891a-e5f2723183d3" providerId="AD" clId="Web-{80108759-639D-4BF3-80AC-0BF39BEC3175}" dt="2022-07-19T21:40:25.135" v="274"/>
          <ac:spMkLst>
            <pc:docMk/>
            <pc:sldMk cId="607776132" sldId="265"/>
            <ac:spMk id="10" creationId="{CFE45BF0-46DB-408C-B5F7-7B11716805D4}"/>
          </ac:spMkLst>
        </pc:spChg>
        <pc:spChg chg="add">
          <ac:chgData name="Santosh Kumar Kantimahanti Lakshmi Venkata" userId="S::w0780766@myscc.ca::b7bff1a8-53ba-4c00-891a-e5f2723183d3" providerId="AD" clId="Web-{80108759-639D-4BF3-80AC-0BF39BEC3175}" dt="2022-07-19T21:40:25.135" v="274"/>
          <ac:spMkLst>
            <pc:docMk/>
            <pc:sldMk cId="607776132" sldId="265"/>
            <ac:spMk id="12" creationId="{2AEBC8F2-97B1-41B4-93F1-2D289E197FBA}"/>
          </ac:spMkLst>
        </pc:spChg>
        <pc:spChg chg="add">
          <ac:chgData name="Santosh Kumar Kantimahanti Lakshmi Venkata" userId="S::w0780766@myscc.ca::b7bff1a8-53ba-4c00-891a-e5f2723183d3" providerId="AD" clId="Web-{80108759-639D-4BF3-80AC-0BF39BEC3175}" dt="2022-07-19T21:40:25.135" v="274"/>
          <ac:spMkLst>
            <pc:docMk/>
            <pc:sldMk cId="607776132" sldId="265"/>
            <ac:spMk id="14" creationId="{472E3A19-F5D5-48FC-BB9C-48C2F68F598B}"/>
          </ac:spMkLst>
        </pc:spChg>
        <pc:spChg chg="add">
          <ac:chgData name="Santosh Kumar Kantimahanti Lakshmi Venkata" userId="S::w0780766@myscc.ca::b7bff1a8-53ba-4c00-891a-e5f2723183d3" providerId="AD" clId="Web-{80108759-639D-4BF3-80AC-0BF39BEC3175}" dt="2022-07-19T21:40:25.135" v="274"/>
          <ac:spMkLst>
            <pc:docMk/>
            <pc:sldMk cId="607776132" sldId="265"/>
            <ac:spMk id="16" creationId="{7A62E32F-BB65-43A8-8EB5-92346890E549}"/>
          </ac:spMkLst>
        </pc:spChg>
        <pc:spChg chg="add">
          <ac:chgData name="Santosh Kumar Kantimahanti Lakshmi Venkata" userId="S::w0780766@myscc.ca::b7bff1a8-53ba-4c00-891a-e5f2723183d3" providerId="AD" clId="Web-{80108759-639D-4BF3-80AC-0BF39BEC3175}" dt="2022-07-19T21:40:25.135" v="274"/>
          <ac:spMkLst>
            <pc:docMk/>
            <pc:sldMk cId="607776132" sldId="265"/>
            <ac:spMk id="18" creationId="{14E91B64-9FCC-451E-AFB4-A827D6329367}"/>
          </ac:spMkLst>
        </pc:spChg>
      </pc:sldChg>
      <pc:sldChg chg="addSp delSp modSp new mod setBg">
        <pc:chgData name="Santosh Kumar Kantimahanti Lakshmi Venkata" userId="S::w0780766@myscc.ca::b7bff1a8-53ba-4c00-891a-e5f2723183d3" providerId="AD" clId="Web-{80108759-639D-4BF3-80AC-0BF39BEC3175}" dt="2022-07-19T21:38:50.434" v="267" actId="14100"/>
        <pc:sldMkLst>
          <pc:docMk/>
          <pc:sldMk cId="3985563879" sldId="276"/>
        </pc:sldMkLst>
        <pc:spChg chg="mod">
          <ac:chgData name="Santosh Kumar Kantimahanti Lakshmi Venkata" userId="S::w0780766@myscc.ca::b7bff1a8-53ba-4c00-891a-e5f2723183d3" providerId="AD" clId="Web-{80108759-639D-4BF3-80AC-0BF39BEC3175}" dt="2022-07-19T21:38:08.481" v="259"/>
          <ac:spMkLst>
            <pc:docMk/>
            <pc:sldMk cId="3985563879" sldId="276"/>
            <ac:spMk id="2" creationId="{764E0795-D134-6A61-4417-8D7B88FB2239}"/>
          </ac:spMkLst>
        </pc:spChg>
        <pc:spChg chg="del">
          <ac:chgData name="Santosh Kumar Kantimahanti Lakshmi Venkata" userId="S::w0780766@myscc.ca::b7bff1a8-53ba-4c00-891a-e5f2723183d3" providerId="AD" clId="Web-{80108759-639D-4BF3-80AC-0BF39BEC3175}" dt="2022-07-19T21:34:58.470" v="243"/>
          <ac:spMkLst>
            <pc:docMk/>
            <pc:sldMk cId="3985563879" sldId="276"/>
            <ac:spMk id="3" creationId="{8E3D9DAE-C6D2-A2D5-2C5F-D9412059DCD4}"/>
          </ac:spMkLst>
        </pc:spChg>
        <pc:spChg chg="add mod">
          <ac:chgData name="Santosh Kumar Kantimahanti Lakshmi Venkata" userId="S::w0780766@myscc.ca::b7bff1a8-53ba-4c00-891a-e5f2723183d3" providerId="AD" clId="Web-{80108759-639D-4BF3-80AC-0BF39BEC3175}" dt="2022-07-19T21:38:32.231" v="263" actId="20577"/>
          <ac:spMkLst>
            <pc:docMk/>
            <pc:sldMk cId="3985563879" sldId="276"/>
            <ac:spMk id="5" creationId="{EDD4B6A2-772D-C547-CEB7-1140EC5AD680}"/>
          </ac:spMkLst>
        </pc:spChg>
        <pc:spChg chg="add">
          <ac:chgData name="Santosh Kumar Kantimahanti Lakshmi Venkata" userId="S::w0780766@myscc.ca::b7bff1a8-53ba-4c00-891a-e5f2723183d3" providerId="AD" clId="Web-{80108759-639D-4BF3-80AC-0BF39BEC3175}" dt="2022-07-19T21:38:08.481" v="259"/>
          <ac:spMkLst>
            <pc:docMk/>
            <pc:sldMk cId="3985563879" sldId="276"/>
            <ac:spMk id="10" creationId="{DD38EE57-B708-47C9-A4A4-E25F09FAB029}"/>
          </ac:spMkLst>
        </pc:spChg>
        <pc:grpChg chg="add">
          <ac:chgData name="Santosh Kumar Kantimahanti Lakshmi Venkata" userId="S::w0780766@myscc.ca::b7bff1a8-53ba-4c00-891a-e5f2723183d3" providerId="AD" clId="Web-{80108759-639D-4BF3-80AC-0BF39BEC3175}" dt="2022-07-19T21:38:08.481" v="259"/>
          <ac:grpSpMkLst>
            <pc:docMk/>
            <pc:sldMk cId="3985563879" sldId="276"/>
            <ac:grpSpMk id="12" creationId="{57A28182-58A5-4DBB-8F64-BD944BCA8154}"/>
          </ac:grpSpMkLst>
        </pc:grpChg>
        <pc:picChg chg="add mod ord">
          <ac:chgData name="Santosh Kumar Kantimahanti Lakshmi Venkata" userId="S::w0780766@myscc.ca::b7bff1a8-53ba-4c00-891a-e5f2723183d3" providerId="AD" clId="Web-{80108759-639D-4BF3-80AC-0BF39BEC3175}" dt="2022-07-19T21:38:50.434" v="267" actId="14100"/>
          <ac:picMkLst>
            <pc:docMk/>
            <pc:sldMk cId="3985563879" sldId="276"/>
            <ac:picMk id="4" creationId="{499848B0-06A1-5AB9-56E8-47133B7677B9}"/>
          </ac:picMkLst>
        </pc:picChg>
      </pc:sldChg>
    </pc:docChg>
  </pc:docChgLst>
  <pc:docChgLst>
    <pc:chgData name="Venkata Bhagya Teja Maridu" userId="S::w0788222@myscc.ca::9233855f-d49d-4119-bb1c-ce03ac6cf455" providerId="AD" clId="Web-{CC64275F-C50F-46AC-B1A0-66E3CBA180EC}"/>
    <pc:docChg chg="addSld modSld">
      <pc:chgData name="Venkata Bhagya Teja Maridu" userId="S::w0788222@myscc.ca::9233855f-d49d-4119-bb1c-ce03ac6cf455" providerId="AD" clId="Web-{CC64275F-C50F-46AC-B1A0-66E3CBA180EC}" dt="2022-07-20T02:43:56.980" v="596" actId="20577"/>
      <pc:docMkLst>
        <pc:docMk/>
      </pc:docMkLst>
      <pc:sldChg chg="addSp delSp modSp">
        <pc:chgData name="Venkata Bhagya Teja Maridu" userId="S::w0788222@myscc.ca::9233855f-d49d-4119-bb1c-ce03ac6cf455" providerId="AD" clId="Web-{CC64275F-C50F-46AC-B1A0-66E3CBA180EC}" dt="2022-07-20T02:15:04.875" v="426" actId="20577"/>
        <pc:sldMkLst>
          <pc:docMk/>
          <pc:sldMk cId="2715492134" sldId="263"/>
        </pc:sldMkLst>
        <pc:spChg chg="mod">
          <ac:chgData name="Venkata Bhagya Teja Maridu" userId="S::w0788222@myscc.ca::9233855f-d49d-4119-bb1c-ce03ac6cf455" providerId="AD" clId="Web-{CC64275F-C50F-46AC-B1A0-66E3CBA180EC}" dt="2022-07-20T02:15:04.875" v="426" actId="20577"/>
          <ac:spMkLst>
            <pc:docMk/>
            <pc:sldMk cId="2715492134" sldId="263"/>
            <ac:spMk id="3" creationId="{9E517A53-E920-4586-A5B1-BA6F7DE3C119}"/>
          </ac:spMkLst>
        </pc:spChg>
        <pc:spChg chg="add del">
          <ac:chgData name="Venkata Bhagya Teja Maridu" userId="S::w0788222@myscc.ca::9233855f-d49d-4119-bb1c-ce03ac6cf455" providerId="AD" clId="Web-{CC64275F-C50F-46AC-B1A0-66E3CBA180EC}" dt="2022-07-20T02:11:18.610" v="399"/>
          <ac:spMkLst>
            <pc:docMk/>
            <pc:sldMk cId="2715492134" sldId="263"/>
            <ac:spMk id="4" creationId="{E2CCAA57-9EB6-EAB3-43A4-BB3F0BFC5C2B}"/>
          </ac:spMkLst>
        </pc:spChg>
        <pc:spChg chg="add del">
          <ac:chgData name="Venkata Bhagya Teja Maridu" userId="S::w0788222@myscc.ca::9233855f-d49d-4119-bb1c-ce03ac6cf455" providerId="AD" clId="Web-{CC64275F-C50F-46AC-B1A0-66E3CBA180EC}" dt="2022-07-20T02:11:17.610" v="398"/>
          <ac:spMkLst>
            <pc:docMk/>
            <pc:sldMk cId="2715492134" sldId="263"/>
            <ac:spMk id="5" creationId="{106E90FC-0AEA-2C3C-F0BB-B31BE01619CD}"/>
          </ac:spMkLst>
        </pc:spChg>
      </pc:sldChg>
      <pc:sldChg chg="modSp">
        <pc:chgData name="Venkata Bhagya Teja Maridu" userId="S::w0788222@myscc.ca::9233855f-d49d-4119-bb1c-ce03ac6cf455" providerId="AD" clId="Web-{CC64275F-C50F-46AC-B1A0-66E3CBA180EC}" dt="2022-07-20T02:18:45.528" v="527" actId="20577"/>
        <pc:sldMkLst>
          <pc:docMk/>
          <pc:sldMk cId="607776132" sldId="265"/>
        </pc:sldMkLst>
        <pc:spChg chg="mod">
          <ac:chgData name="Venkata Bhagya Teja Maridu" userId="S::w0788222@myscc.ca::9233855f-d49d-4119-bb1c-ce03ac6cf455" providerId="AD" clId="Web-{CC64275F-C50F-46AC-B1A0-66E3CBA180EC}" dt="2022-07-20T02:18:45.528" v="527" actId="20577"/>
          <ac:spMkLst>
            <pc:docMk/>
            <pc:sldMk cId="607776132" sldId="265"/>
            <ac:spMk id="3" creationId="{23C76F69-CB1C-45C2-BB6A-1D62CC0C6E6B}"/>
          </ac:spMkLst>
        </pc:spChg>
      </pc:sldChg>
      <pc:sldChg chg="modSp">
        <pc:chgData name="Venkata Bhagya Teja Maridu" userId="S::w0788222@myscc.ca::9233855f-d49d-4119-bb1c-ce03ac6cf455" providerId="AD" clId="Web-{CC64275F-C50F-46AC-B1A0-66E3CBA180EC}" dt="2022-07-20T01:27:09.059" v="189" actId="20577"/>
        <pc:sldMkLst>
          <pc:docMk/>
          <pc:sldMk cId="3353000717" sldId="267"/>
        </pc:sldMkLst>
        <pc:spChg chg="mod">
          <ac:chgData name="Venkata Bhagya Teja Maridu" userId="S::w0788222@myscc.ca::9233855f-d49d-4119-bb1c-ce03ac6cf455" providerId="AD" clId="Web-{CC64275F-C50F-46AC-B1A0-66E3CBA180EC}" dt="2022-07-20T01:27:09.059" v="189" actId="20577"/>
          <ac:spMkLst>
            <pc:docMk/>
            <pc:sldMk cId="3353000717" sldId="267"/>
            <ac:spMk id="3" creationId="{56AD4B85-D0A7-4DF3-BDEA-58BC917B2B02}"/>
          </ac:spMkLst>
        </pc:spChg>
        <pc:spChg chg="mod">
          <ac:chgData name="Venkata Bhagya Teja Maridu" userId="S::w0788222@myscc.ca::9233855f-d49d-4119-bb1c-ce03ac6cf455" providerId="AD" clId="Web-{CC64275F-C50F-46AC-B1A0-66E3CBA180EC}" dt="2022-07-20T01:14:55.536" v="83" actId="20577"/>
          <ac:spMkLst>
            <pc:docMk/>
            <pc:sldMk cId="3353000717" sldId="267"/>
            <ac:spMk id="10" creationId="{4A55CDC6-F004-81F8-1A73-A5B3645557AF}"/>
          </ac:spMkLst>
        </pc:spChg>
        <pc:spChg chg="mod">
          <ac:chgData name="Venkata Bhagya Teja Maridu" userId="S::w0788222@myscc.ca::9233855f-d49d-4119-bb1c-ce03ac6cf455" providerId="AD" clId="Web-{CC64275F-C50F-46AC-B1A0-66E3CBA180EC}" dt="2022-07-20T01:15:04.177" v="86" actId="20577"/>
          <ac:spMkLst>
            <pc:docMk/>
            <pc:sldMk cId="3353000717" sldId="267"/>
            <ac:spMk id="11" creationId="{BC950039-2DF0-7562-FB99-77B1F59F3032}"/>
          </ac:spMkLst>
        </pc:spChg>
      </pc:sldChg>
      <pc:sldChg chg="modSp">
        <pc:chgData name="Venkata Bhagya Teja Maridu" userId="S::w0788222@myscc.ca::9233855f-d49d-4119-bb1c-ce03ac6cf455" providerId="AD" clId="Web-{CC64275F-C50F-46AC-B1A0-66E3CBA180EC}" dt="2022-07-20T01:25:10.560" v="187" actId="20577"/>
        <pc:sldMkLst>
          <pc:docMk/>
          <pc:sldMk cId="3770311436" sldId="268"/>
        </pc:sldMkLst>
        <pc:spChg chg="mod">
          <ac:chgData name="Venkata Bhagya Teja Maridu" userId="S::w0788222@myscc.ca::9233855f-d49d-4119-bb1c-ce03ac6cf455" providerId="AD" clId="Web-{CC64275F-C50F-46AC-B1A0-66E3CBA180EC}" dt="2022-07-20T01:25:10.560" v="187" actId="20577"/>
          <ac:spMkLst>
            <pc:docMk/>
            <pc:sldMk cId="3770311436" sldId="268"/>
            <ac:spMk id="3" creationId="{56AD4B85-D0A7-4DF3-BDEA-58BC917B2B02}"/>
          </ac:spMkLst>
        </pc:spChg>
      </pc:sldChg>
      <pc:sldChg chg="modSp">
        <pc:chgData name="Venkata Bhagya Teja Maridu" userId="S::w0788222@myscc.ca::9233855f-d49d-4119-bb1c-ce03ac6cf455" providerId="AD" clId="Web-{CC64275F-C50F-46AC-B1A0-66E3CBA180EC}" dt="2022-07-20T00:41:22.218" v="12" actId="20577"/>
        <pc:sldMkLst>
          <pc:docMk/>
          <pc:sldMk cId="3293310645" sldId="275"/>
        </pc:sldMkLst>
        <pc:spChg chg="mod">
          <ac:chgData name="Venkata Bhagya Teja Maridu" userId="S::w0788222@myscc.ca::9233855f-d49d-4119-bb1c-ce03ac6cf455" providerId="AD" clId="Web-{CC64275F-C50F-46AC-B1A0-66E3CBA180EC}" dt="2022-07-20T00:41:22.218" v="12" actId="20577"/>
          <ac:spMkLst>
            <pc:docMk/>
            <pc:sldMk cId="3293310645" sldId="275"/>
            <ac:spMk id="2" creationId="{B4E7FC99-4DAB-BB27-650F-D6366845AEC2}"/>
          </ac:spMkLst>
        </pc:spChg>
      </pc:sldChg>
      <pc:sldChg chg="modSp">
        <pc:chgData name="Venkata Bhagya Teja Maridu" userId="S::w0788222@myscc.ca::9233855f-d49d-4119-bb1c-ce03ac6cf455" providerId="AD" clId="Web-{CC64275F-C50F-46AC-B1A0-66E3CBA180EC}" dt="2022-07-20T02:29:58.913" v="569" actId="1076"/>
        <pc:sldMkLst>
          <pc:docMk/>
          <pc:sldMk cId="3985563879" sldId="276"/>
        </pc:sldMkLst>
        <pc:spChg chg="mod">
          <ac:chgData name="Venkata Bhagya Teja Maridu" userId="S::w0788222@myscc.ca::9233855f-d49d-4119-bb1c-ce03ac6cf455" providerId="AD" clId="Web-{CC64275F-C50F-46AC-B1A0-66E3CBA180EC}" dt="2022-07-20T02:29:09.382" v="568" actId="20577"/>
          <ac:spMkLst>
            <pc:docMk/>
            <pc:sldMk cId="3985563879" sldId="276"/>
            <ac:spMk id="5" creationId="{EDD4B6A2-772D-C547-CEB7-1140EC5AD680}"/>
          </ac:spMkLst>
        </pc:spChg>
        <pc:picChg chg="mod">
          <ac:chgData name="Venkata Bhagya Teja Maridu" userId="S::w0788222@myscc.ca::9233855f-d49d-4119-bb1c-ce03ac6cf455" providerId="AD" clId="Web-{CC64275F-C50F-46AC-B1A0-66E3CBA180EC}" dt="2022-07-20T02:29:58.913" v="569" actId="1076"/>
          <ac:picMkLst>
            <pc:docMk/>
            <pc:sldMk cId="3985563879" sldId="276"/>
            <ac:picMk id="4" creationId="{499848B0-06A1-5AB9-56E8-47133B7677B9}"/>
          </ac:picMkLst>
        </pc:picChg>
      </pc:sldChg>
      <pc:sldChg chg="delSp modSp">
        <pc:chgData name="Venkata Bhagya Teja Maridu" userId="S::w0788222@myscc.ca::9233855f-d49d-4119-bb1c-ce03ac6cf455" providerId="AD" clId="Web-{CC64275F-C50F-46AC-B1A0-66E3CBA180EC}" dt="2022-07-20T01:46:52.700" v="345" actId="20577"/>
        <pc:sldMkLst>
          <pc:docMk/>
          <pc:sldMk cId="3903705705" sldId="278"/>
        </pc:sldMkLst>
        <pc:spChg chg="mod">
          <ac:chgData name="Venkata Bhagya Teja Maridu" userId="S::w0788222@myscc.ca::9233855f-d49d-4119-bb1c-ce03ac6cf455" providerId="AD" clId="Web-{CC64275F-C50F-46AC-B1A0-66E3CBA180EC}" dt="2022-07-20T01:46:52.700" v="345" actId="20577"/>
          <ac:spMkLst>
            <pc:docMk/>
            <pc:sldMk cId="3903705705" sldId="278"/>
            <ac:spMk id="3" creationId="{56AD4B85-D0A7-4DF3-BDEA-58BC917B2B02}"/>
          </ac:spMkLst>
        </pc:spChg>
        <pc:spChg chg="mod">
          <ac:chgData name="Venkata Bhagya Teja Maridu" userId="S::w0788222@myscc.ca::9233855f-d49d-4119-bb1c-ce03ac6cf455" providerId="AD" clId="Web-{CC64275F-C50F-46AC-B1A0-66E3CBA180EC}" dt="2022-07-20T01:38:12.363" v="248" actId="20577"/>
          <ac:spMkLst>
            <pc:docMk/>
            <pc:sldMk cId="3903705705" sldId="278"/>
            <ac:spMk id="5" creationId="{E2604370-21F3-4C8E-AAD0-ABBE843180EB}"/>
          </ac:spMkLst>
        </pc:spChg>
        <pc:spChg chg="mod">
          <ac:chgData name="Venkata Bhagya Teja Maridu" userId="S::w0788222@myscc.ca::9233855f-d49d-4119-bb1c-ce03ac6cf455" providerId="AD" clId="Web-{CC64275F-C50F-46AC-B1A0-66E3CBA180EC}" dt="2022-07-20T01:38:48.737" v="250" actId="1076"/>
          <ac:spMkLst>
            <pc:docMk/>
            <pc:sldMk cId="3903705705" sldId="278"/>
            <ac:spMk id="6" creationId="{281FE10D-7CB7-E8CB-220E-6310473C878D}"/>
          </ac:spMkLst>
        </pc:spChg>
        <pc:spChg chg="mod">
          <ac:chgData name="Venkata Bhagya Teja Maridu" userId="S::w0788222@myscc.ca::9233855f-d49d-4119-bb1c-ce03ac6cf455" providerId="AD" clId="Web-{CC64275F-C50F-46AC-B1A0-66E3CBA180EC}" dt="2022-07-20T01:38:48.753" v="251" actId="1076"/>
          <ac:spMkLst>
            <pc:docMk/>
            <pc:sldMk cId="3903705705" sldId="278"/>
            <ac:spMk id="18" creationId="{276F57A9-6CB2-0E19-8ED8-33EAD07C23AF}"/>
          </ac:spMkLst>
        </pc:spChg>
        <pc:spChg chg="mod">
          <ac:chgData name="Venkata Bhagya Teja Maridu" userId="S::w0788222@myscc.ca::9233855f-d49d-4119-bb1c-ce03ac6cf455" providerId="AD" clId="Web-{CC64275F-C50F-46AC-B1A0-66E3CBA180EC}" dt="2022-07-20T01:38:48.769" v="254" actId="1076"/>
          <ac:spMkLst>
            <pc:docMk/>
            <pc:sldMk cId="3903705705" sldId="278"/>
            <ac:spMk id="24" creationId="{D1BD639D-BDC8-9018-BF71-A9CEA940871D}"/>
          </ac:spMkLst>
        </pc:spChg>
        <pc:spChg chg="mod">
          <ac:chgData name="Venkata Bhagya Teja Maridu" userId="S::w0788222@myscc.ca::9233855f-d49d-4119-bb1c-ce03ac6cf455" providerId="AD" clId="Web-{CC64275F-C50F-46AC-B1A0-66E3CBA180EC}" dt="2022-07-20T01:38:48.784" v="255" actId="1076"/>
          <ac:spMkLst>
            <pc:docMk/>
            <pc:sldMk cId="3903705705" sldId="278"/>
            <ac:spMk id="27" creationId="{43997576-5D23-4A85-622A-603509AA5DB3}"/>
          </ac:spMkLst>
        </pc:spChg>
        <pc:spChg chg="mod">
          <ac:chgData name="Venkata Bhagya Teja Maridu" userId="S::w0788222@myscc.ca::9233855f-d49d-4119-bb1c-ce03ac6cf455" providerId="AD" clId="Web-{CC64275F-C50F-46AC-B1A0-66E3CBA180EC}" dt="2022-07-20T01:38:48.800" v="256" actId="1076"/>
          <ac:spMkLst>
            <pc:docMk/>
            <pc:sldMk cId="3903705705" sldId="278"/>
            <ac:spMk id="28" creationId="{8B108BBB-7A6F-D2CC-2901-9068F956C937}"/>
          </ac:spMkLst>
        </pc:spChg>
        <pc:spChg chg="del">
          <ac:chgData name="Venkata Bhagya Teja Maridu" userId="S::w0788222@myscc.ca::9233855f-d49d-4119-bb1c-ce03ac6cf455" providerId="AD" clId="Web-{CC64275F-C50F-46AC-B1A0-66E3CBA180EC}" dt="2022-07-20T01:38:39.472" v="249"/>
          <ac:spMkLst>
            <pc:docMk/>
            <pc:sldMk cId="3903705705" sldId="278"/>
            <ac:spMk id="29" creationId="{871AC4FC-0522-9003-BA14-3FB9EDA27966}"/>
          </ac:spMkLst>
        </pc:spChg>
        <pc:spChg chg="mod">
          <ac:chgData name="Venkata Bhagya Teja Maridu" userId="S::w0788222@myscc.ca::9233855f-d49d-4119-bb1c-ce03ac6cf455" providerId="AD" clId="Web-{CC64275F-C50F-46AC-B1A0-66E3CBA180EC}" dt="2022-07-20T01:38:48.800" v="257" actId="1076"/>
          <ac:spMkLst>
            <pc:docMk/>
            <pc:sldMk cId="3903705705" sldId="278"/>
            <ac:spMk id="30" creationId="{9EDBE89E-4CFA-98B7-CB96-4CC84913755E}"/>
          </ac:spMkLst>
        </pc:spChg>
        <pc:cxnChg chg="mod">
          <ac:chgData name="Venkata Bhagya Teja Maridu" userId="S::w0788222@myscc.ca::9233855f-d49d-4119-bb1c-ce03ac6cf455" providerId="AD" clId="Web-{CC64275F-C50F-46AC-B1A0-66E3CBA180EC}" dt="2022-07-20T01:38:48.753" v="252" actId="1076"/>
          <ac:cxnSpMkLst>
            <pc:docMk/>
            <pc:sldMk cId="3903705705" sldId="278"/>
            <ac:cxnSpMk id="17" creationId="{69819A58-AE98-5886-FD2E-7E33EF625478}"/>
          </ac:cxnSpMkLst>
        </pc:cxnChg>
        <pc:cxnChg chg="mod">
          <ac:chgData name="Venkata Bhagya Teja Maridu" userId="S::w0788222@myscc.ca::9233855f-d49d-4119-bb1c-ce03ac6cf455" providerId="AD" clId="Web-{CC64275F-C50F-46AC-B1A0-66E3CBA180EC}" dt="2022-07-20T01:38:48.769" v="253" actId="1076"/>
          <ac:cxnSpMkLst>
            <pc:docMk/>
            <pc:sldMk cId="3903705705" sldId="278"/>
            <ac:cxnSpMk id="22" creationId="{A3E84ED9-0C91-527F-5D4E-ECA2CC34FCBE}"/>
          </ac:cxnSpMkLst>
        </pc:cxnChg>
      </pc:sldChg>
      <pc:sldChg chg="modSp">
        <pc:chgData name="Venkata Bhagya Teja Maridu" userId="S::w0788222@myscc.ca::9233855f-d49d-4119-bb1c-ce03ac6cf455" providerId="AD" clId="Web-{CC64275F-C50F-46AC-B1A0-66E3CBA180EC}" dt="2022-07-20T02:43:56.980" v="596" actId="20577"/>
        <pc:sldMkLst>
          <pc:docMk/>
          <pc:sldMk cId="1630609637" sldId="279"/>
        </pc:sldMkLst>
        <pc:spChg chg="mod">
          <ac:chgData name="Venkata Bhagya Teja Maridu" userId="S::w0788222@myscc.ca::9233855f-d49d-4119-bb1c-ce03ac6cf455" providerId="AD" clId="Web-{CC64275F-C50F-46AC-B1A0-66E3CBA180EC}" dt="2022-07-20T02:43:56.980" v="596" actId="20577"/>
          <ac:spMkLst>
            <pc:docMk/>
            <pc:sldMk cId="1630609637" sldId="279"/>
            <ac:spMk id="3" creationId="{56AD4B85-D0A7-4DF3-BDEA-58BC917B2B02}"/>
          </ac:spMkLst>
        </pc:spChg>
      </pc:sldChg>
      <pc:sldChg chg="addSp delSp modSp add replId">
        <pc:chgData name="Venkata Bhagya Teja Maridu" userId="S::w0788222@myscc.ca::9233855f-d49d-4119-bb1c-ce03ac6cf455" providerId="AD" clId="Web-{CC64275F-C50F-46AC-B1A0-66E3CBA180EC}" dt="2022-07-20T01:36:04.958" v="221" actId="20577"/>
        <pc:sldMkLst>
          <pc:docMk/>
          <pc:sldMk cId="3833606724" sldId="280"/>
        </pc:sldMkLst>
        <pc:spChg chg="del mod">
          <ac:chgData name="Venkata Bhagya Teja Maridu" userId="S::w0788222@myscc.ca::9233855f-d49d-4119-bb1c-ce03ac6cf455" providerId="AD" clId="Web-{CC64275F-C50F-46AC-B1A0-66E3CBA180EC}" dt="2022-07-20T01:30:30.634" v="207"/>
          <ac:spMkLst>
            <pc:docMk/>
            <pc:sldMk cId="3833606724" sldId="280"/>
            <ac:spMk id="3" creationId="{56AD4B85-D0A7-4DF3-BDEA-58BC917B2B02}"/>
          </ac:spMkLst>
        </pc:spChg>
        <pc:spChg chg="add del mod">
          <ac:chgData name="Venkata Bhagya Teja Maridu" userId="S::w0788222@myscc.ca::9233855f-d49d-4119-bb1c-ce03ac6cf455" providerId="AD" clId="Web-{CC64275F-C50F-46AC-B1A0-66E3CBA180EC}" dt="2022-07-20T01:30:33.275" v="208"/>
          <ac:spMkLst>
            <pc:docMk/>
            <pc:sldMk cId="3833606724" sldId="280"/>
            <ac:spMk id="8" creationId="{0893F3A5-D556-2206-214F-0DC150B2A7E5}"/>
          </ac:spMkLst>
        </pc:spChg>
        <pc:spChg chg="add mod">
          <ac:chgData name="Venkata Bhagya Teja Maridu" userId="S::w0788222@myscc.ca::9233855f-d49d-4119-bb1c-ce03ac6cf455" providerId="AD" clId="Web-{CC64275F-C50F-46AC-B1A0-66E3CBA180EC}" dt="2022-07-20T01:36:04.958" v="221" actId="20577"/>
          <ac:spMkLst>
            <pc:docMk/>
            <pc:sldMk cId="3833606724" sldId="280"/>
            <ac:spMk id="9" creationId="{0C6AFD95-0C36-C123-F022-B82CC9EE975B}"/>
          </ac:spMkLst>
        </pc:spChg>
        <pc:spChg chg="del">
          <ac:chgData name="Venkata Bhagya Teja Maridu" userId="S::w0788222@myscc.ca::9233855f-d49d-4119-bb1c-ce03ac6cf455" providerId="AD" clId="Web-{CC64275F-C50F-46AC-B1A0-66E3CBA180EC}" dt="2022-07-20T01:29:42.947" v="199"/>
          <ac:spMkLst>
            <pc:docMk/>
            <pc:sldMk cId="3833606724" sldId="280"/>
            <ac:spMk id="10" creationId="{4A55CDC6-F004-81F8-1A73-A5B3645557AF}"/>
          </ac:spMkLst>
        </pc:spChg>
        <pc:spChg chg="del">
          <ac:chgData name="Venkata Bhagya Teja Maridu" userId="S::w0788222@myscc.ca::9233855f-d49d-4119-bb1c-ce03ac6cf455" providerId="AD" clId="Web-{CC64275F-C50F-46AC-B1A0-66E3CBA180EC}" dt="2022-07-20T01:29:46.932" v="200"/>
          <ac:spMkLst>
            <pc:docMk/>
            <pc:sldMk cId="3833606724" sldId="280"/>
            <ac:spMk id="11" creationId="{BC950039-2DF0-7562-FB99-77B1F59F3032}"/>
          </ac:spMkLst>
        </pc:spChg>
        <pc:spChg chg="del">
          <ac:chgData name="Venkata Bhagya Teja Maridu" userId="S::w0788222@myscc.ca::9233855f-d49d-4119-bb1c-ce03ac6cf455" providerId="AD" clId="Web-{CC64275F-C50F-46AC-B1A0-66E3CBA180EC}" dt="2022-07-20T01:29:38.432" v="191"/>
          <ac:spMkLst>
            <pc:docMk/>
            <pc:sldMk cId="3833606724" sldId="280"/>
            <ac:spMk id="12" creationId="{938672D7-8231-9A33-8646-CDE5D9D65E25}"/>
          </ac:spMkLst>
        </pc:spChg>
        <pc:spChg chg="del">
          <ac:chgData name="Venkata Bhagya Teja Maridu" userId="S::w0788222@myscc.ca::9233855f-d49d-4119-bb1c-ce03ac6cf455" providerId="AD" clId="Web-{CC64275F-C50F-46AC-B1A0-66E3CBA180EC}" dt="2022-07-20T01:29:38.432" v="196"/>
          <ac:spMkLst>
            <pc:docMk/>
            <pc:sldMk cId="3833606724" sldId="280"/>
            <ac:spMk id="13" creationId="{8853893C-E1BE-D02D-3A5C-6B8F1442C5F8}"/>
          </ac:spMkLst>
        </pc:spChg>
        <pc:spChg chg="del">
          <ac:chgData name="Venkata Bhagya Teja Maridu" userId="S::w0788222@myscc.ca::9233855f-d49d-4119-bb1c-ce03ac6cf455" providerId="AD" clId="Web-{CC64275F-C50F-46AC-B1A0-66E3CBA180EC}" dt="2022-07-20T01:29:38.432" v="195"/>
          <ac:spMkLst>
            <pc:docMk/>
            <pc:sldMk cId="3833606724" sldId="280"/>
            <ac:spMk id="14" creationId="{6F817DA5-E7AF-300A-AC74-814F0E89133C}"/>
          </ac:spMkLst>
        </pc:spChg>
        <pc:picChg chg="add mod">
          <ac:chgData name="Venkata Bhagya Teja Maridu" userId="S::w0788222@myscc.ca::9233855f-d49d-4119-bb1c-ce03ac6cf455" providerId="AD" clId="Web-{CC64275F-C50F-46AC-B1A0-66E3CBA180EC}" dt="2022-07-20T01:30:51.681" v="213" actId="14100"/>
          <ac:picMkLst>
            <pc:docMk/>
            <pc:sldMk cId="3833606724" sldId="280"/>
            <ac:picMk id="2" creationId="{90BDFB51-FD3B-886D-B2D4-7C6F12DC2812}"/>
          </ac:picMkLst>
        </pc:picChg>
        <pc:picChg chg="del">
          <ac:chgData name="Venkata Bhagya Teja Maridu" userId="S::w0788222@myscc.ca::9233855f-d49d-4119-bb1c-ce03ac6cf455" providerId="AD" clId="Web-{CC64275F-C50F-46AC-B1A0-66E3CBA180EC}" dt="2022-07-20T01:29:38.432" v="198"/>
          <ac:picMkLst>
            <pc:docMk/>
            <pc:sldMk cId="3833606724" sldId="280"/>
            <ac:picMk id="5" creationId="{4EF94585-E46D-BEEE-98AC-25C729818D76}"/>
          </ac:picMkLst>
        </pc:picChg>
        <pc:picChg chg="del">
          <ac:chgData name="Venkata Bhagya Teja Maridu" userId="S::w0788222@myscc.ca::9233855f-d49d-4119-bb1c-ce03ac6cf455" providerId="AD" clId="Web-{CC64275F-C50F-46AC-B1A0-66E3CBA180EC}" dt="2022-07-20T01:29:38.432" v="197"/>
          <ac:picMkLst>
            <pc:docMk/>
            <pc:sldMk cId="3833606724" sldId="280"/>
            <ac:picMk id="7" creationId="{CEB45EF1-E003-DE39-E90C-58A7BC7EEDFD}"/>
          </ac:picMkLst>
        </pc:picChg>
        <pc:cxnChg chg="del mod">
          <ac:chgData name="Venkata Bhagya Teja Maridu" userId="S::w0788222@myscc.ca::9233855f-d49d-4119-bb1c-ce03ac6cf455" providerId="AD" clId="Web-{CC64275F-C50F-46AC-B1A0-66E3CBA180EC}" dt="2022-07-20T01:29:38.432" v="194"/>
          <ac:cxnSpMkLst>
            <pc:docMk/>
            <pc:sldMk cId="3833606724" sldId="280"/>
            <ac:cxnSpMk id="16" creationId="{DFDD1839-E8A8-0307-6956-F0256F91ECD9}"/>
          </ac:cxnSpMkLst>
        </pc:cxnChg>
        <pc:cxnChg chg="del mod">
          <ac:chgData name="Venkata Bhagya Teja Maridu" userId="S::w0788222@myscc.ca::9233855f-d49d-4119-bb1c-ce03ac6cf455" providerId="AD" clId="Web-{CC64275F-C50F-46AC-B1A0-66E3CBA180EC}" dt="2022-07-20T01:29:38.432" v="193"/>
          <ac:cxnSpMkLst>
            <pc:docMk/>
            <pc:sldMk cId="3833606724" sldId="280"/>
            <ac:cxnSpMk id="19" creationId="{00A95A67-47C7-6086-2E19-DCAE6D50CDB9}"/>
          </ac:cxnSpMkLst>
        </pc:cxnChg>
        <pc:cxnChg chg="del mod">
          <ac:chgData name="Venkata Bhagya Teja Maridu" userId="S::w0788222@myscc.ca::9233855f-d49d-4119-bb1c-ce03ac6cf455" providerId="AD" clId="Web-{CC64275F-C50F-46AC-B1A0-66E3CBA180EC}" dt="2022-07-20T01:29:38.432" v="192"/>
          <ac:cxnSpMkLst>
            <pc:docMk/>
            <pc:sldMk cId="3833606724" sldId="280"/>
            <ac:cxnSpMk id="21" creationId="{A8C8237C-03A4-251D-BDED-1DF34D3C1B40}"/>
          </ac:cxnSpMkLst>
        </pc:cxnChg>
      </pc:sldChg>
      <pc:sldChg chg="modSp new">
        <pc:chgData name="Venkata Bhagya Teja Maridu" userId="S::w0788222@myscc.ca::9233855f-d49d-4119-bb1c-ce03ac6cf455" providerId="AD" clId="Web-{CC64275F-C50F-46AC-B1A0-66E3CBA180EC}" dt="2022-07-20T02:21:22.513" v="537" actId="20577"/>
        <pc:sldMkLst>
          <pc:docMk/>
          <pc:sldMk cId="2299337648" sldId="281"/>
        </pc:sldMkLst>
        <pc:spChg chg="mod">
          <ac:chgData name="Venkata Bhagya Teja Maridu" userId="S::w0788222@myscc.ca::9233855f-d49d-4119-bb1c-ce03ac6cf455" providerId="AD" clId="Web-{CC64275F-C50F-46AC-B1A0-66E3CBA180EC}" dt="2022-07-20T02:19:05.387" v="531" actId="20577"/>
          <ac:spMkLst>
            <pc:docMk/>
            <pc:sldMk cId="2299337648" sldId="281"/>
            <ac:spMk id="2" creationId="{52BE6D9F-5754-ACF1-7171-8EE663666E0E}"/>
          </ac:spMkLst>
        </pc:spChg>
        <pc:spChg chg="mod">
          <ac:chgData name="Venkata Bhagya Teja Maridu" userId="S::w0788222@myscc.ca::9233855f-d49d-4119-bb1c-ce03ac6cf455" providerId="AD" clId="Web-{CC64275F-C50F-46AC-B1A0-66E3CBA180EC}" dt="2022-07-20T02:21:22.513" v="537" actId="20577"/>
          <ac:spMkLst>
            <pc:docMk/>
            <pc:sldMk cId="2299337648" sldId="281"/>
            <ac:spMk id="3" creationId="{2DD137FD-C117-089A-222B-59910350F1CF}"/>
          </ac:spMkLst>
        </pc:spChg>
      </pc:sldChg>
    </pc:docChg>
  </pc:docChgLst>
  <pc:docChgLst>
    <pc:chgData name="Amal Mathew" userId="S::w0773672@myscc.ca::a83793c8-33db-449c-8ef4-91da8de1c116" providerId="AD" clId="Web-{0E35F6DD-6A79-4BC3-B1E1-7499B1528EE3}"/>
    <pc:docChg chg="addSld delSld modSld">
      <pc:chgData name="Amal Mathew" userId="S::w0773672@myscc.ca::a83793c8-33db-449c-8ef4-91da8de1c116" providerId="AD" clId="Web-{0E35F6DD-6A79-4BC3-B1E1-7499B1528EE3}" dt="2022-07-20T12:39:41.974" v="141" actId="20577"/>
      <pc:docMkLst>
        <pc:docMk/>
      </pc:docMkLst>
      <pc:sldChg chg="modSp del">
        <pc:chgData name="Amal Mathew" userId="S::w0773672@myscc.ca::a83793c8-33db-449c-8ef4-91da8de1c116" providerId="AD" clId="Web-{0E35F6DD-6A79-4BC3-B1E1-7499B1528EE3}" dt="2022-07-20T07:50:13.350" v="44"/>
        <pc:sldMkLst>
          <pc:docMk/>
          <pc:sldMk cId="2715492134" sldId="263"/>
        </pc:sldMkLst>
        <pc:spChg chg="mod">
          <ac:chgData name="Amal Mathew" userId="S::w0773672@myscc.ca::a83793c8-33db-449c-8ef4-91da8de1c116" providerId="AD" clId="Web-{0E35F6DD-6A79-4BC3-B1E1-7499B1528EE3}" dt="2022-07-20T07:48:42.629" v="21" actId="20577"/>
          <ac:spMkLst>
            <pc:docMk/>
            <pc:sldMk cId="2715492134" sldId="263"/>
            <ac:spMk id="2" creationId="{B5BB212A-3235-4D1A-A06F-9F05111FEC9D}"/>
          </ac:spMkLst>
        </pc:spChg>
      </pc:sldChg>
      <pc:sldChg chg="del">
        <pc:chgData name="Amal Mathew" userId="S::w0773672@myscc.ca::a83793c8-33db-449c-8ef4-91da8de1c116" providerId="AD" clId="Web-{0E35F6DD-6A79-4BC3-B1E1-7499B1528EE3}" dt="2022-07-20T12:24:58.536" v="82"/>
        <pc:sldMkLst>
          <pc:docMk/>
          <pc:sldMk cId="314168475" sldId="264"/>
        </pc:sldMkLst>
      </pc:sldChg>
      <pc:sldChg chg="modSp del">
        <pc:chgData name="Amal Mathew" userId="S::w0773672@myscc.ca::a83793c8-33db-449c-8ef4-91da8de1c116" providerId="AD" clId="Web-{0E35F6DD-6A79-4BC3-B1E1-7499B1528EE3}" dt="2022-07-20T07:51:00.679" v="63"/>
        <pc:sldMkLst>
          <pc:docMk/>
          <pc:sldMk cId="607776132" sldId="265"/>
        </pc:sldMkLst>
        <pc:spChg chg="mod">
          <ac:chgData name="Amal Mathew" userId="S::w0773672@myscc.ca::a83793c8-33db-449c-8ef4-91da8de1c116" providerId="AD" clId="Web-{0E35F6DD-6A79-4BC3-B1E1-7499B1528EE3}" dt="2022-07-20T07:50:22.366" v="46" actId="20577"/>
          <ac:spMkLst>
            <pc:docMk/>
            <pc:sldMk cId="607776132" sldId="265"/>
            <ac:spMk id="2" creationId="{50345E2B-1083-4130-ABCB-B8EA66958AF8}"/>
          </ac:spMkLst>
        </pc:spChg>
        <pc:spChg chg="mod">
          <ac:chgData name="Amal Mathew" userId="S::w0773672@myscc.ca::a83793c8-33db-449c-8ef4-91da8de1c116" providerId="AD" clId="Web-{0E35F6DD-6A79-4BC3-B1E1-7499B1528EE3}" dt="2022-07-20T07:50:48.820" v="59" actId="20577"/>
          <ac:spMkLst>
            <pc:docMk/>
            <pc:sldMk cId="607776132" sldId="265"/>
            <ac:spMk id="3" creationId="{23C76F69-CB1C-45C2-BB6A-1D62CC0C6E6B}"/>
          </ac:spMkLst>
        </pc:spChg>
      </pc:sldChg>
      <pc:sldChg chg="modSp del">
        <pc:chgData name="Amal Mathew" userId="S::w0773672@myscc.ca::a83793c8-33db-449c-8ef4-91da8de1c116" providerId="AD" clId="Web-{0E35F6DD-6A79-4BC3-B1E1-7499B1528EE3}" dt="2022-07-20T07:48:31.551" v="19"/>
        <pc:sldMkLst>
          <pc:docMk/>
          <pc:sldMk cId="3985563879" sldId="276"/>
        </pc:sldMkLst>
        <pc:spChg chg="mod">
          <ac:chgData name="Amal Mathew" userId="S::w0773672@myscc.ca::a83793c8-33db-449c-8ef4-91da8de1c116" providerId="AD" clId="Web-{0E35F6DD-6A79-4BC3-B1E1-7499B1528EE3}" dt="2022-07-20T07:47:15.674" v="1" actId="20577"/>
          <ac:spMkLst>
            <pc:docMk/>
            <pc:sldMk cId="3985563879" sldId="276"/>
            <ac:spMk id="2" creationId="{764E0795-D134-6A61-4417-8D7B88FB2239}"/>
          </ac:spMkLst>
        </pc:spChg>
        <pc:spChg chg="mod">
          <ac:chgData name="Amal Mathew" userId="S::w0773672@myscc.ca::a83793c8-33db-449c-8ef4-91da8de1c116" providerId="AD" clId="Web-{0E35F6DD-6A79-4BC3-B1E1-7499B1528EE3}" dt="2022-07-20T07:47:37.362" v="6" actId="20577"/>
          <ac:spMkLst>
            <pc:docMk/>
            <pc:sldMk cId="3985563879" sldId="276"/>
            <ac:spMk id="5" creationId="{EDD4B6A2-772D-C547-CEB7-1140EC5AD680}"/>
          </ac:spMkLst>
        </pc:spChg>
      </pc:sldChg>
      <pc:sldChg chg="modSp del">
        <pc:chgData name="Amal Mathew" userId="S::w0773672@myscc.ca::a83793c8-33db-449c-8ef4-91da8de1c116" providerId="AD" clId="Web-{0E35F6DD-6A79-4BC3-B1E1-7499B1528EE3}" dt="2022-07-20T12:24:08.896" v="75"/>
        <pc:sldMkLst>
          <pc:docMk/>
          <pc:sldMk cId="2299337648" sldId="281"/>
        </pc:sldMkLst>
        <pc:spChg chg="mod">
          <ac:chgData name="Amal Mathew" userId="S::w0773672@myscc.ca::a83793c8-33db-449c-8ef4-91da8de1c116" providerId="AD" clId="Web-{0E35F6DD-6A79-4BC3-B1E1-7499B1528EE3}" dt="2022-07-20T12:23:46.615" v="67" actId="20577"/>
          <ac:spMkLst>
            <pc:docMk/>
            <pc:sldMk cId="2299337648" sldId="281"/>
            <ac:spMk id="2" creationId="{52BE6D9F-5754-ACF1-7171-8EE663666E0E}"/>
          </ac:spMkLst>
        </pc:spChg>
      </pc:sldChg>
      <pc:sldChg chg="addSp modSp add replId">
        <pc:chgData name="Amal Mathew" userId="S::w0773672@myscc.ca::a83793c8-33db-449c-8ef4-91da8de1c116" providerId="AD" clId="Web-{0E35F6DD-6A79-4BC3-B1E1-7499B1528EE3}" dt="2022-07-20T07:48:25.051" v="18" actId="1076"/>
        <pc:sldMkLst>
          <pc:docMk/>
          <pc:sldMk cId="3847805732" sldId="282"/>
        </pc:sldMkLst>
        <pc:spChg chg="mod">
          <ac:chgData name="Amal Mathew" userId="S::w0773672@myscc.ca::a83793c8-33db-449c-8ef4-91da8de1c116" providerId="AD" clId="Web-{0E35F6DD-6A79-4BC3-B1E1-7499B1528EE3}" dt="2022-07-20T07:48:11.926" v="14" actId="14100"/>
          <ac:spMkLst>
            <pc:docMk/>
            <pc:sldMk cId="3847805732" sldId="282"/>
            <ac:spMk id="3" creationId="{56AD4B85-D0A7-4DF3-BDEA-58BC917B2B02}"/>
          </ac:spMkLst>
        </pc:spChg>
        <pc:spChg chg="mod">
          <ac:chgData name="Amal Mathew" userId="S::w0773672@myscc.ca::a83793c8-33db-449c-8ef4-91da8de1c116" providerId="AD" clId="Web-{0E35F6DD-6A79-4BC3-B1E1-7499B1528EE3}" dt="2022-07-20T07:47:28.081" v="5" actId="20577"/>
          <ac:spMkLst>
            <pc:docMk/>
            <pc:sldMk cId="3847805732" sldId="282"/>
            <ac:spMk id="4" creationId="{06381E8E-9528-0B11-C07B-517519CB0600}"/>
          </ac:spMkLst>
        </pc:spChg>
        <pc:picChg chg="add mod">
          <ac:chgData name="Amal Mathew" userId="S::w0773672@myscc.ca::a83793c8-33db-449c-8ef4-91da8de1c116" providerId="AD" clId="Web-{0E35F6DD-6A79-4BC3-B1E1-7499B1528EE3}" dt="2022-07-20T07:48:25.051" v="18" actId="1076"/>
          <ac:picMkLst>
            <pc:docMk/>
            <pc:sldMk cId="3847805732" sldId="282"/>
            <ac:picMk id="5" creationId="{E4E30120-EBA1-FE1F-A04B-463915F5BA96}"/>
          </ac:picMkLst>
        </pc:picChg>
      </pc:sldChg>
      <pc:sldChg chg="addSp delSp modSp add replId">
        <pc:chgData name="Amal Mathew" userId="S::w0773672@myscc.ca::a83793c8-33db-449c-8ef4-91da8de1c116" providerId="AD" clId="Web-{0E35F6DD-6A79-4BC3-B1E1-7499B1528EE3}" dt="2022-07-20T07:49:56.569" v="43" actId="1076"/>
        <pc:sldMkLst>
          <pc:docMk/>
          <pc:sldMk cId="4169861194" sldId="283"/>
        </pc:sldMkLst>
        <pc:spChg chg="del">
          <ac:chgData name="Amal Mathew" userId="S::w0773672@myscc.ca::a83793c8-33db-449c-8ef4-91da8de1c116" providerId="AD" clId="Web-{0E35F6DD-6A79-4BC3-B1E1-7499B1528EE3}" dt="2022-07-20T07:49:43.803" v="40"/>
          <ac:spMkLst>
            <pc:docMk/>
            <pc:sldMk cId="4169861194" sldId="283"/>
            <ac:spMk id="3" creationId="{56AD4B85-D0A7-4DF3-BDEA-58BC917B2B02}"/>
          </ac:spMkLst>
        </pc:spChg>
        <pc:spChg chg="mod">
          <ac:chgData name="Amal Mathew" userId="S::w0773672@myscc.ca::a83793c8-33db-449c-8ef4-91da8de1c116" providerId="AD" clId="Web-{0E35F6DD-6A79-4BC3-B1E1-7499B1528EE3}" dt="2022-07-20T07:49:27.818" v="38" actId="20577"/>
          <ac:spMkLst>
            <pc:docMk/>
            <pc:sldMk cId="4169861194" sldId="283"/>
            <ac:spMk id="4" creationId="{06381E8E-9528-0B11-C07B-517519CB0600}"/>
          </ac:spMkLst>
        </pc:spChg>
        <pc:spChg chg="add del mod">
          <ac:chgData name="Amal Mathew" userId="S::w0773672@myscc.ca::a83793c8-33db-449c-8ef4-91da8de1c116" providerId="AD" clId="Web-{0E35F6DD-6A79-4BC3-B1E1-7499B1528EE3}" dt="2022-07-20T07:49:46.037" v="41"/>
          <ac:spMkLst>
            <pc:docMk/>
            <pc:sldMk cId="4169861194" sldId="283"/>
            <ac:spMk id="6" creationId="{38CAF17F-8C46-7296-3062-7B70016951B0}"/>
          </ac:spMkLst>
        </pc:spChg>
        <pc:spChg chg="add mod">
          <ac:chgData name="Amal Mathew" userId="S::w0773672@myscc.ca::a83793c8-33db-449c-8ef4-91da8de1c116" providerId="AD" clId="Web-{0E35F6DD-6A79-4BC3-B1E1-7499B1528EE3}" dt="2022-07-20T07:49:56.569" v="43" actId="1076"/>
          <ac:spMkLst>
            <pc:docMk/>
            <pc:sldMk cId="4169861194" sldId="283"/>
            <ac:spMk id="8" creationId="{79130F56-7455-680F-625A-5EFE8DABBCE0}"/>
          </ac:spMkLst>
        </pc:spChg>
        <pc:picChg chg="del">
          <ac:chgData name="Amal Mathew" userId="S::w0773672@myscc.ca::a83793c8-33db-449c-8ef4-91da8de1c116" providerId="AD" clId="Web-{0E35F6DD-6A79-4BC3-B1E1-7499B1528EE3}" dt="2022-07-20T07:49:40.506" v="39"/>
          <ac:picMkLst>
            <pc:docMk/>
            <pc:sldMk cId="4169861194" sldId="283"/>
            <ac:picMk id="5" creationId="{E4E30120-EBA1-FE1F-A04B-463915F5BA96}"/>
          </ac:picMkLst>
        </pc:picChg>
      </pc:sldChg>
      <pc:sldChg chg="modSp add replId">
        <pc:chgData name="Amal Mathew" userId="S::w0773672@myscc.ca::a83793c8-33db-449c-8ef4-91da8de1c116" providerId="AD" clId="Web-{0E35F6DD-6A79-4BC3-B1E1-7499B1528EE3}" dt="2022-07-20T07:50:55.382" v="62" actId="14100"/>
        <pc:sldMkLst>
          <pc:docMk/>
          <pc:sldMk cId="1382342092" sldId="284"/>
        </pc:sldMkLst>
        <pc:spChg chg="mod">
          <ac:chgData name="Amal Mathew" userId="S::w0773672@myscc.ca::a83793c8-33db-449c-8ef4-91da8de1c116" providerId="AD" clId="Web-{0E35F6DD-6A79-4BC3-B1E1-7499B1528EE3}" dt="2022-07-20T07:50:41.570" v="58" actId="20577"/>
          <ac:spMkLst>
            <pc:docMk/>
            <pc:sldMk cId="1382342092" sldId="284"/>
            <ac:spMk id="4" creationId="{06381E8E-9528-0B11-C07B-517519CB0600}"/>
          </ac:spMkLst>
        </pc:spChg>
        <pc:spChg chg="mod">
          <ac:chgData name="Amal Mathew" userId="S::w0773672@myscc.ca::a83793c8-33db-449c-8ef4-91da8de1c116" providerId="AD" clId="Web-{0E35F6DD-6A79-4BC3-B1E1-7499B1528EE3}" dt="2022-07-20T07:50:55.382" v="62" actId="14100"/>
          <ac:spMkLst>
            <pc:docMk/>
            <pc:sldMk cId="1382342092" sldId="284"/>
            <ac:spMk id="8" creationId="{79130F56-7455-680F-625A-5EFE8DABBCE0}"/>
          </ac:spMkLst>
        </pc:spChg>
      </pc:sldChg>
      <pc:sldChg chg="addSp modSp add replId">
        <pc:chgData name="Amal Mathew" userId="S::w0773672@myscc.ca::a83793c8-33db-449c-8ef4-91da8de1c116" providerId="AD" clId="Web-{0E35F6DD-6A79-4BC3-B1E1-7499B1528EE3}" dt="2022-07-20T12:39:41.974" v="141" actId="20577"/>
        <pc:sldMkLst>
          <pc:docMk/>
          <pc:sldMk cId="462913313" sldId="285"/>
        </pc:sldMkLst>
        <pc:spChg chg="add mod">
          <ac:chgData name="Amal Mathew" userId="S::w0773672@myscc.ca::a83793c8-33db-449c-8ef4-91da8de1c116" providerId="AD" clId="Web-{0E35F6DD-6A79-4BC3-B1E1-7499B1528EE3}" dt="2022-07-20T12:39:41.974" v="141" actId="20577"/>
          <ac:spMkLst>
            <pc:docMk/>
            <pc:sldMk cId="462913313" sldId="285"/>
            <ac:spMk id="3" creationId="{EE0977E8-4DDC-CB30-D612-096275FB0379}"/>
          </ac:spMkLst>
        </pc:spChg>
        <pc:spChg chg="mod">
          <ac:chgData name="Amal Mathew" userId="S::w0773672@myscc.ca::a83793c8-33db-449c-8ef4-91da8de1c116" providerId="AD" clId="Web-{0E35F6DD-6A79-4BC3-B1E1-7499B1528EE3}" dt="2022-07-20T12:24:01.115" v="74" actId="20577"/>
          <ac:spMkLst>
            <pc:docMk/>
            <pc:sldMk cId="462913313" sldId="285"/>
            <ac:spMk id="4" creationId="{06381E8E-9528-0B11-C07B-517519CB0600}"/>
          </ac:spMkLst>
        </pc:spChg>
        <pc:spChg chg="mod">
          <ac:chgData name="Amal Mathew" userId="S::w0773672@myscc.ca::a83793c8-33db-449c-8ef4-91da8de1c116" providerId="AD" clId="Web-{0E35F6DD-6A79-4BC3-B1E1-7499B1528EE3}" dt="2022-07-20T12:24:22.802" v="77" actId="20577"/>
          <ac:spMkLst>
            <pc:docMk/>
            <pc:sldMk cId="462913313" sldId="285"/>
            <ac:spMk id="8" creationId="{79130F56-7455-680F-625A-5EFE8DABBCE0}"/>
          </ac:spMkLst>
        </pc:spChg>
      </pc:sldChg>
      <pc:sldChg chg="addSp delSp modSp add replId">
        <pc:chgData name="Amal Mathew" userId="S::w0773672@myscc.ca::a83793c8-33db-449c-8ef4-91da8de1c116" providerId="AD" clId="Web-{0E35F6DD-6A79-4BC3-B1E1-7499B1528EE3}" dt="2022-07-20T12:37:30.726" v="136" actId="20577"/>
        <pc:sldMkLst>
          <pc:docMk/>
          <pc:sldMk cId="1149472703" sldId="286"/>
        </pc:sldMkLst>
        <pc:spChg chg="mod">
          <ac:chgData name="Amal Mathew" userId="S::w0773672@myscc.ca::a83793c8-33db-449c-8ef4-91da8de1c116" providerId="AD" clId="Web-{0E35F6DD-6A79-4BC3-B1E1-7499B1528EE3}" dt="2022-07-20T12:24:42.333" v="81" actId="20577"/>
          <ac:spMkLst>
            <pc:docMk/>
            <pc:sldMk cId="1149472703" sldId="286"/>
            <ac:spMk id="4" creationId="{06381E8E-9528-0B11-C07B-517519CB0600}"/>
          </ac:spMkLst>
        </pc:spChg>
        <pc:spChg chg="add mod">
          <ac:chgData name="Amal Mathew" userId="S::w0773672@myscc.ca::a83793c8-33db-449c-8ef4-91da8de1c116" providerId="AD" clId="Web-{0E35F6DD-6A79-4BC3-B1E1-7499B1528EE3}" dt="2022-07-20T12:37:30.726" v="136" actId="20577"/>
          <ac:spMkLst>
            <pc:docMk/>
            <pc:sldMk cId="1149472703" sldId="286"/>
            <ac:spMk id="5" creationId="{6E300FEE-BAA3-46F3-67EF-9BA2314C0DF8}"/>
          </ac:spMkLst>
        </pc:spChg>
        <pc:picChg chg="add del mod">
          <ac:chgData name="Amal Mathew" userId="S::w0773672@myscc.ca::a83793c8-33db-449c-8ef4-91da8de1c116" providerId="AD" clId="Web-{0E35F6DD-6A79-4BC3-B1E1-7499B1528EE3}" dt="2022-07-20T12:36:05.696" v="109"/>
          <ac:picMkLst>
            <pc:docMk/>
            <pc:sldMk cId="1149472703" sldId="286"/>
            <ac:picMk id="2" creationId="{16BBDB05-68C2-5CE9-7354-E2C66348D86B}"/>
          </ac:picMkLst>
        </pc:picChg>
        <pc:picChg chg="add mod">
          <ac:chgData name="Amal Mathew" userId="S::w0773672@myscc.ca::a83793c8-33db-449c-8ef4-91da8de1c116" providerId="AD" clId="Web-{0E35F6DD-6A79-4BC3-B1E1-7499B1528EE3}" dt="2022-07-20T12:36:42.274" v="121" actId="1076"/>
          <ac:picMkLst>
            <pc:docMk/>
            <pc:sldMk cId="1149472703" sldId="286"/>
            <ac:picMk id="6" creationId="{D416E3CE-F23B-03F9-2D0C-C843540AEC9F}"/>
          </ac:picMkLst>
        </pc:picChg>
      </pc:sldChg>
    </pc:docChg>
  </pc:docChgLst>
  <pc:docChgLst>
    <pc:chgData name="Venkata Bhagya Teja Maridu" userId="S::w0788222@myscc.ca::9233855f-d49d-4119-bb1c-ce03ac6cf455" providerId="AD" clId="Web-{7F2F81BD-2FA4-421D-B4E5-E9C93E36331F}"/>
    <pc:docChg chg="modSld">
      <pc:chgData name="Venkata Bhagya Teja Maridu" userId="S::w0788222@myscc.ca::9233855f-d49d-4119-bb1c-ce03ac6cf455" providerId="AD" clId="Web-{7F2F81BD-2FA4-421D-B4E5-E9C93E36331F}" dt="2022-07-19T13:04:01.449" v="3" actId="20577"/>
      <pc:docMkLst>
        <pc:docMk/>
      </pc:docMkLst>
      <pc:sldChg chg="modSp">
        <pc:chgData name="Venkata Bhagya Teja Maridu" userId="S::w0788222@myscc.ca::9233855f-d49d-4119-bb1c-ce03ac6cf455" providerId="AD" clId="Web-{7F2F81BD-2FA4-421D-B4E5-E9C93E36331F}" dt="2022-07-19T13:03:58.449" v="2" actId="20577"/>
        <pc:sldMkLst>
          <pc:docMk/>
          <pc:sldMk cId="3291275638" sldId="259"/>
        </pc:sldMkLst>
        <pc:spChg chg="mod">
          <ac:chgData name="Venkata Bhagya Teja Maridu" userId="S::w0788222@myscc.ca::9233855f-d49d-4119-bb1c-ce03ac6cf455" providerId="AD" clId="Web-{7F2F81BD-2FA4-421D-B4E5-E9C93E36331F}" dt="2022-07-19T13:03:58.449" v="2" actId="20577"/>
          <ac:spMkLst>
            <pc:docMk/>
            <pc:sldMk cId="3291275638" sldId="259"/>
            <ac:spMk id="3" creationId="{1E440D07-F398-4969-B6AD-D3B2A05AC0B8}"/>
          </ac:spMkLst>
        </pc:spChg>
      </pc:sldChg>
      <pc:sldChg chg="modSp">
        <pc:chgData name="Venkata Bhagya Teja Maridu" userId="S::w0788222@myscc.ca::9233855f-d49d-4119-bb1c-ce03ac6cf455" providerId="AD" clId="Web-{7F2F81BD-2FA4-421D-B4E5-E9C93E36331F}" dt="2022-07-19T13:04:01.449" v="3" actId="20577"/>
        <pc:sldMkLst>
          <pc:docMk/>
          <pc:sldMk cId="3314245714" sldId="261"/>
        </pc:sldMkLst>
        <pc:spChg chg="mod">
          <ac:chgData name="Venkata Bhagya Teja Maridu" userId="S::w0788222@myscc.ca::9233855f-d49d-4119-bb1c-ce03ac6cf455" providerId="AD" clId="Web-{7F2F81BD-2FA4-421D-B4E5-E9C93E36331F}" dt="2022-07-19T13:04:01.449" v="3" actId="20577"/>
          <ac:spMkLst>
            <pc:docMk/>
            <pc:sldMk cId="3314245714" sldId="261"/>
            <ac:spMk id="3" creationId="{9FBD985A-EF97-450D-97CA-D53FC7640B0B}"/>
          </ac:spMkLst>
        </pc:spChg>
      </pc:sldChg>
    </pc:docChg>
  </pc:docChgLst>
  <pc:docChgLst>
    <pc:chgData name="Venkata Bhagya Teja Maridu" userId="S::w0788222@myscc.ca::9233855f-d49d-4119-bb1c-ce03ac6cf455" providerId="AD" clId="Web-{C969B581-C6D3-4F65-8620-1726F7D76741}"/>
    <pc:docChg chg="addSld delSld modSld">
      <pc:chgData name="Venkata Bhagya Teja Maridu" userId="S::w0788222@myscc.ca::9233855f-d49d-4119-bb1c-ce03ac6cf455" providerId="AD" clId="Web-{C969B581-C6D3-4F65-8620-1726F7D76741}" dt="2022-07-19T22:04:12.529" v="79"/>
      <pc:docMkLst>
        <pc:docMk/>
      </pc:docMkLst>
      <pc:sldChg chg="del">
        <pc:chgData name="Venkata Bhagya Teja Maridu" userId="S::w0788222@myscc.ca::9233855f-d49d-4119-bb1c-ce03ac6cf455" providerId="AD" clId="Web-{C969B581-C6D3-4F65-8620-1726F7D76741}" dt="2022-07-19T21:12:52.159" v="9"/>
        <pc:sldMkLst>
          <pc:docMk/>
          <pc:sldMk cId="2307718423" sldId="256"/>
        </pc:sldMkLst>
      </pc:sldChg>
      <pc:sldChg chg="del">
        <pc:chgData name="Venkata Bhagya Teja Maridu" userId="S::w0788222@myscc.ca::9233855f-d49d-4119-bb1c-ce03ac6cf455" providerId="AD" clId="Web-{C969B581-C6D3-4F65-8620-1726F7D76741}" dt="2022-07-19T21:18:47.574" v="17"/>
        <pc:sldMkLst>
          <pc:docMk/>
          <pc:sldMk cId="3982059443" sldId="257"/>
        </pc:sldMkLst>
      </pc:sldChg>
      <pc:sldChg chg="del">
        <pc:chgData name="Venkata Bhagya Teja Maridu" userId="S::w0788222@myscc.ca::9233855f-d49d-4119-bb1c-ce03ac6cf455" providerId="AD" clId="Web-{C969B581-C6D3-4F65-8620-1726F7D76741}" dt="2022-07-19T21:18:50.715" v="19"/>
        <pc:sldMkLst>
          <pc:docMk/>
          <pc:sldMk cId="2951451522" sldId="258"/>
        </pc:sldMkLst>
      </pc:sldChg>
      <pc:sldChg chg="del">
        <pc:chgData name="Venkata Bhagya Teja Maridu" userId="S::w0788222@myscc.ca::9233855f-d49d-4119-bb1c-ce03ac6cf455" providerId="AD" clId="Web-{C969B581-C6D3-4F65-8620-1726F7D76741}" dt="2022-07-19T21:19:21.401" v="21"/>
        <pc:sldMkLst>
          <pc:docMk/>
          <pc:sldMk cId="3291275638" sldId="259"/>
        </pc:sldMkLst>
      </pc:sldChg>
      <pc:sldChg chg="del">
        <pc:chgData name="Venkata Bhagya Teja Maridu" userId="S::w0788222@myscc.ca::9233855f-d49d-4119-bb1c-ce03ac6cf455" providerId="AD" clId="Web-{C969B581-C6D3-4F65-8620-1726F7D76741}" dt="2022-07-19T21:18:52.418" v="20"/>
        <pc:sldMkLst>
          <pc:docMk/>
          <pc:sldMk cId="2167682875" sldId="260"/>
        </pc:sldMkLst>
      </pc:sldChg>
      <pc:sldChg chg="del">
        <pc:chgData name="Venkata Bhagya Teja Maridu" userId="S::w0788222@myscc.ca::9233855f-d49d-4119-bb1c-ce03ac6cf455" providerId="AD" clId="Web-{C969B581-C6D3-4F65-8620-1726F7D76741}" dt="2022-07-19T21:36:05.687" v="23"/>
        <pc:sldMkLst>
          <pc:docMk/>
          <pc:sldMk cId="3314245714" sldId="261"/>
        </pc:sldMkLst>
      </pc:sldChg>
      <pc:sldChg chg="del">
        <pc:chgData name="Venkata Bhagya Teja Maridu" userId="S::w0788222@myscc.ca::9233855f-d49d-4119-bb1c-ce03ac6cf455" providerId="AD" clId="Web-{C969B581-C6D3-4F65-8620-1726F7D76741}" dt="2022-07-19T21:18:48.590" v="18"/>
        <pc:sldMkLst>
          <pc:docMk/>
          <pc:sldMk cId="2796460433" sldId="266"/>
        </pc:sldMkLst>
      </pc:sldChg>
      <pc:sldChg chg="modSp add">
        <pc:chgData name="Venkata Bhagya Teja Maridu" userId="S::w0788222@myscc.ca::9233855f-d49d-4119-bb1c-ce03ac6cf455" providerId="AD" clId="Web-{C969B581-C6D3-4F65-8620-1726F7D76741}" dt="2022-07-19T21:17:09.982" v="14" actId="20577"/>
        <pc:sldMkLst>
          <pc:docMk/>
          <pc:sldMk cId="3353000717" sldId="267"/>
        </pc:sldMkLst>
        <pc:spChg chg="mod">
          <ac:chgData name="Venkata Bhagya Teja Maridu" userId="S::w0788222@myscc.ca::9233855f-d49d-4119-bb1c-ce03ac6cf455" providerId="AD" clId="Web-{C969B581-C6D3-4F65-8620-1726F7D76741}" dt="2022-07-19T21:16:32.873" v="11" actId="20577"/>
          <ac:spMkLst>
            <pc:docMk/>
            <pc:sldMk cId="3353000717" sldId="267"/>
            <ac:spMk id="10" creationId="{4A55CDC6-F004-81F8-1A73-A5B3645557AF}"/>
          </ac:spMkLst>
        </pc:spChg>
        <pc:spChg chg="mod">
          <ac:chgData name="Venkata Bhagya Teja Maridu" userId="S::w0788222@myscc.ca::9233855f-d49d-4119-bb1c-ce03ac6cf455" providerId="AD" clId="Web-{C969B581-C6D3-4F65-8620-1726F7D76741}" dt="2022-07-19T21:17:09.982" v="14" actId="20577"/>
          <ac:spMkLst>
            <pc:docMk/>
            <pc:sldMk cId="3353000717" sldId="267"/>
            <ac:spMk id="11" creationId="{BC950039-2DF0-7562-FB99-77B1F59F3032}"/>
          </ac:spMkLst>
        </pc:spChg>
      </pc:sldChg>
      <pc:sldChg chg="modSp add">
        <pc:chgData name="Venkata Bhagya Teja Maridu" userId="S::w0788222@myscc.ca::9233855f-d49d-4119-bb1c-ce03ac6cf455" providerId="AD" clId="Web-{C969B581-C6D3-4F65-8620-1726F7D76741}" dt="2022-07-19T21:17:44.591" v="16" actId="20577"/>
        <pc:sldMkLst>
          <pc:docMk/>
          <pc:sldMk cId="3770311436" sldId="268"/>
        </pc:sldMkLst>
        <pc:spChg chg="mod">
          <ac:chgData name="Venkata Bhagya Teja Maridu" userId="S::w0788222@myscc.ca::9233855f-d49d-4119-bb1c-ce03ac6cf455" providerId="AD" clId="Web-{C969B581-C6D3-4F65-8620-1726F7D76741}" dt="2022-07-19T21:17:44.591" v="16" actId="20577"/>
          <ac:spMkLst>
            <pc:docMk/>
            <pc:sldMk cId="3770311436" sldId="268"/>
            <ac:spMk id="3" creationId="{56AD4B85-D0A7-4DF3-BDEA-58BC917B2B02}"/>
          </ac:spMkLst>
        </pc:spChg>
      </pc:sldChg>
      <pc:sldChg chg="add">
        <pc:chgData name="Venkata Bhagya Teja Maridu" userId="S::w0788222@myscc.ca::9233855f-d49d-4119-bb1c-ce03ac6cf455" providerId="AD" clId="Web-{C969B581-C6D3-4F65-8620-1726F7D76741}" dt="2022-07-19T21:12:27.160" v="2"/>
        <pc:sldMkLst>
          <pc:docMk/>
          <pc:sldMk cId="3357481669" sldId="269"/>
        </pc:sldMkLst>
      </pc:sldChg>
      <pc:sldChg chg="add">
        <pc:chgData name="Venkata Bhagya Teja Maridu" userId="S::w0788222@myscc.ca::9233855f-d49d-4119-bb1c-ce03ac6cf455" providerId="AD" clId="Web-{C969B581-C6D3-4F65-8620-1726F7D76741}" dt="2022-07-19T21:12:27.191" v="3"/>
        <pc:sldMkLst>
          <pc:docMk/>
          <pc:sldMk cId="3461145087" sldId="270"/>
        </pc:sldMkLst>
      </pc:sldChg>
      <pc:sldChg chg="add">
        <pc:chgData name="Venkata Bhagya Teja Maridu" userId="S::w0788222@myscc.ca::9233855f-d49d-4119-bb1c-ce03ac6cf455" providerId="AD" clId="Web-{C969B581-C6D3-4F65-8620-1726F7D76741}" dt="2022-07-19T21:12:27.269" v="4"/>
        <pc:sldMkLst>
          <pc:docMk/>
          <pc:sldMk cId="4111925504" sldId="271"/>
        </pc:sldMkLst>
      </pc:sldChg>
      <pc:sldChg chg="add">
        <pc:chgData name="Venkata Bhagya Teja Maridu" userId="S::w0788222@myscc.ca::9233855f-d49d-4119-bb1c-ce03ac6cf455" providerId="AD" clId="Web-{C969B581-C6D3-4F65-8620-1726F7D76741}" dt="2022-07-19T21:12:27.300" v="5"/>
        <pc:sldMkLst>
          <pc:docMk/>
          <pc:sldMk cId="2519705829" sldId="272"/>
        </pc:sldMkLst>
      </pc:sldChg>
      <pc:sldChg chg="add">
        <pc:chgData name="Venkata Bhagya Teja Maridu" userId="S::w0788222@myscc.ca::9233855f-d49d-4119-bb1c-ce03ac6cf455" providerId="AD" clId="Web-{C969B581-C6D3-4F65-8620-1726F7D76741}" dt="2022-07-19T21:12:27.331" v="6"/>
        <pc:sldMkLst>
          <pc:docMk/>
          <pc:sldMk cId="3161601868" sldId="273"/>
        </pc:sldMkLst>
      </pc:sldChg>
      <pc:sldChg chg="add">
        <pc:chgData name="Venkata Bhagya Teja Maridu" userId="S::w0788222@myscc.ca::9233855f-d49d-4119-bb1c-ce03ac6cf455" providerId="AD" clId="Web-{C969B581-C6D3-4F65-8620-1726F7D76741}" dt="2022-07-19T21:12:27.472" v="7"/>
        <pc:sldMkLst>
          <pc:docMk/>
          <pc:sldMk cId="4204706314" sldId="274"/>
        </pc:sldMkLst>
      </pc:sldChg>
      <pc:sldChg chg="add">
        <pc:chgData name="Venkata Bhagya Teja Maridu" userId="S::w0788222@myscc.ca::9233855f-d49d-4119-bb1c-ce03ac6cf455" providerId="AD" clId="Web-{C969B581-C6D3-4F65-8620-1726F7D76741}" dt="2022-07-19T21:12:27.660" v="8"/>
        <pc:sldMkLst>
          <pc:docMk/>
          <pc:sldMk cId="3293310645" sldId="275"/>
        </pc:sldMkLst>
      </pc:sldChg>
      <pc:sldChg chg="addSp modSp add del">
        <pc:chgData name="Venkata Bhagya Teja Maridu" userId="S::w0788222@myscc.ca::9233855f-d49d-4119-bb1c-ce03ac6cf455" providerId="AD" clId="Web-{C969B581-C6D3-4F65-8620-1726F7D76741}" dt="2022-07-19T22:03:47.435" v="78"/>
        <pc:sldMkLst>
          <pc:docMk/>
          <pc:sldMk cId="3807581910" sldId="277"/>
        </pc:sldMkLst>
        <pc:spChg chg="mod">
          <ac:chgData name="Venkata Bhagya Teja Maridu" userId="S::w0788222@myscc.ca::9233855f-d49d-4119-bb1c-ce03ac6cf455" providerId="AD" clId="Web-{C969B581-C6D3-4F65-8620-1726F7D76741}" dt="2022-07-19T21:40:59.011" v="76" actId="14100"/>
          <ac:spMkLst>
            <pc:docMk/>
            <pc:sldMk cId="3807581910" sldId="277"/>
            <ac:spMk id="3" creationId="{56AD4B85-D0A7-4DF3-BDEA-58BC917B2B02}"/>
          </ac:spMkLst>
        </pc:spChg>
        <pc:spChg chg="add mod">
          <ac:chgData name="Venkata Bhagya Teja Maridu" userId="S::w0788222@myscc.ca::9233855f-d49d-4119-bb1c-ce03ac6cf455" providerId="AD" clId="Web-{C969B581-C6D3-4F65-8620-1726F7D76741}" dt="2022-07-19T21:40:33.402" v="66" actId="1076"/>
          <ac:spMkLst>
            <pc:docMk/>
            <pc:sldMk cId="3807581910" sldId="277"/>
            <ac:spMk id="5" creationId="{E2604370-21F3-4C8E-AAD0-ABBE843180EB}"/>
          </ac:spMkLst>
        </pc:spChg>
        <pc:spChg chg="mod">
          <ac:chgData name="Venkata Bhagya Teja Maridu" userId="S::w0788222@myscc.ca::9233855f-d49d-4119-bb1c-ce03ac6cf455" providerId="AD" clId="Web-{C969B581-C6D3-4F65-8620-1726F7D76741}" dt="2022-07-19T21:40:46.527" v="67" actId="1076"/>
          <ac:spMkLst>
            <pc:docMk/>
            <pc:sldMk cId="3807581910" sldId="277"/>
            <ac:spMk id="6" creationId="{281FE10D-7CB7-E8CB-220E-6310473C878D}"/>
          </ac:spMkLst>
        </pc:spChg>
        <pc:spChg chg="mod">
          <ac:chgData name="Venkata Bhagya Teja Maridu" userId="S::w0788222@myscc.ca::9233855f-d49d-4119-bb1c-ce03ac6cf455" providerId="AD" clId="Web-{C969B581-C6D3-4F65-8620-1726F7D76741}" dt="2022-07-19T21:40:46.527" v="68" actId="1076"/>
          <ac:spMkLst>
            <pc:docMk/>
            <pc:sldMk cId="3807581910" sldId="277"/>
            <ac:spMk id="18" creationId="{276F57A9-6CB2-0E19-8ED8-33EAD07C23AF}"/>
          </ac:spMkLst>
        </pc:spChg>
        <pc:spChg chg="mod">
          <ac:chgData name="Venkata Bhagya Teja Maridu" userId="S::w0788222@myscc.ca::9233855f-d49d-4119-bb1c-ce03ac6cf455" providerId="AD" clId="Web-{C969B581-C6D3-4F65-8620-1726F7D76741}" dt="2022-07-19T21:40:46.558" v="71" actId="1076"/>
          <ac:spMkLst>
            <pc:docMk/>
            <pc:sldMk cId="3807581910" sldId="277"/>
            <ac:spMk id="24" creationId="{D1BD639D-BDC8-9018-BF71-A9CEA940871D}"/>
          </ac:spMkLst>
        </pc:spChg>
        <pc:spChg chg="mod">
          <ac:chgData name="Venkata Bhagya Teja Maridu" userId="S::w0788222@myscc.ca::9233855f-d49d-4119-bb1c-ce03ac6cf455" providerId="AD" clId="Web-{C969B581-C6D3-4F65-8620-1726F7D76741}" dt="2022-07-19T21:40:46.574" v="72" actId="1076"/>
          <ac:spMkLst>
            <pc:docMk/>
            <pc:sldMk cId="3807581910" sldId="277"/>
            <ac:spMk id="27" creationId="{43997576-5D23-4A85-622A-603509AA5DB3}"/>
          </ac:spMkLst>
        </pc:spChg>
        <pc:spChg chg="mod">
          <ac:chgData name="Venkata Bhagya Teja Maridu" userId="S::w0788222@myscc.ca::9233855f-d49d-4119-bb1c-ce03ac6cf455" providerId="AD" clId="Web-{C969B581-C6D3-4F65-8620-1726F7D76741}" dt="2022-07-19T21:40:46.574" v="73" actId="1076"/>
          <ac:spMkLst>
            <pc:docMk/>
            <pc:sldMk cId="3807581910" sldId="277"/>
            <ac:spMk id="28" creationId="{8B108BBB-7A6F-D2CC-2901-9068F956C937}"/>
          </ac:spMkLst>
        </pc:spChg>
        <pc:spChg chg="mod">
          <ac:chgData name="Venkata Bhagya Teja Maridu" userId="S::w0788222@myscc.ca::9233855f-d49d-4119-bb1c-ce03ac6cf455" providerId="AD" clId="Web-{C969B581-C6D3-4F65-8620-1726F7D76741}" dt="2022-07-19T21:40:46.589" v="74" actId="1076"/>
          <ac:spMkLst>
            <pc:docMk/>
            <pc:sldMk cId="3807581910" sldId="277"/>
            <ac:spMk id="29" creationId="{871AC4FC-0522-9003-BA14-3FB9EDA27966}"/>
          </ac:spMkLst>
        </pc:spChg>
        <pc:spChg chg="mod">
          <ac:chgData name="Venkata Bhagya Teja Maridu" userId="S::w0788222@myscc.ca::9233855f-d49d-4119-bb1c-ce03ac6cf455" providerId="AD" clId="Web-{C969B581-C6D3-4F65-8620-1726F7D76741}" dt="2022-07-19T21:40:46.605" v="75" actId="1076"/>
          <ac:spMkLst>
            <pc:docMk/>
            <pc:sldMk cId="3807581910" sldId="277"/>
            <ac:spMk id="30" creationId="{9EDBE89E-4CFA-98B7-CB96-4CC84913755E}"/>
          </ac:spMkLst>
        </pc:spChg>
        <pc:cxnChg chg="mod">
          <ac:chgData name="Venkata Bhagya Teja Maridu" userId="S::w0788222@myscc.ca::9233855f-d49d-4119-bb1c-ce03ac6cf455" providerId="AD" clId="Web-{C969B581-C6D3-4F65-8620-1726F7D76741}" dt="2022-07-19T21:40:46.542" v="69" actId="1076"/>
          <ac:cxnSpMkLst>
            <pc:docMk/>
            <pc:sldMk cId="3807581910" sldId="277"/>
            <ac:cxnSpMk id="17" creationId="{69819A58-AE98-5886-FD2E-7E33EF625478}"/>
          </ac:cxnSpMkLst>
        </pc:cxnChg>
        <pc:cxnChg chg="mod">
          <ac:chgData name="Venkata Bhagya Teja Maridu" userId="S::w0788222@myscc.ca::9233855f-d49d-4119-bb1c-ce03ac6cf455" providerId="AD" clId="Web-{C969B581-C6D3-4F65-8620-1726F7D76741}" dt="2022-07-19T21:40:46.558" v="70" actId="1076"/>
          <ac:cxnSpMkLst>
            <pc:docMk/>
            <pc:sldMk cId="3807581910" sldId="277"/>
            <ac:cxnSpMk id="22" creationId="{A3E84ED9-0C91-527F-5D4E-ECA2CC34FCBE}"/>
          </ac:cxnSpMkLst>
        </pc:cxnChg>
      </pc:sldChg>
      <pc:sldChg chg="add">
        <pc:chgData name="Venkata Bhagya Teja Maridu" userId="S::w0788222@myscc.ca::9233855f-d49d-4119-bb1c-ce03ac6cf455" providerId="AD" clId="Web-{C969B581-C6D3-4F65-8620-1726F7D76741}" dt="2022-07-19T22:03:41.342" v="77"/>
        <pc:sldMkLst>
          <pc:docMk/>
          <pc:sldMk cId="3903705705" sldId="278"/>
        </pc:sldMkLst>
      </pc:sldChg>
      <pc:sldChg chg="add">
        <pc:chgData name="Venkata Bhagya Teja Maridu" userId="S::w0788222@myscc.ca::9233855f-d49d-4119-bb1c-ce03ac6cf455" providerId="AD" clId="Web-{C969B581-C6D3-4F65-8620-1726F7D76741}" dt="2022-07-19T22:04:12.529" v="79"/>
        <pc:sldMkLst>
          <pc:docMk/>
          <pc:sldMk cId="1630609637" sldId="279"/>
        </pc:sldMkLst>
      </pc:sldChg>
    </pc:docChg>
  </pc:docChgLst>
  <pc:docChgLst>
    <pc:chgData name="Anjana Padikkal Veetil" userId="S::w0780343@myscc.ca::709097e7-4d76-4cf5-bb3c-37b1931a0fea" providerId="AD" clId="Web-{B3E7D07D-D290-435C-92F6-FB1D5A609CB2}"/>
    <pc:docChg chg="addSld delSld modSld">
      <pc:chgData name="Anjana Padikkal Veetil" userId="S::w0780343@myscc.ca::709097e7-4d76-4cf5-bb3c-37b1931a0fea" providerId="AD" clId="Web-{B3E7D07D-D290-435C-92F6-FB1D5A609CB2}" dt="2022-07-15T16:02:21.045" v="431" actId="20577"/>
      <pc:docMkLst>
        <pc:docMk/>
      </pc:docMkLst>
      <pc:sldChg chg="modSp">
        <pc:chgData name="Anjana Padikkal Veetil" userId="S::w0780343@myscc.ca::709097e7-4d76-4cf5-bb3c-37b1931a0fea" providerId="AD" clId="Web-{B3E7D07D-D290-435C-92F6-FB1D5A609CB2}" dt="2022-07-15T15:25:12.652" v="114" actId="20577"/>
        <pc:sldMkLst>
          <pc:docMk/>
          <pc:sldMk cId="2307718423" sldId="256"/>
        </pc:sldMkLst>
        <pc:spChg chg="mod">
          <ac:chgData name="Anjana Padikkal Veetil" userId="S::w0780343@myscc.ca::709097e7-4d76-4cf5-bb3c-37b1931a0fea" providerId="AD" clId="Web-{B3E7D07D-D290-435C-92F6-FB1D5A609CB2}" dt="2022-07-15T15:24:29.714" v="72" actId="20577"/>
          <ac:spMkLst>
            <pc:docMk/>
            <pc:sldMk cId="2307718423" sldId="256"/>
            <ac:spMk id="2" creationId="{A0EB4121-7ADE-4071-82A0-17474468A4B7}"/>
          </ac:spMkLst>
        </pc:spChg>
        <pc:spChg chg="mod">
          <ac:chgData name="Anjana Padikkal Veetil" userId="S::w0780343@myscc.ca::709097e7-4d76-4cf5-bb3c-37b1931a0fea" providerId="AD" clId="Web-{B3E7D07D-D290-435C-92F6-FB1D5A609CB2}" dt="2022-07-15T15:25:12.652" v="114" actId="20577"/>
          <ac:spMkLst>
            <pc:docMk/>
            <pc:sldMk cId="2307718423" sldId="256"/>
            <ac:spMk id="3" creationId="{9D5DC7CF-4CCB-4840-ACCA-7D1C48830DCE}"/>
          </ac:spMkLst>
        </pc:spChg>
      </pc:sldChg>
      <pc:sldChg chg="addSp modSp">
        <pc:chgData name="Anjana Padikkal Veetil" userId="S::w0780343@myscc.ca::709097e7-4d76-4cf5-bb3c-37b1931a0fea" providerId="AD" clId="Web-{B3E7D07D-D290-435C-92F6-FB1D5A609CB2}" dt="2022-07-15T15:51:20.003" v="208" actId="20577"/>
        <pc:sldMkLst>
          <pc:docMk/>
          <pc:sldMk cId="3982059443" sldId="257"/>
        </pc:sldMkLst>
        <pc:spChg chg="mod">
          <ac:chgData name="Anjana Padikkal Veetil" userId="S::w0780343@myscc.ca::709097e7-4d76-4cf5-bb3c-37b1931a0fea" providerId="AD" clId="Web-{B3E7D07D-D290-435C-92F6-FB1D5A609CB2}" dt="2022-07-15T15:51:20.003" v="208" actId="20577"/>
          <ac:spMkLst>
            <pc:docMk/>
            <pc:sldMk cId="3982059443" sldId="257"/>
            <ac:spMk id="3" creationId="{E056170F-883F-47DD-A326-97B1D69F986B}"/>
          </ac:spMkLst>
        </pc:spChg>
        <pc:picChg chg="add mod">
          <ac:chgData name="Anjana Padikkal Veetil" userId="S::w0780343@myscc.ca::709097e7-4d76-4cf5-bb3c-37b1931a0fea" providerId="AD" clId="Web-{B3E7D07D-D290-435C-92F6-FB1D5A609CB2}" dt="2022-07-15T15:50:09.956" v="173" actId="1076"/>
          <ac:picMkLst>
            <pc:docMk/>
            <pc:sldMk cId="3982059443" sldId="257"/>
            <ac:picMk id="4" creationId="{452D99FE-3522-4BB8-C54B-D2C0E12EB14A}"/>
          </ac:picMkLst>
        </pc:picChg>
      </pc:sldChg>
      <pc:sldChg chg="addSp delSp modSp add replId">
        <pc:chgData name="Anjana Padikkal Veetil" userId="S::w0780343@myscc.ca::709097e7-4d76-4cf5-bb3c-37b1931a0fea" providerId="AD" clId="Web-{B3E7D07D-D290-435C-92F6-FB1D5A609CB2}" dt="2022-07-15T16:02:21.045" v="431" actId="20577"/>
        <pc:sldMkLst>
          <pc:docMk/>
          <pc:sldMk cId="2796460433" sldId="266"/>
        </pc:sldMkLst>
        <pc:spChg chg="mod">
          <ac:chgData name="Anjana Padikkal Veetil" userId="S::w0780343@myscc.ca::709097e7-4d76-4cf5-bb3c-37b1931a0fea" providerId="AD" clId="Web-{B3E7D07D-D290-435C-92F6-FB1D5A609CB2}" dt="2022-07-15T16:02:21.045" v="431" actId="20577"/>
          <ac:spMkLst>
            <pc:docMk/>
            <pc:sldMk cId="2796460433" sldId="266"/>
            <ac:spMk id="3" creationId="{E056170F-883F-47DD-A326-97B1D69F986B}"/>
          </ac:spMkLst>
        </pc:spChg>
        <pc:picChg chg="del">
          <ac:chgData name="Anjana Padikkal Veetil" userId="S::w0780343@myscc.ca::709097e7-4d76-4cf5-bb3c-37b1931a0fea" providerId="AD" clId="Web-{B3E7D07D-D290-435C-92F6-FB1D5A609CB2}" dt="2022-07-15T15:51:29.894" v="211"/>
          <ac:picMkLst>
            <pc:docMk/>
            <pc:sldMk cId="2796460433" sldId="266"/>
            <ac:picMk id="4" creationId="{452D99FE-3522-4BB8-C54B-D2C0E12EB14A}"/>
          </ac:picMkLst>
        </pc:picChg>
        <pc:picChg chg="add mod">
          <ac:chgData name="Anjana Padikkal Veetil" userId="S::w0780343@myscc.ca::709097e7-4d76-4cf5-bb3c-37b1931a0fea" providerId="AD" clId="Web-{B3E7D07D-D290-435C-92F6-FB1D5A609CB2}" dt="2022-07-15T15:54:31.209" v="374" actId="1076"/>
          <ac:picMkLst>
            <pc:docMk/>
            <pc:sldMk cId="2796460433" sldId="266"/>
            <ac:picMk id="5" creationId="{30798FBC-6CCA-1CB6-44ED-A65BF333B3F3}"/>
          </ac:picMkLst>
        </pc:picChg>
        <pc:picChg chg="add del mod">
          <ac:chgData name="Anjana Padikkal Veetil" userId="S::w0780343@myscc.ca::709097e7-4d76-4cf5-bb3c-37b1931a0fea" providerId="AD" clId="Web-{B3E7D07D-D290-435C-92F6-FB1D5A609CB2}" dt="2022-07-15T15:54:27.584" v="373"/>
          <ac:picMkLst>
            <pc:docMk/>
            <pc:sldMk cId="2796460433" sldId="266"/>
            <ac:picMk id="6" creationId="{DBEF2471-8579-D702-E41F-05254A06A026}"/>
          </ac:picMkLst>
        </pc:picChg>
      </pc:sldChg>
      <pc:sldChg chg="add del replId">
        <pc:chgData name="Anjana Padikkal Veetil" userId="S::w0780343@myscc.ca::709097e7-4d76-4cf5-bb3c-37b1931a0fea" providerId="AD" clId="Web-{B3E7D07D-D290-435C-92F6-FB1D5A609CB2}" dt="2022-07-15T15:51:35.988" v="215"/>
        <pc:sldMkLst>
          <pc:docMk/>
          <pc:sldMk cId="397760501" sldId="267"/>
        </pc:sldMkLst>
      </pc:sldChg>
      <pc:sldChg chg="add del replId">
        <pc:chgData name="Anjana Padikkal Veetil" userId="S::w0780343@myscc.ca::709097e7-4d76-4cf5-bb3c-37b1931a0fea" providerId="AD" clId="Web-{B3E7D07D-D290-435C-92F6-FB1D5A609CB2}" dt="2022-07-15T15:51:34.628" v="214"/>
        <pc:sldMkLst>
          <pc:docMk/>
          <pc:sldMk cId="163102039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E506E-8C3E-4A9A-AFEF-44AC21B8AA6E}" type="datetimeFigureOut"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2B49A-FF1B-4695-88E4-86895385AC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1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4653-1781-4122-962C-8B0CC37A4F8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93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4653-1781-4122-962C-8B0CC37A4F8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53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4653-1781-4122-962C-8B0CC37A4F8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01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FF503-9F2D-4C80-933D-D0A17C0BC49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16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FF503-9F2D-4C80-933D-D0A17C0BC49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9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2A06-FA11-444A-AF0B-B420E1A06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BD8F1-CD28-40C1-8D68-961C8B7F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BD4DF-8F58-421F-AD87-90080DBB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6284-6574-4D76-8E49-DFB9D40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CAF0-2FA6-46E7-925D-7171D677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9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92B6-473D-4285-9F40-02377FA5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25D9B-19B5-4A8D-B76B-305CFBCFC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DC302-7EE3-488E-8FF2-DDBE52B0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6AF43-DB68-4FA4-A66A-CCD049EA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A2F8-562B-433D-B25A-447F5716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4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55C8A-F56D-4D29-8F39-A5390677F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377E5-46B0-4390-A7AC-0BC2FBCA7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7FFC-AE36-416A-B6E3-040F5EF1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FCAEE-800C-44AB-9A23-F3BAEE30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1DB7-3E1D-4692-B835-06A90D99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8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78D5-3194-4F50-A8AC-556C62C3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76E7-2488-4469-B6F8-648EC34F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A12A-0D47-4BA3-84D6-280D253C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56FD-86FF-496B-98AB-8DB2689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1FB04-239C-408A-9A64-1B85AE7D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2F3F-3B52-44F9-AAC4-36C92783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22969-7A23-4B68-9F96-FE437E1E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3E93-2825-4D49-B9AE-5F21359A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4BC1-4F1C-406C-8D3D-E7B762ED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1794F-A7BF-48F2-B1EE-76F4BA5E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3A64-DB44-4068-9CBB-7A2C588C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88F4-D4A7-436B-9E25-9464C17AF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062D0-3274-494C-86B6-FB49A436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A9F08-B06D-455A-9B22-4BF817DC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547BB-DB6D-4453-AC13-31E8D67E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75C1B-0DA5-44FF-AA47-3E16409E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F709-EFE6-4F23-988C-0065CA8A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DC713-E39C-4FE0-A328-9AF0760BE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F88AA-863C-4A5E-AD6B-D8527CAD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C92C3-883E-442F-A0E7-E6EA20844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26452-1C86-49B6-8C00-DB82D6CFD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CD7F8-3282-4E08-8ED5-A91AA13B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2E9E0-412C-46A9-AFF5-BF5F9493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702C1-DB52-46EE-9195-43B87F43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71A4-959F-4251-A10C-9B2F7F79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8289A-E143-4817-A4F8-5D773456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B73C3-0D05-421E-BF92-E557DCCD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6A5E3-1CB1-4B62-9604-070F6E75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FB0E6-369E-4B92-9A85-DD54D362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732FB-5ACF-44CC-836B-D73AD49C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E84E0-6300-4804-AE5A-597C8C50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ACF1-8C88-4CF8-B65B-A626CF38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CBFB-8C2E-406C-BF3F-1C55046B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8C10A-2E7E-4F56-A5AD-65184A402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41316-F686-4F57-BE44-D5F18C9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3A259-9E11-4FE7-9571-3CA966DA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6E50A-C044-4DDF-B372-647FD529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317D-E3A4-432D-99C0-A91102F2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67694-C5B5-47C4-8297-AE5F3B81E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F109D-31CC-4AB4-BC83-016F5203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261E2-4A43-441B-BA9F-72005AFE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E6DA1-A3A0-4BDC-B3EE-E668BB1B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1063-EC3E-4F40-97C3-CE35AB8C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9A524-A911-4CAB-B340-6882213D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3D30-3E4C-4B79-9F89-14B2CFC9A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7A57-8E35-495E-8BE7-C974BD87E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73BE-36AE-40D8-BDDD-1D2FC11AA4B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C233-9430-492E-B024-3CCAAB851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8A09-1431-4275-9059-78DC7B1F5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file:///D:\Sem%2004\DAB402-Capstone\Midterm%20Update\Images\4.web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746-019-0096-y" TargetMode="External"/><Relationship Id="rId2" Type="http://schemas.openxmlformats.org/officeDocument/2006/relationships/hyperlink" Target="https://github.com/ih-lab/STOR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s://miro.medium.com/max/875/1*MIC9hysdxfWKfj7aTJldpA.jpe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h-lab/STORK" TargetMode="External"/><Relationship Id="rId2" Type="http://schemas.openxmlformats.org/officeDocument/2006/relationships/hyperlink" Target="https://vault.sfu.ca/index.php/s/066vGJfviJMYuP6?path=%2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FC99-4DAB-BB27-650F-D6366845A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470" y="1909449"/>
            <a:ext cx="4194929" cy="303909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AI/ML Project – Embryo Analysis to Improve Success Rate of IVF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F0EF2-D827-7935-9F14-E2C1A8E5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2339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1</a:t>
            </a:fld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91680-40C2-7432-16A9-25DBD3D87E37}"/>
              </a:ext>
            </a:extLst>
          </p:cNvPr>
          <p:cNvSpPr txBox="1"/>
          <p:nvPr/>
        </p:nvSpPr>
        <p:spPr>
          <a:xfrm>
            <a:off x="5514680" y="5344998"/>
            <a:ext cx="1009219" cy="2000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</a:rPr>
              <a:t>This Photo is from </a:t>
            </a:r>
            <a:r>
              <a:rPr lang="en-CA" sz="700">
                <a:solidFill>
                  <a:srgbClr val="FFFFFF"/>
                </a:solidFill>
                <a:hlinkClick r:id="rId2"/>
              </a:rPr>
              <a:t>link</a:t>
            </a:r>
            <a:endParaRPr lang="en-CA" sz="700">
              <a:solidFill>
                <a:srgbClr val="FFFFFF"/>
              </a:solidFill>
            </a:endParaRPr>
          </a:p>
        </p:txBody>
      </p:sp>
      <p:pic>
        <p:nvPicPr>
          <p:cNvPr id="6" name="Picture 5" descr="A couple of people in white coats looking at a computer screen&#10;&#10;Description automatically generated with low confidence">
            <a:extLst>
              <a:ext uri="{FF2B5EF4-FFF2-40B4-BE49-F238E27FC236}">
                <a16:creationId xmlns:a16="http://schemas.microsoft.com/office/drawing/2014/main" id="{858A4E8F-1A39-C6F7-7242-1B8559F5D5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" t="5086" r="4028" b="13953"/>
          <a:stretch/>
        </p:blipFill>
        <p:spPr>
          <a:xfrm>
            <a:off x="442115" y="1042838"/>
            <a:ext cx="7146326" cy="477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1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381E8E-9528-0B11-C07B-517519CB0600}"/>
              </a:ext>
            </a:extLst>
          </p:cNvPr>
          <p:cNvSpPr txBox="1">
            <a:spLocks/>
          </p:cNvSpPr>
          <p:nvPr/>
        </p:nvSpPr>
        <p:spPr>
          <a:xfrm>
            <a:off x="978717" y="235670"/>
            <a:ext cx="10162722" cy="83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b="1">
                <a:ea typeface="+mj-lt"/>
                <a:cs typeface="+mj-lt"/>
              </a:rPr>
              <a:t>Data Description</a:t>
            </a:r>
            <a:endParaRPr lang="en-US" b="1">
              <a:ea typeface="+mj-lt"/>
              <a:cs typeface="+mj-lt"/>
            </a:endParaRPr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88A0D2FD-A4DF-D01F-4DC0-F0180D9B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16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z="1800" smtClean="0"/>
              <a:t>10</a:t>
            </a:fld>
            <a:endParaRPr lang="en-US" sz="180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90BDFB51-FD3B-886D-B2D4-7C6F12DC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494" y="1817522"/>
            <a:ext cx="9612404" cy="4197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AFD95-0C36-C123-F022-B82CC9EE975B}"/>
              </a:ext>
            </a:extLst>
          </p:cNvPr>
          <p:cNvSpPr txBox="1"/>
          <p:nvPr/>
        </p:nvSpPr>
        <p:spPr>
          <a:xfrm>
            <a:off x="3996018" y="6080312"/>
            <a:ext cx="43232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Ground Truth segmentation results</a:t>
            </a:r>
            <a:endParaRPr lang="en-US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60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4B85-D0A7-4DF3-BDEA-58BC917B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717" y="4327980"/>
            <a:ext cx="10515600" cy="2119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rgbClr val="222222"/>
                </a:solidFill>
                <a:latin typeface="Calibri"/>
                <a:ea typeface="Calibri" panose="020F0502020204030204"/>
                <a:cs typeface="Calibri" panose="020F0502020204030204"/>
              </a:rPr>
              <a:t>Inception-V1 algorithm of Deep Neural Network </a:t>
            </a:r>
            <a:r>
              <a:rPr lang="en-US" sz="2000">
                <a:solidFill>
                  <a:srgbClr val="222222"/>
                </a:solidFill>
                <a:latin typeface="-apple-system"/>
                <a:ea typeface="Calibri" panose="020F0502020204030204"/>
                <a:cs typeface="Calibri" panose="020F0502020204030204"/>
              </a:rPr>
              <a:t>is used to train the dataset.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rgbClr val="222222"/>
                </a:solidFill>
                <a:latin typeface="-apple-system"/>
              </a:rPr>
              <a:t>Python:</a:t>
            </a:r>
            <a:r>
              <a:rPr lang="en-US" sz="2000">
                <a:solidFill>
                  <a:srgbClr val="222222"/>
                </a:solidFill>
                <a:latin typeface="-apple-system"/>
                <a:ea typeface="Calibri"/>
                <a:cs typeface="Calibri"/>
              </a:rPr>
              <a:t> </a:t>
            </a:r>
            <a:r>
              <a:rPr lang="en-US" sz="2000">
                <a:solidFill>
                  <a:srgbClr val="222222"/>
                </a:solidFill>
                <a:latin typeface="-apple-system"/>
              </a:rPr>
              <a:t>2.7 </a:t>
            </a:r>
            <a:endParaRPr lang="en-US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err="1">
                <a:solidFill>
                  <a:srgbClr val="222222"/>
                </a:solidFill>
                <a:latin typeface="-apple-system"/>
              </a:rPr>
              <a:t>Tensorflow</a:t>
            </a:r>
            <a:r>
              <a:rPr lang="en-US" sz="2000">
                <a:solidFill>
                  <a:srgbClr val="222222"/>
                </a:solidFill>
                <a:latin typeface="-apple-system"/>
              </a:rPr>
              <a:t>: 1.15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0" i="0">
                <a:solidFill>
                  <a:srgbClr val="222222"/>
                </a:solidFill>
                <a:effectLst/>
                <a:latin typeface="-apple-system"/>
              </a:rPr>
              <a:t>TF-Slim</a:t>
            </a:r>
            <a:r>
              <a:rPr lang="en-US" sz="2000">
                <a:solidFill>
                  <a:srgbClr val="222222"/>
                </a:solidFill>
                <a:latin typeface="-apple-system"/>
              </a:rPr>
              <a:t> package:</a:t>
            </a:r>
            <a:r>
              <a:rPr lang="en-US" sz="2000" b="0" i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en-US" sz="2000">
                <a:solidFill>
                  <a:srgbClr val="222222"/>
                </a:solidFill>
                <a:latin typeface="-apple-system"/>
              </a:rPr>
              <a:t>Defining</a:t>
            </a:r>
            <a:r>
              <a:rPr lang="en-US" sz="2000" b="0" i="0">
                <a:solidFill>
                  <a:srgbClr val="222222"/>
                </a:solidFill>
                <a:effectLst/>
                <a:latin typeface="-apple-system"/>
              </a:rPr>
              <a:t>, training, and evaluating models in TensorFlow.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b="0" i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381E8E-9528-0B11-C07B-517519CB0600}"/>
              </a:ext>
            </a:extLst>
          </p:cNvPr>
          <p:cNvSpPr txBox="1">
            <a:spLocks/>
          </p:cNvSpPr>
          <p:nvPr/>
        </p:nvSpPr>
        <p:spPr>
          <a:xfrm>
            <a:off x="978717" y="235670"/>
            <a:ext cx="10162722" cy="83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>
                <a:latin typeface="Calibri" panose="020F0502020204030204"/>
                <a:cs typeface="Calibri"/>
              </a:rPr>
              <a:t>Methods</a:t>
            </a:r>
            <a:endParaRPr lang="en-US" b="1">
              <a:ea typeface="+mj-lt"/>
              <a:cs typeface="+mj-lt"/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A45CABFB-B781-74E3-627F-28FDBDA6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16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z="1800" smtClean="0"/>
              <a:t>11</a:t>
            </a:fld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FE10D-7CB7-E8CB-220E-6310473C878D}"/>
              </a:ext>
            </a:extLst>
          </p:cNvPr>
          <p:cNvSpPr/>
          <p:nvPr/>
        </p:nvSpPr>
        <p:spPr>
          <a:xfrm>
            <a:off x="1777245" y="2409478"/>
            <a:ext cx="1621410" cy="4430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C00000"/>
                </a:solidFill>
              </a:rPr>
              <a:t>Test Data</a:t>
            </a:r>
            <a:endParaRPr lang="en-IN" sz="2000" b="1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6F57A9-6CB2-0E19-8ED8-33EAD07C23AF}"/>
              </a:ext>
            </a:extLst>
          </p:cNvPr>
          <p:cNvSpPr/>
          <p:nvPr/>
        </p:nvSpPr>
        <p:spPr>
          <a:xfrm>
            <a:off x="1777245" y="2852538"/>
            <a:ext cx="1621410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Train Data</a:t>
            </a:r>
            <a:endParaRPr lang="en-IN" sz="2000" b="1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19A58-AE98-5886-FD2E-7E33EF625478}"/>
              </a:ext>
            </a:extLst>
          </p:cNvPr>
          <p:cNvCxnSpPr/>
          <p:nvPr/>
        </p:nvCxnSpPr>
        <p:spPr>
          <a:xfrm>
            <a:off x="3549484" y="2631008"/>
            <a:ext cx="952107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E84ED9-0C91-527F-5D4E-ECA2CC34FCBE}"/>
              </a:ext>
            </a:extLst>
          </p:cNvPr>
          <p:cNvCxnSpPr/>
          <p:nvPr/>
        </p:nvCxnSpPr>
        <p:spPr>
          <a:xfrm>
            <a:off x="3551055" y="3433858"/>
            <a:ext cx="95210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1BD639D-BDC8-9018-BF71-A9CEA940871D}"/>
              </a:ext>
            </a:extLst>
          </p:cNvPr>
          <p:cNvSpPr/>
          <p:nvPr/>
        </p:nvSpPr>
        <p:spPr>
          <a:xfrm>
            <a:off x="4690127" y="2397438"/>
            <a:ext cx="641023" cy="4550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997576-5D23-4A85-622A-603509AA5DB3}"/>
              </a:ext>
            </a:extLst>
          </p:cNvPr>
          <p:cNvSpPr/>
          <p:nvPr/>
        </p:nvSpPr>
        <p:spPr>
          <a:xfrm>
            <a:off x="4701124" y="3209716"/>
            <a:ext cx="641023" cy="45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108BBB-7A6F-D2CC-2901-9068F956C937}"/>
              </a:ext>
            </a:extLst>
          </p:cNvPr>
          <p:cNvSpPr txBox="1"/>
          <p:nvPr/>
        </p:nvSpPr>
        <p:spPr>
          <a:xfrm>
            <a:off x="4738832" y="3250034"/>
            <a:ext cx="75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80%</a:t>
            </a:r>
            <a:endParaRPr lang="en-IN" sz="2000" b="1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DBE89E-4CFA-98B7-CB96-4CC84913755E}"/>
              </a:ext>
            </a:extLst>
          </p:cNvPr>
          <p:cNvSpPr txBox="1"/>
          <p:nvPr/>
        </p:nvSpPr>
        <p:spPr>
          <a:xfrm>
            <a:off x="4721550" y="2431472"/>
            <a:ext cx="75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20%</a:t>
            </a:r>
            <a:endParaRPr lang="en-IN" sz="2000" b="1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604370-21F3-4C8E-AAD0-ABBE843180EB}"/>
              </a:ext>
            </a:extLst>
          </p:cNvPr>
          <p:cNvSpPr txBox="1">
            <a:spLocks/>
          </p:cNvSpPr>
          <p:nvPr/>
        </p:nvSpPr>
        <p:spPr>
          <a:xfrm>
            <a:off x="981420" y="1216852"/>
            <a:ext cx="10515600" cy="8432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>
              <a:solidFill>
                <a:srgbClr val="222222"/>
              </a:solidFill>
              <a:latin typeface="-apple-system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>
                <a:latin typeface="Calibri"/>
                <a:cs typeface="Calibri"/>
              </a:rPr>
              <a:t>The framework used is STORK was developed based on Google's Inception model.</a:t>
            </a:r>
            <a:endParaRPr lang="en-US">
              <a:solidFill>
                <a:srgbClr val="222222"/>
              </a:solidFill>
              <a:latin typeface="-apple-system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>
              <a:solidFill>
                <a:srgbClr val="22222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0370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4B85-D0A7-4DF3-BDEA-58BC917B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238" y="1579089"/>
            <a:ext cx="10168359" cy="3496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b="1">
                <a:latin typeface="Cambria"/>
                <a:ea typeface="Cambria"/>
              </a:rPr>
              <a:t>Evaluation Metrics </a:t>
            </a:r>
          </a:p>
          <a:p>
            <a:pPr marL="0" indent="0">
              <a:buNone/>
            </a:pPr>
            <a:r>
              <a:rPr lang="en-GB" sz="2400" b="1">
                <a:latin typeface="Cambria"/>
                <a:ea typeface="Cambria"/>
              </a:rPr>
              <a:t>Precision – 95%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b="1">
                <a:latin typeface="Cambria"/>
                <a:ea typeface="Cambria"/>
              </a:rPr>
              <a:t>Accuracy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>
                <a:latin typeface="Cambria"/>
                <a:ea typeface="Cambria"/>
              </a:rPr>
              <a:t>This is the fraction of correctly identified images.</a:t>
            </a:r>
            <a:endParaRPr lang="en-GB" sz="2400">
              <a:latin typeface="Cambria"/>
              <a:ea typeface="Cambria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>
                <a:latin typeface="Cambria"/>
                <a:ea typeface="Cambria"/>
              </a:rPr>
              <a:t>96 %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GB" sz="2000" b="1">
              <a:latin typeface="Cambria"/>
              <a:ea typeface="Cambria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Calibri Light" panose="020F0302020204030204"/>
              <a:buAutoNum type="arabicPeriod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381E8E-9528-0B11-C07B-517519CB0600}"/>
              </a:ext>
            </a:extLst>
          </p:cNvPr>
          <p:cNvSpPr txBox="1">
            <a:spLocks/>
          </p:cNvSpPr>
          <p:nvPr/>
        </p:nvSpPr>
        <p:spPr>
          <a:xfrm>
            <a:off x="978717" y="235670"/>
            <a:ext cx="10162722" cy="83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>
                <a:latin typeface="Calibri" panose="020F0502020204030204"/>
                <a:cs typeface="Calibri"/>
              </a:rPr>
              <a:t>Methods</a:t>
            </a:r>
            <a:endParaRPr lang="en-US" b="1">
              <a:ea typeface="+mj-lt"/>
              <a:cs typeface="+mj-lt"/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A45CABFB-B781-74E3-627F-28FDBDA6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16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z="1800" smtClean="0"/>
              <a:t>12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3060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4B85-D0A7-4DF3-BDEA-58BC917B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238" y="1579089"/>
            <a:ext cx="3402167" cy="2578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ea typeface="+mn-lt"/>
              <a:cs typeface="+mn-lt"/>
            </a:endParaRPr>
          </a:p>
          <a:p>
            <a:pPr marL="285750" indent="-285750" algn="l">
              <a:buFont typeface="Wingdings,Sans-Serif"/>
              <a:buChar char="v"/>
            </a:pPr>
            <a:r>
              <a:rPr lang="en-GB" sz="2400" b="1" dirty="0">
                <a:latin typeface="Cambria"/>
                <a:ea typeface="Cambria"/>
              </a:rPr>
              <a:t>Accuracy</a:t>
            </a: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buFont typeface="Wingdings,Sans-Serif"/>
              <a:buChar char="§"/>
            </a:pPr>
            <a:r>
              <a:rPr lang="en-US" dirty="0">
                <a:latin typeface="Calibri"/>
                <a:ea typeface="Cambria"/>
                <a:cs typeface="Calibri"/>
              </a:rPr>
              <a:t>(47, 49, 0.95)</a:t>
            </a: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buFont typeface="Wingdings,Sans-Serif"/>
              <a:buChar char="§"/>
            </a:pPr>
            <a:r>
              <a:rPr lang="en-US" dirty="0">
                <a:latin typeface="Cambria"/>
                <a:ea typeface="Cambria"/>
              </a:rPr>
              <a:t>95 %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Wingdings,Sans-Serif"/>
              <a:buChar char="§"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GB" sz="2000" b="1">
              <a:latin typeface="Cambria"/>
              <a:ea typeface="Cambria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Calibri Light" panose="020F0302020204030204"/>
              <a:buAutoNum type="arabicPeriod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381E8E-9528-0B11-C07B-517519CB0600}"/>
              </a:ext>
            </a:extLst>
          </p:cNvPr>
          <p:cNvSpPr txBox="1">
            <a:spLocks/>
          </p:cNvSpPr>
          <p:nvPr/>
        </p:nvSpPr>
        <p:spPr>
          <a:xfrm>
            <a:off x="978717" y="235670"/>
            <a:ext cx="10162722" cy="83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A45CABFB-B781-74E3-627F-28FDBDA6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16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z="1800" smtClean="0"/>
              <a:t>13</a:t>
            </a:fld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30120-EBA1-FE1F-A04B-463915F5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072" y="2098591"/>
            <a:ext cx="6288871" cy="310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0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381E8E-9528-0B11-C07B-517519CB0600}"/>
              </a:ext>
            </a:extLst>
          </p:cNvPr>
          <p:cNvSpPr txBox="1">
            <a:spLocks/>
          </p:cNvSpPr>
          <p:nvPr/>
        </p:nvSpPr>
        <p:spPr>
          <a:xfrm>
            <a:off x="978717" y="235670"/>
            <a:ext cx="10162722" cy="83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Conclusions</a:t>
            </a:r>
            <a:endParaRPr lang="en-US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A45CABFB-B781-74E3-627F-28FDBDA6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16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z="1800" smtClean="0"/>
              <a:t>14</a:t>
            </a:fld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30F56-7455-680F-625A-5EFE8DAB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263" y="1517279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Using Inception-V1 model, we are able to classify the embryo as either Good/Bad for implantation.</a:t>
            </a:r>
            <a:endParaRPr lang="en-US"/>
          </a:p>
          <a:p>
            <a:r>
              <a:rPr lang="en-US" sz="2400">
                <a:cs typeface="Calibri"/>
              </a:rPr>
              <a:t>We are getting a precision of 0.95 in embryo image analysis.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ea typeface="Calibri"/>
                <a:cs typeface="Calibri"/>
              </a:rPr>
              <a:t>We secured an accuracy of 96%.</a:t>
            </a:r>
          </a:p>
          <a:p>
            <a:endParaRPr lang="en-US" sz="2400">
              <a:cs typeface="Calibri" panose="020F0502020204030204"/>
            </a:endParaRPr>
          </a:p>
          <a:p>
            <a:endParaRPr lang="en-US" sz="2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986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381E8E-9528-0B11-C07B-517519CB0600}"/>
              </a:ext>
            </a:extLst>
          </p:cNvPr>
          <p:cNvSpPr txBox="1">
            <a:spLocks/>
          </p:cNvSpPr>
          <p:nvPr/>
        </p:nvSpPr>
        <p:spPr>
          <a:xfrm>
            <a:off x="978717" y="235670"/>
            <a:ext cx="10162722" cy="83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Future work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A45CABFB-B781-74E3-627F-28FDBDA6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16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z="1800" smtClean="0"/>
              <a:t>15</a:t>
            </a:fld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30F56-7455-680F-625A-5EFE8DAB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263" y="1517279"/>
            <a:ext cx="9708995" cy="4145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Semantic segmentation in Image processing can further be used for clustering embryo components which can help in better grading of embryos.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SSS-Net model for embryo component classification can be used to compare the accuracy with the current model.</a:t>
            </a:r>
          </a:p>
          <a:p>
            <a:r>
              <a:rPr lang="en-US" sz="2400" dirty="0">
                <a:cs typeface="Calibri"/>
              </a:rPr>
              <a:t>The training set for this analysis is relatively small for a deep learning task, so there is likely room for improvement here.</a:t>
            </a:r>
            <a:endParaRPr lang="en-US" dirty="0"/>
          </a:p>
          <a:p>
            <a:endParaRPr lang="en-US" sz="2400">
              <a:cs typeface="Calibri" panose="020F0502020204030204"/>
            </a:endParaRPr>
          </a:p>
          <a:p>
            <a:endParaRPr lang="en-US" sz="2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8234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381E8E-9528-0B11-C07B-517519CB0600}"/>
              </a:ext>
            </a:extLst>
          </p:cNvPr>
          <p:cNvSpPr txBox="1">
            <a:spLocks/>
          </p:cNvSpPr>
          <p:nvPr/>
        </p:nvSpPr>
        <p:spPr>
          <a:xfrm>
            <a:off x="978717" y="235670"/>
            <a:ext cx="10162722" cy="83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Calibri"/>
                <a:ea typeface="+mj-lt"/>
                <a:cs typeface="Calibri"/>
              </a:rPr>
              <a:t>References</a:t>
            </a:r>
            <a:endParaRPr lang="en-US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A45CABFB-B781-74E3-627F-28FDBDA6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16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z="1800" smtClean="0"/>
              <a:t>16</a:t>
            </a:fld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30F56-7455-680F-625A-5EFE8DAB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263" y="1517279"/>
            <a:ext cx="9708995" cy="41455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>
              <a:cs typeface="Calibri"/>
            </a:endParaRPr>
          </a:p>
          <a:p>
            <a:endParaRPr lang="en-US" sz="2400">
              <a:cs typeface="Calibri" panose="020F0502020204030204"/>
            </a:endParaRPr>
          </a:p>
          <a:p>
            <a:endParaRPr lang="en-US" sz="24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77E8-4DDC-CB30-D612-096275FB0379}"/>
              </a:ext>
            </a:extLst>
          </p:cNvPr>
          <p:cNvSpPr txBox="1">
            <a:spLocks/>
          </p:cNvSpPr>
          <p:nvPr/>
        </p:nvSpPr>
        <p:spPr>
          <a:xfrm>
            <a:off x="1501663" y="1669679"/>
            <a:ext cx="9708995" cy="4145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cs typeface="Calibri"/>
                <a:hlinkClick r:id="rId2"/>
              </a:rPr>
              <a:t>https://github.com/ih-lab/STORK</a:t>
            </a:r>
            <a:endParaRPr lang="en-US" sz="2400" dirty="0" err="1">
              <a:cs typeface="Calibri"/>
            </a:endParaRPr>
          </a:p>
          <a:p>
            <a:r>
              <a:rPr lang="en-CA" sz="2400" dirty="0">
                <a:ea typeface="+mn-lt"/>
                <a:cs typeface="+mn-lt"/>
                <a:hlinkClick r:id="rId3"/>
              </a:rPr>
              <a:t>https://www.nature.com/articles/s41746-019-0096-y</a:t>
            </a:r>
            <a:endParaRPr lang="en-CA" sz="2400" dirty="0">
              <a:cs typeface="Calibri" panose="020F0502020204030204"/>
            </a:endParaRPr>
          </a:p>
          <a:p>
            <a:endParaRPr lang="en-CA" sz="2400" dirty="0">
              <a:ea typeface="Calibri" panose="020F0502020204030204"/>
              <a:cs typeface="Calibri" panose="020F0502020204030204"/>
            </a:endParaRPr>
          </a:p>
          <a:p>
            <a:endParaRPr lang="en-US" sz="2400">
              <a:ea typeface="Calibri" panose="020F0502020204030204"/>
              <a:cs typeface="Calibri" panose="020F0502020204030204"/>
            </a:endParaRPr>
          </a:p>
          <a:p>
            <a:endParaRPr lang="en-US" sz="2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291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381E8E-9528-0B11-C07B-517519CB0600}"/>
              </a:ext>
            </a:extLst>
          </p:cNvPr>
          <p:cNvSpPr txBox="1">
            <a:spLocks/>
          </p:cNvSpPr>
          <p:nvPr/>
        </p:nvSpPr>
        <p:spPr>
          <a:xfrm>
            <a:off x="978717" y="235670"/>
            <a:ext cx="10162722" cy="83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Calibri"/>
                <a:ea typeface="+mj-lt"/>
                <a:cs typeface="Calibri"/>
              </a:rPr>
              <a:t>Demo</a:t>
            </a:r>
            <a:endParaRPr lang="en-US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A45CABFB-B781-74E3-627F-28FDBDA6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16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z="1800" smtClean="0"/>
              <a:t>17</a:t>
            </a:fld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30F56-7455-680F-625A-5EFE8DAB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263" y="1517279"/>
            <a:ext cx="9708995" cy="41455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>
              <a:cs typeface="Calibri"/>
            </a:endParaRPr>
          </a:p>
          <a:p>
            <a:endParaRPr lang="en-US" sz="2400">
              <a:cs typeface="Calibri" panose="020F0502020204030204"/>
            </a:endParaRPr>
          </a:p>
          <a:p>
            <a:endParaRPr lang="en-US" sz="24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300FEE-BAA3-46F3-67EF-9BA2314C0DF8}"/>
              </a:ext>
            </a:extLst>
          </p:cNvPr>
          <p:cNvSpPr txBox="1">
            <a:spLocks/>
          </p:cNvSpPr>
          <p:nvPr/>
        </p:nvSpPr>
        <p:spPr>
          <a:xfrm>
            <a:off x="1501663" y="5607224"/>
            <a:ext cx="9708995" cy="110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  <a:cs typeface="Calibri"/>
              </a:rPr>
              <a:t>Thank you</a:t>
            </a:r>
            <a:br>
              <a:rPr lang="en-US" b="1" dirty="0">
                <a:solidFill>
                  <a:srgbClr val="0070C0"/>
                </a:solidFill>
                <a:cs typeface="Calibri"/>
              </a:rPr>
            </a:br>
            <a:r>
              <a:rPr lang="en-US" b="1" dirty="0">
                <a:solidFill>
                  <a:srgbClr val="0070C0"/>
                </a:solidFill>
                <a:cs typeface="Calibri"/>
              </a:rPr>
              <a:t>Let's see the demo of the product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6" descr="A picture containing text, computer, dark, lit&#10;&#10;Description automatically generated">
            <a:extLst>
              <a:ext uri="{FF2B5EF4-FFF2-40B4-BE49-F238E27FC236}">
                <a16:creationId xmlns:a16="http://schemas.microsoft.com/office/drawing/2014/main" id="{D416E3CE-F23B-03F9-2D0C-C843540A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64" y="1207933"/>
            <a:ext cx="5054884" cy="43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7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B25A-7D83-EE62-B075-D76C26F8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717" y="52695"/>
            <a:ext cx="10162722" cy="1450757"/>
          </a:xfrm>
        </p:spPr>
        <p:txBody>
          <a:bodyPr/>
          <a:lstStyle/>
          <a:p>
            <a:pPr algn="ctr"/>
            <a:r>
              <a:rPr lang="en-CA" b="1">
                <a:solidFill>
                  <a:schemeClr val="tx1"/>
                </a:solidFill>
                <a:ea typeface="+mj-lt"/>
                <a:cs typeface="+mj-lt"/>
              </a:rPr>
              <a:t>Team Introduction</a:t>
            </a:r>
            <a:endParaRPr lang="en-US" b="1">
              <a:solidFill>
                <a:schemeClr val="tx1"/>
              </a:solidFill>
              <a:ea typeface="+mj-lt"/>
              <a:cs typeface="+mj-lt"/>
            </a:endParaRP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0F71900-8CBC-2B28-3B7E-0E8C4E2BD1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8" b="15523"/>
          <a:stretch/>
        </p:blipFill>
        <p:spPr>
          <a:xfrm>
            <a:off x="6485642" y="1371014"/>
            <a:ext cx="4477731" cy="233821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63BCCB-2C2B-6FCE-9CE6-C013C3D64CAE}"/>
              </a:ext>
            </a:extLst>
          </p:cNvPr>
          <p:cNvSpPr/>
          <p:nvPr/>
        </p:nvSpPr>
        <p:spPr>
          <a:xfrm>
            <a:off x="6570483" y="3865912"/>
            <a:ext cx="4477732" cy="233821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FF85B-0747-44D0-F103-981599CAF2A1}"/>
              </a:ext>
            </a:extLst>
          </p:cNvPr>
          <p:cNvSpPr txBox="1"/>
          <p:nvPr/>
        </p:nvSpPr>
        <p:spPr>
          <a:xfrm>
            <a:off x="5966435" y="4408553"/>
            <a:ext cx="537965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Amal Mathew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Nobin Ann Mathew: 0768877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Anjana </a:t>
            </a:r>
            <a:r>
              <a:rPr lang="en-US" sz="2000" b="1" dirty="0" err="1">
                <a:solidFill>
                  <a:schemeClr val="bg1"/>
                </a:solidFill>
              </a:rPr>
              <a:t>Padikkal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Veetil</a:t>
            </a:r>
            <a:r>
              <a:rPr lang="en-US" sz="2000" b="1" dirty="0">
                <a:solidFill>
                  <a:schemeClr val="bg1"/>
                </a:solidFill>
              </a:rPr>
              <a:t>: 0780343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Teja </a:t>
            </a:r>
            <a:r>
              <a:rPr lang="en-US" sz="2000" b="1" dirty="0" err="1">
                <a:solidFill>
                  <a:schemeClr val="bg1"/>
                </a:solidFill>
              </a:rPr>
              <a:t>Maridu</a:t>
            </a:r>
            <a:endParaRPr lang="en-US" sz="2000" b="1" dirty="0" err="1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Santosh Kumar </a:t>
            </a:r>
            <a:r>
              <a:rPr lang="en-US" sz="2000" b="1" dirty="0" err="1">
                <a:solidFill>
                  <a:schemeClr val="bg1"/>
                </a:solidFill>
              </a:rPr>
              <a:t>Kantimahanti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AABF8-D92A-AB32-D4C4-8E34029D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16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z="1800" smtClean="0"/>
              <a:t>2</a:t>
            </a:fld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B96FB-1756-B11D-2609-9A18F013EFC6}"/>
              </a:ext>
            </a:extLst>
          </p:cNvPr>
          <p:cNvSpPr txBox="1"/>
          <p:nvPr/>
        </p:nvSpPr>
        <p:spPr>
          <a:xfrm>
            <a:off x="9971438" y="3515382"/>
            <a:ext cx="1009747" cy="2000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</a:rPr>
              <a:t>This Photo is from </a:t>
            </a:r>
            <a:r>
              <a:rPr lang="en-CA" sz="700">
                <a:solidFill>
                  <a:srgbClr val="FFFFFF"/>
                </a:solidFill>
                <a:hlinkClick r:id="rId4"/>
              </a:rPr>
              <a:t>link</a:t>
            </a:r>
            <a:endParaRPr lang="en-CA" sz="700">
              <a:solidFill>
                <a:srgbClr val="FFFFFF"/>
              </a:solidFill>
            </a:endParaRPr>
          </a:p>
        </p:txBody>
      </p:sp>
      <p:pic>
        <p:nvPicPr>
          <p:cNvPr id="11" name="Picture 1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8B927B3-CCE0-BBFE-D2BA-D4D649173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713" y="3154784"/>
            <a:ext cx="1397480" cy="1397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6E8B3BA3-5AA7-2ED9-D7A5-A3391FA1AAB6}"/>
              </a:ext>
            </a:extLst>
          </p:cNvPr>
          <p:cNvSpPr txBox="1"/>
          <p:nvPr/>
        </p:nvSpPr>
        <p:spPr>
          <a:xfrm>
            <a:off x="1345528" y="4752274"/>
            <a:ext cx="1609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/>
              <a:t>Eric Tang, </a:t>
            </a:r>
            <a:r>
              <a:rPr lang="en-US" b="1">
                <a:ea typeface="+mn-lt"/>
                <a:cs typeface="+mn-lt"/>
              </a:rPr>
              <a:t>EDC - Mobile App</a:t>
            </a:r>
            <a:endParaRPr lang="en-US" b="1"/>
          </a:p>
          <a:p>
            <a:pPr algn="ctr"/>
            <a:endParaRPr lang="en-CA" b="1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43F67FF-A36F-F5C1-A9BB-67389AF99C0D}"/>
              </a:ext>
            </a:extLst>
          </p:cNvPr>
          <p:cNvSpPr txBox="1"/>
          <p:nvPr/>
        </p:nvSpPr>
        <p:spPr>
          <a:xfrm>
            <a:off x="1248648" y="2585442"/>
            <a:ext cx="180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>
                <a:solidFill>
                  <a:schemeClr val="accent1"/>
                </a:solidFill>
              </a:rPr>
              <a:t>Project External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FA0A5542-7809-2809-7AF2-AD7F881D0861}"/>
              </a:ext>
            </a:extLst>
          </p:cNvPr>
          <p:cNvSpPr txBox="1"/>
          <p:nvPr/>
        </p:nvSpPr>
        <p:spPr>
          <a:xfrm>
            <a:off x="3258259" y="2585442"/>
            <a:ext cx="179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>
                <a:solidFill>
                  <a:srgbClr val="0070C0"/>
                </a:solidFill>
              </a:rPr>
              <a:t>Professor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AF5244B3-9E97-D2B8-80E1-01FDA39CD2BA}"/>
              </a:ext>
            </a:extLst>
          </p:cNvPr>
          <p:cNvSpPr txBox="1"/>
          <p:nvPr/>
        </p:nvSpPr>
        <p:spPr>
          <a:xfrm>
            <a:off x="3286991" y="4752274"/>
            <a:ext cx="176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IN" b="1" i="0" err="1">
                <a:effectLst/>
                <a:latin typeface="-apple-system"/>
              </a:rPr>
              <a:t>Dr.</a:t>
            </a:r>
            <a:r>
              <a:rPr lang="en-IN" b="1" i="0">
                <a:effectLst/>
                <a:latin typeface="-apple-system"/>
              </a:rPr>
              <a:t> Umair </a:t>
            </a:r>
            <a:r>
              <a:rPr lang="en-IN" b="1" i="0" err="1">
                <a:effectLst/>
                <a:latin typeface="-apple-system"/>
              </a:rPr>
              <a:t>Durrani</a:t>
            </a:r>
            <a:r>
              <a:rPr lang="en-IN" b="1" i="0">
                <a:effectLst/>
                <a:latin typeface="-apple-system"/>
              </a:rPr>
              <a:t>, PhD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523BB-BBDA-24E3-9DB3-F9EBC07C53AA}"/>
              </a:ext>
            </a:extLst>
          </p:cNvPr>
          <p:cNvSpPr txBox="1"/>
          <p:nvPr/>
        </p:nvSpPr>
        <p:spPr>
          <a:xfrm>
            <a:off x="6146276" y="3921549"/>
            <a:ext cx="5033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u="sng">
                <a:solidFill>
                  <a:schemeClr val="bg1"/>
                </a:solidFill>
              </a:rPr>
              <a:t>Group Number - 13</a:t>
            </a:r>
            <a:endParaRPr lang="en-US" sz="2400" b="1" u="sng">
              <a:solidFill>
                <a:schemeClr val="bg1"/>
              </a:solidFill>
            </a:endParaRPr>
          </a:p>
          <a:p>
            <a:endParaRPr lang="en-IN"/>
          </a:p>
        </p:txBody>
      </p:sp>
      <p:pic>
        <p:nvPicPr>
          <p:cNvPr id="19" name="Picture 1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06C25605-D166-FF4A-1579-2F5F0D73B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03" y="3186139"/>
            <a:ext cx="1397480" cy="139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0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B25A-7D83-EE62-B075-D76C26F8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717" y="235670"/>
            <a:ext cx="10162722" cy="838986"/>
          </a:xfrm>
        </p:spPr>
        <p:txBody>
          <a:bodyPr/>
          <a:lstStyle/>
          <a:p>
            <a:pPr algn="ctr"/>
            <a:r>
              <a:rPr lang="en-CA" b="1">
                <a:solidFill>
                  <a:schemeClr val="tx1"/>
                </a:solidFill>
                <a:ea typeface="+mj-lt"/>
                <a:cs typeface="+mj-lt"/>
              </a:rPr>
              <a:t>Content</a:t>
            </a:r>
            <a:endParaRPr lang="en-US" b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AABF8-D92A-AB32-D4C4-8E34029D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16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z="1800" smtClean="0"/>
              <a:t>3</a:t>
            </a:fld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7FF0A-B476-79E1-F434-8846C7752023}"/>
              </a:ext>
            </a:extLst>
          </p:cNvPr>
          <p:cNvSpPr txBox="1"/>
          <p:nvPr/>
        </p:nvSpPr>
        <p:spPr>
          <a:xfrm>
            <a:off x="1097280" y="1883487"/>
            <a:ext cx="5589910" cy="41088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anose="020F0502020204030204" pitchFamily="34" charset="0"/>
              <a:buChar char="o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anose="020F0502020204030204" pitchFamily="34" charset="0"/>
              <a:buChar char="o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anose="020F0502020204030204" pitchFamily="34" charset="0"/>
              <a:buChar char="o"/>
              <a:tabLst/>
              <a:defRPr/>
            </a:pPr>
            <a:r>
              <a:rPr lang="en-US" sz="2400" b="1">
                <a:latin typeface="Calibri" panose="020F0502020204030204"/>
                <a:cs typeface="Calibri"/>
              </a:rPr>
              <a:t>Research Objectives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anose="020F0502020204030204" pitchFamily="34" charset="0"/>
              <a:buChar char="o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Description</a:t>
            </a:r>
          </a:p>
          <a:p>
            <a:pPr marL="12573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</a:t>
            </a:r>
            <a:endParaRPr lang="en-US" sz="2400" b="1">
              <a:cs typeface="Calibri"/>
            </a:endParaRPr>
          </a:p>
          <a:p>
            <a:pPr marL="12573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Font typeface="Wingdings" panose="05000000000000000000" pitchFamily="2" charset="2"/>
              <a:buChar char="§"/>
              <a:defRPr/>
            </a:pPr>
            <a:r>
              <a:rPr lang="en-US" sz="2400" b="1">
                <a:cs typeface="Calibri"/>
              </a:rPr>
              <a:t>Preprocessing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anose="020F0502020204030204" pitchFamily="34" charset="0"/>
              <a:buChar char="o"/>
              <a:tabLst/>
              <a:defRPr/>
            </a:pPr>
            <a:r>
              <a:rPr lang="en-US" sz="2400" b="1">
                <a:latin typeface="Calibri" panose="020F0502020204030204"/>
                <a:cs typeface="Calibri"/>
              </a:rPr>
              <a:t>Methods</a:t>
            </a:r>
            <a:endParaRPr lang="en-US" sz="2400" b="1"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Font typeface="Calibri" panose="020F0502020204030204" pitchFamily="34" charset="0"/>
              <a:buChar char="o"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  <a:endParaRPr 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7429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Font typeface="Calibri" panose="020F0502020204030204" pitchFamily="34" charset="0"/>
              <a:buChar char="o"/>
              <a:defRPr/>
            </a:pPr>
            <a:r>
              <a:rPr lang="en-US" sz="2400" b="1">
                <a:latin typeface="Calibri" panose="020F0502020204030204"/>
              </a:rPr>
              <a:t>Future work</a:t>
            </a:r>
            <a:endParaRPr lang="en-US" sz="2400" b="1">
              <a:latin typeface="Calibri" panose="020F0502020204030204"/>
              <a:cs typeface="Calibri"/>
            </a:endParaRPr>
          </a:p>
          <a:p>
            <a:pPr marL="7429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Font typeface="Calibri" panose="020F0502020204030204" pitchFamily="34" charset="0"/>
              <a:buChar char="o"/>
              <a:defRPr/>
            </a:pPr>
            <a:r>
              <a:rPr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cs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160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B25A-7D83-EE62-B075-D76C26F8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717" y="235670"/>
            <a:ext cx="10162722" cy="838986"/>
          </a:xfrm>
        </p:spPr>
        <p:txBody>
          <a:bodyPr/>
          <a:lstStyle/>
          <a:p>
            <a:pPr algn="ctr"/>
            <a:r>
              <a:rPr lang="en-CA" b="1">
                <a:solidFill>
                  <a:schemeClr val="tx1"/>
                </a:solidFill>
                <a:ea typeface="+mj-lt"/>
                <a:cs typeface="+mj-lt"/>
              </a:rPr>
              <a:t>Introduction</a:t>
            </a:r>
            <a:endParaRPr lang="en-US" b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AABF8-D92A-AB32-D4C4-8E34029D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16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z="1800" smtClean="0"/>
              <a:t>4</a:t>
            </a:fld>
            <a:endParaRPr lang="en-US" sz="18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1DA249-5A62-B303-FACB-752CC397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EDC - Mobile App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      They develops applications for various industries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A9C5A2D7-19C3-C65A-2E12-508572647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19" y="2714625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0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170F-883F-47DD-A326-97B1D69F9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>
                <a:ea typeface="+mn-lt"/>
                <a:cs typeface="+mn-lt"/>
              </a:rPr>
              <a:t>In vitro fertilization (IVF) is an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>
                <a:ea typeface="+mn-lt"/>
                <a:cs typeface="+mn-lt"/>
              </a:rPr>
              <a:t>assistive reproductive technology</a:t>
            </a:r>
          </a:p>
          <a:p>
            <a:pPr>
              <a:buNone/>
            </a:pPr>
            <a:r>
              <a:rPr lang="en-IN">
                <a:ea typeface="+mn-lt"/>
                <a:cs typeface="+mn-lt"/>
              </a:rPr>
              <a:t>Current IVF method Steps </a:t>
            </a:r>
          </a:p>
          <a:p>
            <a:pPr marL="0" indent="0">
              <a:buNone/>
            </a:pPr>
            <a:r>
              <a:rPr lang="en-IN">
                <a:ea typeface="+mn-lt"/>
                <a:cs typeface="+mn-lt"/>
              </a:rPr>
              <a:t>1) Ovarian stimulation </a:t>
            </a:r>
          </a:p>
          <a:p>
            <a:pPr marL="0" indent="0">
              <a:buNone/>
            </a:pPr>
            <a:r>
              <a:rPr lang="en-IN">
                <a:ea typeface="+mn-lt"/>
                <a:cs typeface="+mn-lt"/>
              </a:rPr>
              <a:t>2) Ovarian puncher/ Egg collection </a:t>
            </a:r>
          </a:p>
          <a:p>
            <a:pPr marL="0" indent="0">
              <a:buNone/>
            </a:pPr>
            <a:r>
              <a:rPr lang="en-IN">
                <a:ea typeface="+mn-lt"/>
                <a:cs typeface="+mn-lt"/>
              </a:rPr>
              <a:t>3) Embryo culture </a:t>
            </a:r>
          </a:p>
          <a:p>
            <a:pPr marL="0" indent="0">
              <a:buNone/>
            </a:pPr>
            <a:r>
              <a:rPr lang="en-IN">
                <a:ea typeface="+mn-lt"/>
                <a:cs typeface="+mn-lt"/>
              </a:rPr>
              <a:t>4) Embryo Transfer  </a:t>
            </a:r>
          </a:p>
          <a:p>
            <a:pPr marL="0" indent="0">
              <a:buNone/>
            </a:pPr>
            <a:r>
              <a:rPr lang="en-IN">
                <a:ea typeface="+mn-lt"/>
                <a:cs typeface="+mn-lt"/>
              </a:rPr>
              <a:t>5) Pregnancy Test</a:t>
            </a:r>
            <a:endParaRPr lang="en-IN">
              <a:cs typeface="Calibri"/>
            </a:endParaRPr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30798FBC-6CCA-1CB6-44ED-A65BF333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30" y="1602845"/>
            <a:ext cx="4793876" cy="412541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B5D21B3-CF9B-A616-3771-AC0410A7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717" y="235670"/>
            <a:ext cx="10162722" cy="838986"/>
          </a:xfrm>
        </p:spPr>
        <p:txBody>
          <a:bodyPr/>
          <a:lstStyle/>
          <a:p>
            <a:pPr algn="ctr"/>
            <a:r>
              <a:rPr lang="en-CA" b="1">
                <a:solidFill>
                  <a:schemeClr val="tx1"/>
                </a:solidFill>
                <a:ea typeface="+mj-lt"/>
                <a:cs typeface="+mj-lt"/>
              </a:rPr>
              <a:t>Introduction</a:t>
            </a:r>
            <a:endParaRPr lang="en-US" b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93A35BB-6839-E720-7597-FD027932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16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z="1800" smtClean="0"/>
              <a:t>5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192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49B1-FDD3-4801-8CD6-EAA2C6BE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ea typeface="+mn-lt"/>
                <a:cs typeface="+mn-lt"/>
              </a:rPr>
              <a:t>Manual grading of blastocyst images 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IN">
                <a:ea typeface="+mn-lt"/>
                <a:cs typeface="+mn-lt"/>
              </a:rPr>
              <a:t>Precise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IN">
                <a:ea typeface="+mn-lt"/>
                <a:cs typeface="+mn-lt"/>
              </a:rPr>
              <a:t>Time consuming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IN">
                <a:ea typeface="+mn-lt"/>
                <a:cs typeface="+mn-lt"/>
              </a:rPr>
              <a:t>Cause human error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STORK alone cannot estimate the pregnancy rate.</a:t>
            </a:r>
          </a:p>
          <a:p>
            <a:r>
              <a:rPr lang="en-US">
                <a:ea typeface="+mn-lt"/>
                <a:cs typeface="+mn-lt"/>
              </a:rPr>
              <a:t>Can detect the association between embryo quality and pregnancy rate based on morphological characteristics</a:t>
            </a:r>
            <a:endParaRPr lang="en-US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03CD7F-2700-BE74-8F12-FB88BADE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717" y="235670"/>
            <a:ext cx="10162722" cy="838986"/>
          </a:xfrm>
        </p:spPr>
        <p:txBody>
          <a:bodyPr/>
          <a:lstStyle/>
          <a:p>
            <a:pPr algn="ctr"/>
            <a:r>
              <a:rPr lang="en-CA" b="1">
                <a:solidFill>
                  <a:schemeClr val="tx1"/>
                </a:solidFill>
                <a:ea typeface="+mj-lt"/>
                <a:cs typeface="+mj-lt"/>
              </a:rPr>
              <a:t>Introduction</a:t>
            </a:r>
            <a:endParaRPr lang="en-US" b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D391792-EFF6-4219-BF7E-09BB17B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16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z="1800" smtClean="0"/>
              <a:t>6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6114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4B85-D0A7-4DF3-BDEA-58BC917B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713"/>
            <a:ext cx="10515600" cy="3886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How can a machine learning model be incorporated into the morphological analysis of an embryo in IVF which would eliminate the factor of human error and could result in better success rate ?</a:t>
            </a:r>
            <a:endParaRPr lang="en-US"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How much resources (time and cost) can be saved in the morphological analysis process by implementing the proposed machine learning model ?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381E8E-9528-0B11-C07B-517519CB0600}"/>
              </a:ext>
            </a:extLst>
          </p:cNvPr>
          <p:cNvSpPr txBox="1">
            <a:spLocks/>
          </p:cNvSpPr>
          <p:nvPr/>
        </p:nvSpPr>
        <p:spPr>
          <a:xfrm>
            <a:off x="978717" y="235670"/>
            <a:ext cx="10162722" cy="83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b="1">
                <a:ea typeface="+mj-lt"/>
                <a:cs typeface="+mj-lt"/>
              </a:rPr>
              <a:t>Research Objectives</a:t>
            </a:r>
            <a:endParaRPr lang="en-US" b="1">
              <a:ea typeface="+mj-lt"/>
              <a:cs typeface="+mj-lt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ACA07A7-0A9F-CD17-D112-2D5998AD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16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z="1800" smtClean="0"/>
              <a:t>7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5748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4B85-D0A7-4DF3-BDEA-58BC917B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522"/>
            <a:ext cx="10605940" cy="44989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269 </a:t>
            </a:r>
            <a:r>
              <a:rPr lang="en-US"/>
              <a:t>total blastocysts images of </a:t>
            </a:r>
            <a:r>
              <a:rPr lang="en-US">
                <a:ea typeface="+mn-lt"/>
                <a:cs typeface="+mn-lt"/>
              </a:rPr>
              <a:t>RBG format</a:t>
            </a:r>
            <a:r>
              <a:rPr lang="en-US"/>
              <a:t>.</a:t>
            </a:r>
          </a:p>
          <a:p>
            <a:r>
              <a:rPr lang="en-US">
                <a:ea typeface="+mn-lt"/>
                <a:cs typeface="+mn-lt"/>
              </a:rPr>
              <a:t>Combined two datasets: SFU, STORK.</a:t>
            </a:r>
          </a:p>
          <a:p>
            <a:r>
              <a:rPr lang="en-US">
                <a:ea typeface="+mn-lt"/>
                <a:cs typeface="+mn-lt"/>
              </a:rPr>
              <a:t>Year of collection: 2012 to 2016</a:t>
            </a:r>
            <a:endParaRPr lang="en-CA">
              <a:ea typeface="+mn-lt"/>
              <a:cs typeface="+mn-lt"/>
            </a:endParaRPr>
          </a:p>
          <a:p>
            <a:r>
              <a:rPr lang="en-CA">
                <a:ea typeface="+mn-lt"/>
                <a:cs typeface="+mn-lt"/>
              </a:rPr>
              <a:t>Dataset: </a:t>
            </a:r>
            <a:r>
              <a:rPr lang="en-CA">
                <a:ea typeface="+mn-lt"/>
                <a:cs typeface="+mn-lt"/>
                <a:hlinkClick r:id="rId2"/>
              </a:rPr>
              <a:t>https://vault.sfu.ca/index.php/s/066vGJfviJMYuP6?path=%2F</a:t>
            </a:r>
            <a:endParaRPr lang="en-CA">
              <a:ea typeface="+mn-lt"/>
              <a:cs typeface="+mn-lt"/>
            </a:endParaRPr>
          </a:p>
          <a:p>
            <a:r>
              <a:rPr lang="en-CA">
                <a:ea typeface="+mn-lt"/>
                <a:cs typeface="+mn-lt"/>
              </a:rPr>
              <a:t>GitHub: </a:t>
            </a:r>
            <a:r>
              <a:rPr lang="en-CA">
                <a:ea typeface="+mn-lt"/>
                <a:cs typeface="+mn-lt"/>
                <a:hlinkClick r:id="rId3"/>
              </a:rPr>
              <a:t>https://github.com/ih-lab/STORK</a:t>
            </a:r>
            <a:endParaRPr lang="en-CA">
              <a:ea typeface="+mn-lt"/>
              <a:cs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381E8E-9528-0B11-C07B-517519CB0600}"/>
              </a:ext>
            </a:extLst>
          </p:cNvPr>
          <p:cNvSpPr txBox="1">
            <a:spLocks/>
          </p:cNvSpPr>
          <p:nvPr/>
        </p:nvSpPr>
        <p:spPr>
          <a:xfrm>
            <a:off x="978717" y="235670"/>
            <a:ext cx="10162722" cy="83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b="1">
                <a:ea typeface="+mj-lt"/>
                <a:cs typeface="+mj-lt"/>
              </a:rPr>
              <a:t>Data Description</a:t>
            </a:r>
            <a:endParaRPr lang="en-US" b="1">
              <a:ea typeface="+mj-lt"/>
              <a:cs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64580-E2CF-6493-D2D8-3FADAC71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16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z="1800" smtClean="0"/>
              <a:t>8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7031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4B85-D0A7-4DF3-BDEA-58BC917B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887"/>
            <a:ext cx="10515600" cy="15759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b="1">
                <a:cs typeface="Calibri"/>
              </a:rPr>
              <a:t>Preprocessing</a:t>
            </a:r>
          </a:p>
          <a:p>
            <a:r>
              <a:rPr lang="en-US">
                <a:cs typeface="Calibri"/>
              </a:rPr>
              <a:t>Labelled embryo images as </a:t>
            </a:r>
            <a:r>
              <a:rPr lang="en-US" b="1">
                <a:cs typeface="Calibri"/>
              </a:rPr>
              <a:t>good</a:t>
            </a:r>
            <a:r>
              <a:rPr lang="en-US">
                <a:cs typeface="Calibri"/>
              </a:rPr>
              <a:t> or </a:t>
            </a:r>
            <a:r>
              <a:rPr lang="en-US" b="1">
                <a:cs typeface="Calibri"/>
              </a:rPr>
              <a:t>poor</a:t>
            </a:r>
            <a:r>
              <a:rPr lang="en-US">
                <a:cs typeface="Calibri"/>
              </a:rPr>
              <a:t> quality, Based on an embryologist's decision of implanting the embryo.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381E8E-9528-0B11-C07B-517519CB0600}"/>
              </a:ext>
            </a:extLst>
          </p:cNvPr>
          <p:cNvSpPr txBox="1">
            <a:spLocks/>
          </p:cNvSpPr>
          <p:nvPr/>
        </p:nvSpPr>
        <p:spPr>
          <a:xfrm>
            <a:off x="978717" y="235670"/>
            <a:ext cx="10162722" cy="83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b="1">
                <a:ea typeface="+mj-lt"/>
                <a:cs typeface="+mj-lt"/>
              </a:rPr>
              <a:t>Data Description</a:t>
            </a:r>
            <a:endParaRPr lang="en-US" b="1">
              <a:ea typeface="+mj-lt"/>
              <a:cs typeface="+mj-lt"/>
            </a:endParaRPr>
          </a:p>
        </p:txBody>
      </p:sp>
      <p:pic>
        <p:nvPicPr>
          <p:cNvPr id="5" name="Picture 4" descr="A close-up of a brain&#10;&#10;Description automatically generated with medium confidence">
            <a:extLst>
              <a:ext uri="{FF2B5EF4-FFF2-40B4-BE49-F238E27FC236}">
                <a16:creationId xmlns:a16="http://schemas.microsoft.com/office/drawing/2014/main" id="{4EF94585-E46D-BEEE-98AC-25C729818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44" y="4401221"/>
            <a:ext cx="2306190" cy="1854269"/>
          </a:xfrm>
          <a:prstGeom prst="rect">
            <a:avLst/>
          </a:prstGeom>
        </p:spPr>
      </p:pic>
      <p:pic>
        <p:nvPicPr>
          <p:cNvPr id="7" name="Picture 6" descr="A picture containing text, white, old&#10;&#10;Description automatically generated">
            <a:extLst>
              <a:ext uri="{FF2B5EF4-FFF2-40B4-BE49-F238E27FC236}">
                <a16:creationId xmlns:a16="http://schemas.microsoft.com/office/drawing/2014/main" id="{CEB45EF1-E003-DE39-E90C-58A7BC7EE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70" y="4398910"/>
            <a:ext cx="2306190" cy="1854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55CDC6-F004-81F8-1A73-A5B3645557AF}"/>
              </a:ext>
            </a:extLst>
          </p:cNvPr>
          <p:cNvSpPr txBox="1"/>
          <p:nvPr/>
        </p:nvSpPr>
        <p:spPr>
          <a:xfrm>
            <a:off x="2581939" y="6363882"/>
            <a:ext cx="23352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cs typeface="Calibri"/>
              </a:rPr>
              <a:t>118 Images</a:t>
            </a:r>
            <a:endParaRPr lang="en-IN" b="1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0039-2DF0-7562-FB99-77B1F59F3032}"/>
              </a:ext>
            </a:extLst>
          </p:cNvPr>
          <p:cNvSpPr txBox="1"/>
          <p:nvPr/>
        </p:nvSpPr>
        <p:spPr>
          <a:xfrm>
            <a:off x="7457169" y="6374878"/>
            <a:ext cx="23352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cs typeface="Calibri"/>
              </a:rPr>
              <a:t>102 Images</a:t>
            </a:r>
            <a:endParaRPr lang="en-IN" b="1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53893C-E1BE-D02D-3A5C-6B8F1442C5F8}"/>
              </a:ext>
            </a:extLst>
          </p:cNvPr>
          <p:cNvSpPr/>
          <p:nvPr/>
        </p:nvSpPr>
        <p:spPr>
          <a:xfrm>
            <a:off x="2391312" y="3724113"/>
            <a:ext cx="2716491" cy="6771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cs typeface="Calibri"/>
              </a:rPr>
              <a:t>Good Quality Images</a:t>
            </a:r>
            <a:endParaRPr lang="en-IN" sz="1800" b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817DA5-E7AF-300A-AC74-814F0E89133C}"/>
              </a:ext>
            </a:extLst>
          </p:cNvPr>
          <p:cNvSpPr/>
          <p:nvPr/>
        </p:nvSpPr>
        <p:spPr>
          <a:xfrm>
            <a:off x="7200556" y="3716260"/>
            <a:ext cx="2716491" cy="6771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cs typeface="Calibri"/>
              </a:rPr>
              <a:t>Poor Quality Images</a:t>
            </a:r>
            <a:endParaRPr lang="en-IN" sz="1800" b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DD1839-E8A8-0307-6956-F0256F91ECD9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6096000" y="3469121"/>
            <a:ext cx="1104556" cy="5856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A95A67-47C7-6086-2E19-DCAE6D50CDB9}"/>
              </a:ext>
            </a:extLst>
          </p:cNvPr>
          <p:cNvCxnSpPr>
            <a:stCxn id="12" idx="2"/>
            <a:endCxn id="12" idx="2"/>
          </p:cNvCxnSpPr>
          <p:nvPr/>
        </p:nvCxnSpPr>
        <p:spPr>
          <a:xfrm>
            <a:off x="6096000" y="346912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C8237C-03A4-251D-BDED-1DF34D3C1B40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flipH="1">
            <a:off x="5107803" y="3469121"/>
            <a:ext cx="988197" cy="5935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8672D7-8231-9A33-8646-CDE5D9D65E25}"/>
              </a:ext>
            </a:extLst>
          </p:cNvPr>
          <p:cNvSpPr/>
          <p:nvPr/>
        </p:nvSpPr>
        <p:spPr>
          <a:xfrm>
            <a:off x="5374849" y="2950647"/>
            <a:ext cx="1442301" cy="51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Dataset</a:t>
            </a:r>
            <a:endParaRPr lang="en-IN" sz="2400" b="1"/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88A0D2FD-A4DF-D01F-4DC0-F0180D9B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16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z="1800" smtClean="0"/>
              <a:t>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5300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Widescreen</PresentationFormat>
  <Paragraphs>130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Cambria</vt:lpstr>
      <vt:lpstr>Courier New</vt:lpstr>
      <vt:lpstr>Wingdings</vt:lpstr>
      <vt:lpstr>Wingdings,Sans-Serif</vt:lpstr>
      <vt:lpstr>Office Theme</vt:lpstr>
      <vt:lpstr>AI/ML Project – Embryo Analysis to Improve Success Rate of IVF</vt:lpstr>
      <vt:lpstr>Team Introduction</vt:lpstr>
      <vt:lpstr>Content</vt:lpstr>
      <vt:lpstr>Introduction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Umair Durrani</dc:creator>
  <cp:lastModifiedBy>Nobin Mathew</cp:lastModifiedBy>
  <cp:revision>77</cp:revision>
  <dcterms:created xsi:type="dcterms:W3CDTF">2022-04-05T17:58:06Z</dcterms:created>
  <dcterms:modified xsi:type="dcterms:W3CDTF">2022-07-26T23:08:16Z</dcterms:modified>
</cp:coreProperties>
</file>