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0A8B-0C14-C4BE-916F-BB13EF78A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15F91-0F34-470F-CDB5-040EE3D2C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D9BCA-0E60-0914-0B87-C69D30D5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0EFD-1B1E-4F31-838A-D98103225E8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5CF92-1815-1177-EAAD-B12C46B8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1580-4D7D-359F-6B0C-B1CEB837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B55D-2672-475D-A2A1-C96FDA198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8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72DF-DB1A-A903-CD4E-261A8D99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C3527-89E0-B6EB-68E2-224C57E5C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D6BB5-91ED-7F98-C2E0-8ABAA128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0EFD-1B1E-4F31-838A-D98103225E8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EB5B4-DFC9-610C-1373-580FC477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003A4-6282-760D-2E94-BAB4DECA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B55D-2672-475D-A2A1-C96FDA198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2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95F35-D0EC-F46E-12D6-7DFBC342C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89F05-40CA-EF3C-3EE0-CA8437B5D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5EE94-D5F8-CC7C-24D4-0D3E588F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0EFD-1B1E-4F31-838A-D98103225E8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428AA-767D-D3B2-D9FF-6C635ADA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E8D1-5A90-05E5-CDE6-3A604CFC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B55D-2672-475D-A2A1-C96FDA198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69C3-7DDB-3441-C181-0705CA8A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C5C3-8247-AC4E-2528-C8BF9214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1749F-E660-9A81-A24A-7B40C989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0EFD-1B1E-4F31-838A-D98103225E8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72821-FAA5-C8AD-328B-8B1BCCAD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238E3-7933-DC45-3B98-1C095204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B55D-2672-475D-A2A1-C96FDA198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6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9D2B-4421-9576-376E-5C417F67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52FF3-ECBB-E7D7-7A9A-F28428F94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3F2FF-7359-4EC4-5F51-31193709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0EFD-1B1E-4F31-838A-D98103225E8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8D8C-8FC8-FE87-2638-9CBC8A60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A841-42EB-F88E-DD96-D90E08EE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B55D-2672-475D-A2A1-C96FDA198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3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98A2-B639-2FBD-CF23-5DBEA0CC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6692-C961-536E-EC40-36DCC3974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C6E78-3244-4F2A-85CF-65679477C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E2F85-A5D0-6ADE-1E72-2CB1BC7F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0EFD-1B1E-4F31-838A-D98103225E8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F566E-239A-0E6E-8B33-3F27F41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A59F4-7E04-8830-5A31-AE4BBE2B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B55D-2672-475D-A2A1-C96FDA198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2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A2E-0C86-901B-0CFA-18832D5E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C81F4-8C0A-0094-AA76-5B648974A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73A57-D4CD-4807-AADE-DC3D5A2D7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5B682-F038-F406-8B05-DD77CCC21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13980-2CD3-06C6-6C56-A0F717A89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85528-FAB7-3A55-0C28-5B4384D4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0EFD-1B1E-4F31-838A-D98103225E8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3FBB5-B536-AB90-284A-35A18108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13136-9287-4F32-9BA6-4ECA134E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B55D-2672-475D-A2A1-C96FDA198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3FDE-01C9-7EC4-FB34-8D1E73B1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99FD0-437E-56DE-D1DD-373CBDE0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0EFD-1B1E-4F31-838A-D98103225E8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0BE91-88A6-97C8-E78E-2615EFB2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1F074-181B-213C-5A8B-FC37288C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B55D-2672-475D-A2A1-C96FDA198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2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378D-24FB-BC2B-E702-0D45EC01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0EFD-1B1E-4F31-838A-D98103225E8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D503A-9331-9A4A-A3A4-7A025874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94A48-6705-A3DE-44A9-6F039538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B55D-2672-475D-A2A1-C96FDA198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3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5D23-4456-FC06-43C8-6DE337CA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5932-D1BE-0FC7-73E2-49B3CF264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ED295-CFD3-7164-2038-C3F2A7BC5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8BE33-86CD-06BD-32C6-F2E16A75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0EFD-1B1E-4F31-838A-D98103225E8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42429-4A5B-33E0-BC2E-1714BA8B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DFCA9-CA41-C70E-B0A6-5C5F716F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B55D-2672-475D-A2A1-C96FDA198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7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DA70-B2B3-FAAE-1D39-328E9E63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55E70-C4BF-E218-FCBB-29C6B146B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C5C3A-6675-545A-3CFC-19BA7B01F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C95A9-61AF-3B39-7A43-A533BE0E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0EFD-1B1E-4F31-838A-D98103225E8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615DC-B72A-B360-7DE3-D12CEB1F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D6412-13B0-44EB-6451-CE6C3044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B55D-2672-475D-A2A1-C96FDA198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8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A3ABC-79D4-E281-D492-7E4FECD4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5C7AC-370C-39F0-F009-65BA1595B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DF378-8DD7-AD1E-A0C8-8396446ED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70EFD-1B1E-4F31-838A-D98103225E8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56E05-F2FD-0144-8682-0A2091D85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3F06-0071-A024-95FF-D6C017458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BB55D-2672-475D-A2A1-C96FDA198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838A752-1B9C-C7BC-C9B8-8AD6998C0F62}"/>
              </a:ext>
            </a:extLst>
          </p:cNvPr>
          <p:cNvGrpSpPr/>
          <p:nvPr/>
        </p:nvGrpSpPr>
        <p:grpSpPr>
          <a:xfrm>
            <a:off x="3041572" y="1191205"/>
            <a:ext cx="3443615" cy="2237795"/>
            <a:chOff x="2472612" y="412098"/>
            <a:chExt cx="3443615" cy="2237795"/>
          </a:xfrm>
        </p:grpSpPr>
        <p:sp>
          <p:nvSpPr>
            <p:cNvPr id="4" name="L-Shape 3">
              <a:extLst>
                <a:ext uri="{FF2B5EF4-FFF2-40B4-BE49-F238E27FC236}">
                  <a16:creationId xmlns:a16="http://schemas.microsoft.com/office/drawing/2014/main" id="{0CE9863F-ED10-23EF-83A7-BBDCE87DD7C2}"/>
                </a:ext>
              </a:extLst>
            </p:cNvPr>
            <p:cNvSpPr/>
            <p:nvPr/>
          </p:nvSpPr>
          <p:spPr>
            <a:xfrm>
              <a:off x="2472612" y="606489"/>
              <a:ext cx="2407297" cy="2043404"/>
            </a:xfrm>
            <a:prstGeom prst="corner">
              <a:avLst>
                <a:gd name="adj1" fmla="val 44521"/>
                <a:gd name="adj2" fmla="val 49087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49725CA-6D95-A265-2DC1-16DBA6EFED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12" y="420084"/>
              <a:ext cx="148668" cy="1899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7EC4221-038C-46DF-E648-765C5BDE1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4170" y="412098"/>
              <a:ext cx="148668" cy="1899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03ECFE-82DC-F309-B5B7-7C0D31E29D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2880" y="420083"/>
              <a:ext cx="148668" cy="1899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119CEA-2B0D-64CF-5C4B-CE8E34F92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6792" y="435530"/>
              <a:ext cx="148668" cy="1899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F3E665-3792-F975-149F-F18ECE5E7BC0}"/>
                </a:ext>
              </a:extLst>
            </p:cNvPr>
            <p:cNvCxnSpPr>
              <a:cxnSpLocks/>
            </p:cNvCxnSpPr>
            <p:nvPr/>
          </p:nvCxnSpPr>
          <p:spPr>
            <a:xfrm>
              <a:off x="4879909" y="1384351"/>
              <a:ext cx="0" cy="3785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8A8F7F1-A13D-C933-8C14-CB3CDF7C4C47}"/>
                </a:ext>
              </a:extLst>
            </p:cNvPr>
            <p:cNvCxnSpPr>
              <a:cxnSpLocks/>
            </p:cNvCxnSpPr>
            <p:nvPr/>
          </p:nvCxnSpPr>
          <p:spPr>
            <a:xfrm>
              <a:off x="4879909" y="2271382"/>
              <a:ext cx="0" cy="378511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7396790-F94C-7BE7-E547-6229E9C63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846" y="420083"/>
              <a:ext cx="148668" cy="1899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3BB3EC-BECC-19CE-DF05-B29640EC8BE9}"/>
                </a:ext>
              </a:extLst>
            </p:cNvPr>
            <p:cNvSpPr txBox="1"/>
            <p:nvPr/>
          </p:nvSpPr>
          <p:spPr>
            <a:xfrm>
              <a:off x="4879909" y="2280561"/>
              <a:ext cx="1036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9621A8-5ECB-FC32-30EB-D3443D97D1BE}"/>
                </a:ext>
              </a:extLst>
            </p:cNvPr>
            <p:cNvSpPr txBox="1"/>
            <p:nvPr/>
          </p:nvSpPr>
          <p:spPr>
            <a:xfrm>
              <a:off x="4879909" y="1291256"/>
              <a:ext cx="1036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074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Saiteja Narendula</dc:creator>
  <cp:lastModifiedBy>Saiteja Narendula</cp:lastModifiedBy>
  <cp:revision>1</cp:revision>
  <dcterms:created xsi:type="dcterms:W3CDTF">2023-05-04T12:36:11Z</dcterms:created>
  <dcterms:modified xsi:type="dcterms:W3CDTF">2023-05-04T12:36:12Z</dcterms:modified>
</cp:coreProperties>
</file>