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1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2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2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26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4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B3F8-0129-4BA1-85C7-38A8D1C5666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08AF-D3EF-4E5A-9A6C-6186A69B3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6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63886" y="317652"/>
            <a:ext cx="1224137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859811" y="38501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Start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4175955" y="82170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0879" y="1145744"/>
            <a:ext cx="1710152" cy="673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859811" y="129462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65222" y="181890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20879" y="2142944"/>
            <a:ext cx="1710152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655428" y="220574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Assembly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31031" y="1222026"/>
            <a:ext cx="405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44359" y="935522"/>
            <a:ext cx="1224137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740284" y="10028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5436096" y="166219"/>
            <a:ext cx="1224137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732021" y="233581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Verify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6056428" y="654900"/>
            <a:ext cx="315" cy="280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44644" y="1321446"/>
            <a:ext cx="477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19002" y="1102828"/>
            <a:ext cx="1224806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747137" y="112210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Initialise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02978" y="1335898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402978" y="882993"/>
            <a:ext cx="0" cy="84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24967" y="1735630"/>
            <a:ext cx="3780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024966" y="899159"/>
            <a:ext cx="3780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9598" y="664396"/>
            <a:ext cx="495369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624836" y="7144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529598" y="1501606"/>
            <a:ext cx="495369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624836" y="15517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82663" y="261290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38320" y="2936943"/>
            <a:ext cx="1710152" cy="605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3672869" y="2896232"/>
            <a:ext cx="111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Element </a:t>
            </a:r>
          </a:p>
          <a:p>
            <a:pPr algn="ctr"/>
            <a:r>
              <a:rPr lang="en-IN" dirty="0" smtClean="0"/>
              <a:t>Stiffness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173848" y="3542563"/>
            <a:ext cx="0" cy="206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57496" y="3775162"/>
            <a:ext cx="62367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150170" y="3794008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183152" y="3775300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393785" y="3775300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2486" y="4254999"/>
            <a:ext cx="495369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937342" y="429647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1D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3940947" y="4269490"/>
            <a:ext cx="495369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3975803" y="43109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2D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7157945" y="4261932"/>
            <a:ext cx="495369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>
            <a:off x="7192801" y="43034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3D</a:t>
            </a:r>
            <a:endParaRPr lang="en-IN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1158028" y="4749447"/>
            <a:ext cx="0" cy="206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27531" y="4982046"/>
            <a:ext cx="9270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45461" y="4982046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54589" y="4982046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97776" y="5421909"/>
            <a:ext cx="495369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593014" y="54633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1426711" y="5463380"/>
            <a:ext cx="495369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/>
          <p:cNvSpPr txBox="1"/>
          <p:nvPr/>
        </p:nvSpPr>
        <p:spPr>
          <a:xfrm>
            <a:off x="1513323" y="55048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IN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7403177" y="4749447"/>
            <a:ext cx="0" cy="206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972680" y="4982046"/>
            <a:ext cx="9270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990610" y="4982046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899738" y="4982046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742925" y="5421909"/>
            <a:ext cx="495369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6820911" y="5463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7671860" y="5463380"/>
            <a:ext cx="495369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/>
          <p:cNvSpPr txBox="1"/>
          <p:nvPr/>
        </p:nvSpPr>
        <p:spPr>
          <a:xfrm>
            <a:off x="7758472" y="550485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2832706" y="2395470"/>
            <a:ext cx="477071" cy="2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236523" y="2205744"/>
            <a:ext cx="571381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2319725" y="2254148"/>
            <a:ext cx="39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BC</a:t>
            </a:r>
            <a:endParaRPr lang="en-IN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039294" y="1749004"/>
            <a:ext cx="405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444359" y="1548794"/>
            <a:ext cx="1061870" cy="46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>
            <a:off x="5680274" y="1577090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Solve</a:t>
            </a:r>
            <a:endParaRPr lang="en-IN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13462" y="1774000"/>
            <a:ext cx="405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918527" y="1439889"/>
            <a:ext cx="1061870" cy="68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TextBox 96"/>
          <p:cNvSpPr txBox="1"/>
          <p:nvPr/>
        </p:nvSpPr>
        <p:spPr>
          <a:xfrm>
            <a:off x="6861364" y="1458781"/>
            <a:ext cx="11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Post </a:t>
            </a:r>
          </a:p>
          <a:p>
            <a:pPr algn="ctr"/>
            <a:r>
              <a:rPr lang="en-IN" dirty="0" smtClean="0"/>
              <a:t>Processing</a:t>
            </a:r>
            <a:endParaRPr lang="en-IN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4194545" y="4749447"/>
            <a:ext cx="0" cy="206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96357" y="4982046"/>
            <a:ext cx="32004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710634" y="4982046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94544" y="4982046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893727" y="5006521"/>
            <a:ext cx="1" cy="43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231405" y="5455917"/>
            <a:ext cx="1061870" cy="56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/>
          <p:cNvSpPr txBox="1"/>
          <p:nvPr/>
        </p:nvSpPr>
        <p:spPr>
          <a:xfrm>
            <a:off x="2409749" y="5421126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Plane </a:t>
            </a:r>
          </a:p>
          <a:p>
            <a:pPr algn="ctr"/>
            <a:r>
              <a:rPr lang="en-IN" dirty="0" smtClean="0"/>
              <a:t>Stress</a:t>
            </a:r>
            <a:endParaRPr lang="en-IN" dirty="0"/>
          </a:p>
        </p:txBody>
      </p:sp>
      <p:sp>
        <p:nvSpPr>
          <p:cNvPr id="105" name="Rectangle 104"/>
          <p:cNvSpPr/>
          <p:nvPr/>
        </p:nvSpPr>
        <p:spPr>
          <a:xfrm>
            <a:off x="3699511" y="5471697"/>
            <a:ext cx="1061870" cy="56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/>
          <p:cNvSpPr txBox="1"/>
          <p:nvPr/>
        </p:nvSpPr>
        <p:spPr>
          <a:xfrm>
            <a:off x="3877855" y="5436906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Plane </a:t>
            </a:r>
          </a:p>
          <a:p>
            <a:pPr algn="ctr"/>
            <a:r>
              <a:rPr lang="en-IN" dirty="0" smtClean="0"/>
              <a:t>Strain</a:t>
            </a:r>
            <a:endParaRPr lang="en-IN" dirty="0"/>
          </a:p>
        </p:txBody>
      </p:sp>
      <p:sp>
        <p:nvSpPr>
          <p:cNvPr id="107" name="Rectangle 106"/>
          <p:cNvSpPr/>
          <p:nvPr/>
        </p:nvSpPr>
        <p:spPr>
          <a:xfrm>
            <a:off x="5312785" y="5477385"/>
            <a:ext cx="1168057" cy="56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/>
          <p:cNvSpPr txBox="1"/>
          <p:nvPr/>
        </p:nvSpPr>
        <p:spPr>
          <a:xfrm>
            <a:off x="5298339" y="5420031"/>
            <a:ext cx="1182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 smtClean="0"/>
              <a:t>Axi</a:t>
            </a:r>
            <a:r>
              <a:rPr lang="en-IN" dirty="0" smtClean="0"/>
              <a:t>-</a:t>
            </a:r>
          </a:p>
          <a:p>
            <a:pPr algn="ctr"/>
            <a:r>
              <a:rPr lang="en-IN" dirty="0" smtClean="0"/>
              <a:t>Symmetric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5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vvenk</dc:creator>
  <cp:lastModifiedBy>vvenk</cp:lastModifiedBy>
  <cp:revision>8</cp:revision>
  <dcterms:created xsi:type="dcterms:W3CDTF">2023-05-04T13:28:52Z</dcterms:created>
  <dcterms:modified xsi:type="dcterms:W3CDTF">2023-05-04T13:58:30Z</dcterms:modified>
</cp:coreProperties>
</file>