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71" r:id="rId6"/>
    <p:sldId id="260" r:id="rId7"/>
    <p:sldId id="261" r:id="rId8"/>
    <p:sldId id="279" r:id="rId9"/>
    <p:sldId id="262" r:id="rId10"/>
    <p:sldId id="263" r:id="rId11"/>
    <p:sldId id="264" r:id="rId12"/>
    <p:sldId id="265" r:id="rId13"/>
    <p:sldId id="277" r:id="rId14"/>
    <p:sldId id="280" r:id="rId15"/>
    <p:sldId id="285" r:id="rId16"/>
    <p:sldId id="272" r:id="rId17"/>
    <p:sldId id="266" r:id="rId18"/>
    <p:sldId id="267" r:id="rId19"/>
    <p:sldId id="283" r:id="rId20"/>
    <p:sldId id="268" r:id="rId21"/>
    <p:sldId id="273" r:id="rId22"/>
    <p:sldId id="274" r:id="rId23"/>
    <p:sldId id="275" r:id="rId24"/>
    <p:sldId id="284" r:id="rId25"/>
    <p:sldId id="269" r:id="rId26"/>
    <p:sldId id="276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80" autoAdjust="0"/>
  </p:normalViewPr>
  <p:slideViewPr>
    <p:cSldViewPr snapToGrid="0" snapToObjects="1">
      <p:cViewPr varScale="1">
        <p:scale>
          <a:sx n="95" d="100"/>
          <a:sy n="95" d="100"/>
        </p:scale>
        <p:origin x="-147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7/10/13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Teja Sophista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tejanium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03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05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/>
                <a:cs typeface="Consolas"/>
              </a:rPr>
              <a:t>==</a:t>
            </a:r>
          </a:p>
          <a:p>
            <a:r>
              <a:rPr lang="en-US" dirty="0">
                <a:latin typeface="Consolas"/>
                <a:cs typeface="Consolas"/>
              </a:rPr>
              <a:t>===</a:t>
            </a:r>
          </a:p>
          <a:p>
            <a:r>
              <a:rPr lang="en-US" dirty="0" err="1">
                <a:latin typeface="Consolas"/>
                <a:cs typeface="Consolas"/>
              </a:rPr>
              <a:t>eql</a:t>
            </a:r>
            <a:r>
              <a:rPr lang="en-US" dirty="0">
                <a:latin typeface="Consolas"/>
                <a:cs typeface="Consolas"/>
              </a:rPr>
              <a:t>?</a:t>
            </a:r>
          </a:p>
          <a:p>
            <a:r>
              <a:rPr lang="en-US" dirty="0">
                <a:latin typeface="Consolas"/>
                <a:cs typeface="Consolas"/>
              </a:rPr>
              <a:t>equal?</a:t>
            </a:r>
          </a:p>
        </p:txBody>
      </p:sp>
    </p:spTree>
    <p:extLst>
      <p:ext uri="{BB962C8B-B14F-4D97-AF65-F5344CB8AC3E}">
        <p14:creationId xmlns:p14="http://schemas.microsoft.com/office/powerpoint/2010/main" val="447983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03133" cy="4525963"/>
          </a:xfrm>
        </p:spPr>
        <p:txBody>
          <a:bodyPr/>
          <a:lstStyle/>
          <a:p>
            <a:r>
              <a:rPr lang="en-US" dirty="0">
                <a:latin typeface="Consolas"/>
                <a:cs typeface="Consolas"/>
              </a:rPr>
              <a:t>==</a:t>
            </a:r>
          </a:p>
          <a:p>
            <a:r>
              <a:rPr lang="en-US" dirty="0" err="1" smtClean="0">
                <a:latin typeface="Consolas"/>
                <a:cs typeface="Consolas"/>
              </a:rPr>
              <a:t>eql</a:t>
            </a:r>
            <a:r>
              <a:rPr lang="en-US" dirty="0">
                <a:latin typeface="Consolas"/>
                <a:cs typeface="Consolas"/>
              </a:rPr>
              <a:t>?</a:t>
            </a:r>
          </a:p>
          <a:p>
            <a:r>
              <a:rPr lang="en-US" dirty="0">
                <a:latin typeface="Consolas"/>
                <a:cs typeface="Consolas"/>
              </a:rPr>
              <a:t>equal?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3667" y="1600200"/>
            <a:ext cx="390313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/>
                <a:cs typeface="Consolas"/>
              </a:rPr>
              <a:t>===</a:t>
            </a:r>
          </a:p>
        </p:txBody>
      </p:sp>
    </p:spTree>
    <p:extLst>
      <p:ext uri="{BB962C8B-B14F-4D97-AF65-F5344CB8AC3E}">
        <p14:creationId xmlns:p14="http://schemas.microsoft.com/office/powerpoint/2010/main" val="447983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03133" cy="4525963"/>
          </a:xfrm>
        </p:spPr>
        <p:txBody>
          <a:bodyPr/>
          <a:lstStyle/>
          <a:p>
            <a:r>
              <a:rPr lang="en-US" dirty="0">
                <a:latin typeface="Consolas"/>
                <a:cs typeface="Consolas"/>
              </a:rPr>
              <a:t>==</a:t>
            </a:r>
          </a:p>
          <a:p>
            <a:r>
              <a:rPr lang="en-US" dirty="0" err="1" smtClean="0">
                <a:latin typeface="Consolas"/>
                <a:cs typeface="Consolas"/>
              </a:rPr>
              <a:t>eql</a:t>
            </a:r>
            <a:r>
              <a:rPr lang="en-US" dirty="0">
                <a:latin typeface="Consolas"/>
                <a:cs typeface="Consolas"/>
              </a:rPr>
              <a:t>?</a:t>
            </a:r>
          </a:p>
          <a:p>
            <a:r>
              <a:rPr lang="en-US" dirty="0">
                <a:latin typeface="Consolas"/>
                <a:cs typeface="Consolas"/>
              </a:rPr>
              <a:t>equal?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3667" y="1600200"/>
            <a:ext cx="390313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/>
                <a:cs typeface="Consolas"/>
              </a:rPr>
              <a:t>===</a:t>
            </a:r>
          </a:p>
        </p:txBody>
      </p:sp>
      <p:pic>
        <p:nvPicPr>
          <p:cNvPr id="5" name="Picture 4" descr="Ok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516" y="2880607"/>
            <a:ext cx="2522261" cy="324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89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case </a:t>
            </a:r>
            <a:r>
              <a:rPr lang="en-US" dirty="0" err="1" smtClean="0">
                <a:latin typeface="Consolas"/>
                <a:cs typeface="Consolas"/>
              </a:rPr>
              <a:t>var.class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when String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...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when </a:t>
            </a:r>
            <a:r>
              <a:rPr lang="en-US" dirty="0" err="1" smtClean="0">
                <a:latin typeface="Consolas"/>
                <a:cs typeface="Consolas"/>
              </a:rPr>
              <a:t>Fixnum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...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end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08231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case </a:t>
            </a:r>
            <a:r>
              <a:rPr lang="en-US" dirty="0" err="1" smtClean="0">
                <a:latin typeface="Consolas"/>
                <a:cs typeface="Consolas"/>
              </a:rPr>
              <a:t>var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when String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...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when </a:t>
            </a:r>
            <a:r>
              <a:rPr lang="en-US" dirty="0" err="1" smtClean="0">
                <a:latin typeface="Consolas"/>
                <a:cs typeface="Consolas"/>
              </a:rPr>
              <a:t>Fixnum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...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end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723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dirty="0" err="1" smtClean="0"/>
              <a:t>wait..there’s</a:t>
            </a:r>
            <a:r>
              <a:rPr lang="en-US" dirty="0" smtClean="0"/>
              <a:t>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01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and Local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74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00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and Local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mirroring local variable with method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18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 you know Ruby?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46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&amp;&amp; and || 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17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07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&amp;&amp; and || 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a = true &amp;&amp; false</a:t>
            </a:r>
          </a:p>
          <a:p>
            <a:r>
              <a:rPr lang="en-US" dirty="0" smtClean="0">
                <a:latin typeface="Consolas"/>
                <a:cs typeface="Consolas"/>
              </a:rPr>
              <a:t>a = true || false</a:t>
            </a:r>
          </a:p>
          <a:p>
            <a:r>
              <a:rPr lang="en-US" dirty="0" smtClean="0">
                <a:latin typeface="Consolas"/>
                <a:cs typeface="Consolas"/>
              </a:rPr>
              <a:t>a = true and false</a:t>
            </a:r>
          </a:p>
          <a:p>
            <a:r>
              <a:rPr lang="en-US" dirty="0" smtClean="0">
                <a:latin typeface="Consolas"/>
                <a:cs typeface="Consolas"/>
              </a:rPr>
              <a:t>a = true or false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95026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&amp;&amp; and || 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a = (true &amp;&amp; false)</a:t>
            </a:r>
          </a:p>
          <a:p>
            <a:r>
              <a:rPr lang="en-US" dirty="0" smtClean="0">
                <a:latin typeface="Consolas"/>
                <a:cs typeface="Consolas"/>
              </a:rPr>
              <a:t>a = (true || false)</a:t>
            </a:r>
          </a:p>
          <a:p>
            <a:r>
              <a:rPr lang="en-US" dirty="0" smtClean="0">
                <a:latin typeface="Consolas"/>
                <a:cs typeface="Consolas"/>
              </a:rPr>
              <a:t>(a = true) and false</a:t>
            </a:r>
          </a:p>
          <a:p>
            <a:r>
              <a:rPr lang="en-US" dirty="0" smtClean="0">
                <a:latin typeface="Consolas"/>
                <a:cs typeface="Consolas"/>
              </a:rPr>
              <a:t>(a = true) or false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09152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&amp;&amp; and || 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Use ‘and’ / ‘or’ for control flow</a:t>
            </a:r>
          </a:p>
          <a:p>
            <a:r>
              <a:rPr lang="en-US" dirty="0" smtClean="0"/>
              <a:t>Use ‘&amp;&amp;’ / ‘||’ for conditional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502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Syntatic</a:t>
            </a:r>
            <a:r>
              <a:rPr lang="en-US" dirty="0" smtClean="0"/>
              <a:t> Sugar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1 + 1</a:t>
            </a:r>
          </a:p>
          <a:p>
            <a:r>
              <a:rPr lang="en-US" dirty="0" err="1" smtClean="0">
                <a:latin typeface="Consolas"/>
                <a:cs typeface="Consolas"/>
              </a:rPr>
              <a:t>self.age</a:t>
            </a:r>
            <a:r>
              <a:rPr lang="en-US" dirty="0" smtClean="0">
                <a:latin typeface="Consolas"/>
                <a:cs typeface="Consolas"/>
              </a:rPr>
              <a:t> = 10</a:t>
            </a:r>
          </a:p>
          <a:p>
            <a:r>
              <a:rPr lang="en-US" dirty="0" smtClean="0">
                <a:latin typeface="Consolas"/>
                <a:cs typeface="Consolas"/>
              </a:rPr>
              <a:t>array &lt;&lt; 1</a:t>
            </a:r>
          </a:p>
          <a:p>
            <a:r>
              <a:rPr lang="en-US" dirty="0" smtClean="0">
                <a:latin typeface="Consolas"/>
                <a:cs typeface="Consolas"/>
              </a:rPr>
              <a:t>hash[:key]</a:t>
            </a:r>
          </a:p>
          <a:p>
            <a:r>
              <a:rPr lang="en-US" dirty="0" smtClean="0">
                <a:latin typeface="Consolas"/>
                <a:cs typeface="Consolas"/>
              </a:rPr>
              <a:t>hash[:key] = 10</a:t>
            </a:r>
          </a:p>
          <a:p>
            <a:r>
              <a:rPr lang="en-US" dirty="0" smtClean="0">
                <a:latin typeface="Consolas"/>
                <a:cs typeface="Consolas"/>
              </a:rPr>
              <a:t>2 &lt; 5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81541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17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5863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983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Visibility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</a:t>
            </a:r>
          </a:p>
          <a:p>
            <a:r>
              <a:rPr lang="en-US" dirty="0" smtClean="0"/>
              <a:t>Private</a:t>
            </a:r>
          </a:p>
          <a:p>
            <a:r>
              <a:rPr lang="en-US" dirty="0" smtClean="0"/>
              <a:t>Protected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11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1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Visibility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nsolas"/>
                <a:cs typeface="Consolas"/>
              </a:rPr>
              <a:t>self</a:t>
            </a:r>
            <a:r>
              <a:rPr lang="en-US" dirty="0"/>
              <a:t> only to avoid </a:t>
            </a:r>
            <a:r>
              <a:rPr lang="en-US" dirty="0" smtClean="0"/>
              <a:t>ambiguity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0438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a, b = b, a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94791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16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a = 1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b = 2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c = 3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d = 4,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e = 5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51590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==</a:t>
            </a:r>
          </a:p>
          <a:p>
            <a:r>
              <a:rPr lang="en-US" dirty="0" smtClean="0">
                <a:latin typeface="Consolas"/>
                <a:cs typeface="Consolas"/>
              </a:rPr>
              <a:t>===</a:t>
            </a:r>
          </a:p>
          <a:p>
            <a:r>
              <a:rPr lang="en-US" dirty="0" err="1" smtClean="0">
                <a:latin typeface="Consolas"/>
                <a:cs typeface="Consolas"/>
              </a:rPr>
              <a:t>eql</a:t>
            </a:r>
            <a:r>
              <a:rPr lang="en-US" dirty="0" smtClean="0">
                <a:latin typeface="Consolas"/>
                <a:cs typeface="Consolas"/>
              </a:rPr>
              <a:t>?</a:t>
            </a:r>
          </a:p>
          <a:p>
            <a:r>
              <a:rPr lang="en-US" dirty="0" smtClean="0">
                <a:latin typeface="Consolas"/>
                <a:cs typeface="Consolas"/>
              </a:rPr>
              <a:t>equal?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16040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3164</TotalTime>
  <Words>257</Words>
  <Application>Microsoft Macintosh PowerPoint</Application>
  <PresentationFormat>On-screen Show (4:3)</PresentationFormat>
  <Paragraphs>83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 Black </vt:lpstr>
      <vt:lpstr>Teja Sophista</vt:lpstr>
      <vt:lpstr>Do you know Ruby?</vt:lpstr>
      <vt:lpstr>Method Visibility </vt:lpstr>
      <vt:lpstr>Live Demo</vt:lpstr>
      <vt:lpstr>Method Visibility </vt:lpstr>
      <vt:lpstr>Implicit Array</vt:lpstr>
      <vt:lpstr>Live Demo</vt:lpstr>
      <vt:lpstr>Implicit Array</vt:lpstr>
      <vt:lpstr>Equality</vt:lpstr>
      <vt:lpstr>Live Demo</vt:lpstr>
      <vt:lpstr>Equality</vt:lpstr>
      <vt:lpstr>Equality</vt:lpstr>
      <vt:lpstr>Equality</vt:lpstr>
      <vt:lpstr>Equality</vt:lpstr>
      <vt:lpstr>Equality</vt:lpstr>
      <vt:lpstr>but wait..there’s more</vt:lpstr>
      <vt:lpstr>Method and Local Variable</vt:lpstr>
      <vt:lpstr>Live Demo</vt:lpstr>
      <vt:lpstr>Method and Local Variable</vt:lpstr>
      <vt:lpstr>&amp;&amp; and || or</vt:lpstr>
      <vt:lpstr>Live Demo</vt:lpstr>
      <vt:lpstr>&amp;&amp; and || or</vt:lpstr>
      <vt:lpstr>&amp;&amp; and || or</vt:lpstr>
      <vt:lpstr>&amp;&amp; and || or</vt:lpstr>
      <vt:lpstr>Syntatic Sugar</vt:lpstr>
      <vt:lpstr>Live Demo</vt:lpstr>
      <vt:lpstr>Thank You!</vt:lpstr>
    </vt:vector>
  </TitlesOfParts>
  <Company>teja@domikado.com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Teja Sophista</dc:title>
  <dc:creator>Teja Sophista</dc:creator>
  <cp:lastModifiedBy>Teja Sophista</cp:lastModifiedBy>
  <cp:revision>25</cp:revision>
  <dcterms:created xsi:type="dcterms:W3CDTF">2013-06-28T12:45:55Z</dcterms:created>
  <dcterms:modified xsi:type="dcterms:W3CDTF">2013-07-10T13:47:36Z</dcterms:modified>
</cp:coreProperties>
</file>