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12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5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92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036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84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82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202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55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5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3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2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6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94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65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41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D19BE-ED73-4B19-B683-08FB0CEE73A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7CFECB-89E0-4690-9A19-EDE6E7B69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66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CC11EB-887B-2B88-9BC5-8FA04E8C4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FF0D9-F768-264A-C3D3-BB0EBEE89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Engineering Journey</a:t>
            </a:r>
          </a:p>
        </p:txBody>
      </p:sp>
    </p:spTree>
    <p:extLst>
      <p:ext uri="{BB962C8B-B14F-4D97-AF65-F5344CB8AC3E}">
        <p14:creationId xmlns:p14="http://schemas.microsoft.com/office/powerpoint/2010/main" val="36095103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Trebuchet MS</vt:lpstr>
      <vt:lpstr>Wingdings 3</vt:lpstr>
      <vt:lpstr>Facet</vt:lpstr>
      <vt:lpstr>My Engineering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Engineering Journey</dc:title>
  <dc:creator>sethitaluja@gmail.com</dc:creator>
  <cp:lastModifiedBy>sethitaluja@gmail.com</cp:lastModifiedBy>
  <cp:revision>1</cp:revision>
  <dcterms:created xsi:type="dcterms:W3CDTF">2023-02-25T13:09:48Z</dcterms:created>
  <dcterms:modified xsi:type="dcterms:W3CDTF">2023-02-25T13:11:20Z</dcterms:modified>
</cp:coreProperties>
</file>