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64" r:id="rId3"/>
    <p:sldId id="258" r:id="rId4"/>
    <p:sldId id="257" r:id="rId5"/>
    <p:sldId id="265" r:id="rId6"/>
    <p:sldId id="266" r:id="rId7"/>
    <p:sldId id="260" r:id="rId8"/>
    <p:sldId id="261"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21062-095B-43BE-9C8C-F2AD7E9EE8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E850D92-5A85-4A79-A5B2-DB937BFCAC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C42D5EB-B1AB-420D-8F42-8DC1D76C2FEF}"/>
              </a:ext>
            </a:extLst>
          </p:cNvPr>
          <p:cNvSpPr>
            <a:spLocks noGrp="1"/>
          </p:cNvSpPr>
          <p:nvPr>
            <p:ph type="dt" sz="half" idx="10"/>
          </p:nvPr>
        </p:nvSpPr>
        <p:spPr/>
        <p:txBody>
          <a:bodyPr/>
          <a:lstStyle/>
          <a:p>
            <a:fld id="{CD1F38C5-91DD-401F-8E4C-F6E6C6958695}" type="datetimeFigureOut">
              <a:rPr lang="en-IN" smtClean="0"/>
              <a:t>16-11-2017</a:t>
            </a:fld>
            <a:endParaRPr lang="en-IN"/>
          </a:p>
        </p:txBody>
      </p:sp>
      <p:sp>
        <p:nvSpPr>
          <p:cNvPr id="5" name="Footer Placeholder 4">
            <a:extLst>
              <a:ext uri="{FF2B5EF4-FFF2-40B4-BE49-F238E27FC236}">
                <a16:creationId xmlns:a16="http://schemas.microsoft.com/office/drawing/2014/main" id="{86B7FD31-6EF4-427B-9BD9-B976C92ABA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B96891-01BE-43DE-B682-D24B4D5282C1}"/>
              </a:ext>
            </a:extLst>
          </p:cNvPr>
          <p:cNvSpPr>
            <a:spLocks noGrp="1"/>
          </p:cNvSpPr>
          <p:nvPr>
            <p:ph type="sldNum" sz="quarter" idx="12"/>
          </p:nvPr>
        </p:nvSpPr>
        <p:spPr/>
        <p:txBody>
          <a:bodyPr/>
          <a:lstStyle/>
          <a:p>
            <a:fld id="{3D6D491A-63B1-43AA-A85D-F4840E6DDE91}" type="slidenum">
              <a:rPr lang="en-IN" smtClean="0"/>
              <a:t>‹#›</a:t>
            </a:fld>
            <a:endParaRPr lang="en-IN"/>
          </a:p>
        </p:txBody>
      </p:sp>
    </p:spTree>
    <p:extLst>
      <p:ext uri="{BB962C8B-B14F-4D97-AF65-F5344CB8AC3E}">
        <p14:creationId xmlns:p14="http://schemas.microsoft.com/office/powerpoint/2010/main" val="3067026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E8A64-87DB-478E-97D4-2ACB32CA556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225DBFA-8A84-45AD-B71F-1752CC336B5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6D20B2-78C9-4F84-8314-CEEF4F20131D}"/>
              </a:ext>
            </a:extLst>
          </p:cNvPr>
          <p:cNvSpPr>
            <a:spLocks noGrp="1"/>
          </p:cNvSpPr>
          <p:nvPr>
            <p:ph type="dt" sz="half" idx="10"/>
          </p:nvPr>
        </p:nvSpPr>
        <p:spPr/>
        <p:txBody>
          <a:bodyPr/>
          <a:lstStyle/>
          <a:p>
            <a:fld id="{CD1F38C5-91DD-401F-8E4C-F6E6C6958695}" type="datetimeFigureOut">
              <a:rPr lang="en-IN" smtClean="0"/>
              <a:t>16-11-2017</a:t>
            </a:fld>
            <a:endParaRPr lang="en-IN"/>
          </a:p>
        </p:txBody>
      </p:sp>
      <p:sp>
        <p:nvSpPr>
          <p:cNvPr id="5" name="Footer Placeholder 4">
            <a:extLst>
              <a:ext uri="{FF2B5EF4-FFF2-40B4-BE49-F238E27FC236}">
                <a16:creationId xmlns:a16="http://schemas.microsoft.com/office/drawing/2014/main" id="{43784A98-EA2B-40AF-8D03-F39AC241EC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A71A81-A1D9-4566-84DC-BF9DEDE32713}"/>
              </a:ext>
            </a:extLst>
          </p:cNvPr>
          <p:cNvSpPr>
            <a:spLocks noGrp="1"/>
          </p:cNvSpPr>
          <p:nvPr>
            <p:ph type="sldNum" sz="quarter" idx="12"/>
          </p:nvPr>
        </p:nvSpPr>
        <p:spPr/>
        <p:txBody>
          <a:bodyPr/>
          <a:lstStyle/>
          <a:p>
            <a:fld id="{3D6D491A-63B1-43AA-A85D-F4840E6DDE91}" type="slidenum">
              <a:rPr lang="en-IN" smtClean="0"/>
              <a:t>‹#›</a:t>
            </a:fld>
            <a:endParaRPr lang="en-IN"/>
          </a:p>
        </p:txBody>
      </p:sp>
    </p:spTree>
    <p:extLst>
      <p:ext uri="{BB962C8B-B14F-4D97-AF65-F5344CB8AC3E}">
        <p14:creationId xmlns:p14="http://schemas.microsoft.com/office/powerpoint/2010/main" val="104430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C8893A-DF16-4B86-956A-0007F63634B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ACFAB46-D88A-437D-AA7B-C895D7FECEC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250643-5731-4197-852C-582A8660E4D3}"/>
              </a:ext>
            </a:extLst>
          </p:cNvPr>
          <p:cNvSpPr>
            <a:spLocks noGrp="1"/>
          </p:cNvSpPr>
          <p:nvPr>
            <p:ph type="dt" sz="half" idx="10"/>
          </p:nvPr>
        </p:nvSpPr>
        <p:spPr/>
        <p:txBody>
          <a:bodyPr/>
          <a:lstStyle/>
          <a:p>
            <a:fld id="{CD1F38C5-91DD-401F-8E4C-F6E6C6958695}" type="datetimeFigureOut">
              <a:rPr lang="en-IN" smtClean="0"/>
              <a:t>16-11-2017</a:t>
            </a:fld>
            <a:endParaRPr lang="en-IN"/>
          </a:p>
        </p:txBody>
      </p:sp>
      <p:sp>
        <p:nvSpPr>
          <p:cNvPr id="5" name="Footer Placeholder 4">
            <a:extLst>
              <a:ext uri="{FF2B5EF4-FFF2-40B4-BE49-F238E27FC236}">
                <a16:creationId xmlns:a16="http://schemas.microsoft.com/office/drawing/2014/main" id="{474206E2-1099-4E60-91CC-8F26D6BD8F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B3AB7A-5BE5-4AD7-B553-80C628A1BE60}"/>
              </a:ext>
            </a:extLst>
          </p:cNvPr>
          <p:cNvSpPr>
            <a:spLocks noGrp="1"/>
          </p:cNvSpPr>
          <p:nvPr>
            <p:ph type="sldNum" sz="quarter" idx="12"/>
          </p:nvPr>
        </p:nvSpPr>
        <p:spPr/>
        <p:txBody>
          <a:bodyPr/>
          <a:lstStyle/>
          <a:p>
            <a:fld id="{3D6D491A-63B1-43AA-A85D-F4840E6DDE91}" type="slidenum">
              <a:rPr lang="en-IN" smtClean="0"/>
              <a:t>‹#›</a:t>
            </a:fld>
            <a:endParaRPr lang="en-IN"/>
          </a:p>
        </p:txBody>
      </p:sp>
    </p:spTree>
    <p:extLst>
      <p:ext uri="{BB962C8B-B14F-4D97-AF65-F5344CB8AC3E}">
        <p14:creationId xmlns:p14="http://schemas.microsoft.com/office/powerpoint/2010/main" val="3199121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A848D-AC25-4599-B35A-A5918FAD52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E9A3F5E-3680-4B0B-9A60-9E434E241DD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2D29F4-FB62-4645-9B0C-63F32D054E53}"/>
              </a:ext>
            </a:extLst>
          </p:cNvPr>
          <p:cNvSpPr>
            <a:spLocks noGrp="1"/>
          </p:cNvSpPr>
          <p:nvPr>
            <p:ph type="dt" sz="half" idx="10"/>
          </p:nvPr>
        </p:nvSpPr>
        <p:spPr/>
        <p:txBody>
          <a:bodyPr/>
          <a:lstStyle/>
          <a:p>
            <a:fld id="{CD1F38C5-91DD-401F-8E4C-F6E6C6958695}" type="datetimeFigureOut">
              <a:rPr lang="en-IN" smtClean="0"/>
              <a:t>16-11-2017</a:t>
            </a:fld>
            <a:endParaRPr lang="en-IN"/>
          </a:p>
        </p:txBody>
      </p:sp>
      <p:sp>
        <p:nvSpPr>
          <p:cNvPr id="5" name="Footer Placeholder 4">
            <a:extLst>
              <a:ext uri="{FF2B5EF4-FFF2-40B4-BE49-F238E27FC236}">
                <a16:creationId xmlns:a16="http://schemas.microsoft.com/office/drawing/2014/main" id="{D923A98D-71D5-4E1B-B327-326C6631C2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9BA5BF-5D01-43E6-A77C-4C5D0053508A}"/>
              </a:ext>
            </a:extLst>
          </p:cNvPr>
          <p:cNvSpPr>
            <a:spLocks noGrp="1"/>
          </p:cNvSpPr>
          <p:nvPr>
            <p:ph type="sldNum" sz="quarter" idx="12"/>
          </p:nvPr>
        </p:nvSpPr>
        <p:spPr/>
        <p:txBody>
          <a:bodyPr/>
          <a:lstStyle/>
          <a:p>
            <a:fld id="{3D6D491A-63B1-43AA-A85D-F4840E6DDE91}" type="slidenum">
              <a:rPr lang="en-IN" smtClean="0"/>
              <a:t>‹#›</a:t>
            </a:fld>
            <a:endParaRPr lang="en-IN"/>
          </a:p>
        </p:txBody>
      </p:sp>
    </p:spTree>
    <p:extLst>
      <p:ext uri="{BB962C8B-B14F-4D97-AF65-F5344CB8AC3E}">
        <p14:creationId xmlns:p14="http://schemas.microsoft.com/office/powerpoint/2010/main" val="1281407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F9048-4255-4297-AAD9-392FC4A7EB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D5759FE-6970-48D7-9988-E3E9524844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A59EA84-81AC-4147-8660-FD3F691F945D}"/>
              </a:ext>
            </a:extLst>
          </p:cNvPr>
          <p:cNvSpPr>
            <a:spLocks noGrp="1"/>
          </p:cNvSpPr>
          <p:nvPr>
            <p:ph type="dt" sz="half" idx="10"/>
          </p:nvPr>
        </p:nvSpPr>
        <p:spPr/>
        <p:txBody>
          <a:bodyPr/>
          <a:lstStyle/>
          <a:p>
            <a:fld id="{CD1F38C5-91DD-401F-8E4C-F6E6C6958695}" type="datetimeFigureOut">
              <a:rPr lang="en-IN" smtClean="0"/>
              <a:t>16-11-2017</a:t>
            </a:fld>
            <a:endParaRPr lang="en-IN"/>
          </a:p>
        </p:txBody>
      </p:sp>
      <p:sp>
        <p:nvSpPr>
          <p:cNvPr id="5" name="Footer Placeholder 4">
            <a:extLst>
              <a:ext uri="{FF2B5EF4-FFF2-40B4-BE49-F238E27FC236}">
                <a16:creationId xmlns:a16="http://schemas.microsoft.com/office/drawing/2014/main" id="{68F78F94-C262-4B8B-98D9-83074B9462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E15C3F-78D6-4EC3-B24D-8CF93E682900}"/>
              </a:ext>
            </a:extLst>
          </p:cNvPr>
          <p:cNvSpPr>
            <a:spLocks noGrp="1"/>
          </p:cNvSpPr>
          <p:nvPr>
            <p:ph type="sldNum" sz="quarter" idx="12"/>
          </p:nvPr>
        </p:nvSpPr>
        <p:spPr/>
        <p:txBody>
          <a:bodyPr/>
          <a:lstStyle/>
          <a:p>
            <a:fld id="{3D6D491A-63B1-43AA-A85D-F4840E6DDE91}" type="slidenum">
              <a:rPr lang="en-IN" smtClean="0"/>
              <a:t>‹#›</a:t>
            </a:fld>
            <a:endParaRPr lang="en-IN"/>
          </a:p>
        </p:txBody>
      </p:sp>
    </p:spTree>
    <p:extLst>
      <p:ext uri="{BB962C8B-B14F-4D97-AF65-F5344CB8AC3E}">
        <p14:creationId xmlns:p14="http://schemas.microsoft.com/office/powerpoint/2010/main" val="1224495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75919-9D3E-4BA6-92CC-736EBBD7B6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124ABC-F59E-4D55-8352-0689287A584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C36C3EE-23B7-4748-BE97-EACB30C9B00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566701E-4AFF-41CB-8B40-413CFF3AC10F}"/>
              </a:ext>
            </a:extLst>
          </p:cNvPr>
          <p:cNvSpPr>
            <a:spLocks noGrp="1"/>
          </p:cNvSpPr>
          <p:nvPr>
            <p:ph type="dt" sz="half" idx="10"/>
          </p:nvPr>
        </p:nvSpPr>
        <p:spPr/>
        <p:txBody>
          <a:bodyPr/>
          <a:lstStyle/>
          <a:p>
            <a:fld id="{CD1F38C5-91DD-401F-8E4C-F6E6C6958695}" type="datetimeFigureOut">
              <a:rPr lang="en-IN" smtClean="0"/>
              <a:t>16-11-2017</a:t>
            </a:fld>
            <a:endParaRPr lang="en-IN"/>
          </a:p>
        </p:txBody>
      </p:sp>
      <p:sp>
        <p:nvSpPr>
          <p:cNvPr id="6" name="Footer Placeholder 5">
            <a:extLst>
              <a:ext uri="{FF2B5EF4-FFF2-40B4-BE49-F238E27FC236}">
                <a16:creationId xmlns:a16="http://schemas.microsoft.com/office/drawing/2014/main" id="{46ABE6C1-97F3-44E6-B71D-1C2F67F3F5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3462C4-D2A2-46A1-9100-1592017FF798}"/>
              </a:ext>
            </a:extLst>
          </p:cNvPr>
          <p:cNvSpPr>
            <a:spLocks noGrp="1"/>
          </p:cNvSpPr>
          <p:nvPr>
            <p:ph type="sldNum" sz="quarter" idx="12"/>
          </p:nvPr>
        </p:nvSpPr>
        <p:spPr/>
        <p:txBody>
          <a:bodyPr/>
          <a:lstStyle/>
          <a:p>
            <a:fld id="{3D6D491A-63B1-43AA-A85D-F4840E6DDE91}" type="slidenum">
              <a:rPr lang="en-IN" smtClean="0"/>
              <a:t>‹#›</a:t>
            </a:fld>
            <a:endParaRPr lang="en-IN"/>
          </a:p>
        </p:txBody>
      </p:sp>
    </p:spTree>
    <p:extLst>
      <p:ext uri="{BB962C8B-B14F-4D97-AF65-F5344CB8AC3E}">
        <p14:creationId xmlns:p14="http://schemas.microsoft.com/office/powerpoint/2010/main" val="1333225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EC078-52CF-4192-8A77-88402E5DCAB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31A6280-BBFB-4040-B4BC-B90C31CC2C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08B37BD-F8F3-4EFE-8CA1-41074EE04BD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2215275-5E93-45D3-BDB0-EEF9458A52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EFD18CC-BC35-4FF8-A7AA-26A56F08F1B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BD5706F-1D11-4EE4-AA03-E93D60E0E2B5}"/>
              </a:ext>
            </a:extLst>
          </p:cNvPr>
          <p:cNvSpPr>
            <a:spLocks noGrp="1"/>
          </p:cNvSpPr>
          <p:nvPr>
            <p:ph type="dt" sz="half" idx="10"/>
          </p:nvPr>
        </p:nvSpPr>
        <p:spPr/>
        <p:txBody>
          <a:bodyPr/>
          <a:lstStyle/>
          <a:p>
            <a:fld id="{CD1F38C5-91DD-401F-8E4C-F6E6C6958695}" type="datetimeFigureOut">
              <a:rPr lang="en-IN" smtClean="0"/>
              <a:t>16-11-2017</a:t>
            </a:fld>
            <a:endParaRPr lang="en-IN"/>
          </a:p>
        </p:txBody>
      </p:sp>
      <p:sp>
        <p:nvSpPr>
          <p:cNvPr id="8" name="Footer Placeholder 7">
            <a:extLst>
              <a:ext uri="{FF2B5EF4-FFF2-40B4-BE49-F238E27FC236}">
                <a16:creationId xmlns:a16="http://schemas.microsoft.com/office/drawing/2014/main" id="{CF10EF13-3028-434B-8FDD-FB61652F23F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3E92C56-8F28-4F6B-90E7-6E31679B83C9}"/>
              </a:ext>
            </a:extLst>
          </p:cNvPr>
          <p:cNvSpPr>
            <a:spLocks noGrp="1"/>
          </p:cNvSpPr>
          <p:nvPr>
            <p:ph type="sldNum" sz="quarter" idx="12"/>
          </p:nvPr>
        </p:nvSpPr>
        <p:spPr/>
        <p:txBody>
          <a:bodyPr/>
          <a:lstStyle/>
          <a:p>
            <a:fld id="{3D6D491A-63B1-43AA-A85D-F4840E6DDE91}" type="slidenum">
              <a:rPr lang="en-IN" smtClean="0"/>
              <a:t>‹#›</a:t>
            </a:fld>
            <a:endParaRPr lang="en-IN"/>
          </a:p>
        </p:txBody>
      </p:sp>
    </p:spTree>
    <p:extLst>
      <p:ext uri="{BB962C8B-B14F-4D97-AF65-F5344CB8AC3E}">
        <p14:creationId xmlns:p14="http://schemas.microsoft.com/office/powerpoint/2010/main" val="1237770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2CC07-6F98-408A-8E02-31DFD7FBEC3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C4D3820-B7FB-4DDF-906B-DB734839B7A0}"/>
              </a:ext>
            </a:extLst>
          </p:cNvPr>
          <p:cNvSpPr>
            <a:spLocks noGrp="1"/>
          </p:cNvSpPr>
          <p:nvPr>
            <p:ph type="dt" sz="half" idx="10"/>
          </p:nvPr>
        </p:nvSpPr>
        <p:spPr/>
        <p:txBody>
          <a:bodyPr/>
          <a:lstStyle/>
          <a:p>
            <a:fld id="{CD1F38C5-91DD-401F-8E4C-F6E6C6958695}" type="datetimeFigureOut">
              <a:rPr lang="en-IN" smtClean="0"/>
              <a:t>16-11-2017</a:t>
            </a:fld>
            <a:endParaRPr lang="en-IN"/>
          </a:p>
        </p:txBody>
      </p:sp>
      <p:sp>
        <p:nvSpPr>
          <p:cNvPr id="4" name="Footer Placeholder 3">
            <a:extLst>
              <a:ext uri="{FF2B5EF4-FFF2-40B4-BE49-F238E27FC236}">
                <a16:creationId xmlns:a16="http://schemas.microsoft.com/office/drawing/2014/main" id="{0CAC70EC-C078-47A4-AE7E-343C0DDF4AB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F71A625-9DDD-42FF-9F27-69D213F58681}"/>
              </a:ext>
            </a:extLst>
          </p:cNvPr>
          <p:cNvSpPr>
            <a:spLocks noGrp="1"/>
          </p:cNvSpPr>
          <p:nvPr>
            <p:ph type="sldNum" sz="quarter" idx="12"/>
          </p:nvPr>
        </p:nvSpPr>
        <p:spPr/>
        <p:txBody>
          <a:bodyPr/>
          <a:lstStyle/>
          <a:p>
            <a:fld id="{3D6D491A-63B1-43AA-A85D-F4840E6DDE91}" type="slidenum">
              <a:rPr lang="en-IN" smtClean="0"/>
              <a:t>‹#›</a:t>
            </a:fld>
            <a:endParaRPr lang="en-IN"/>
          </a:p>
        </p:txBody>
      </p:sp>
    </p:spTree>
    <p:extLst>
      <p:ext uri="{BB962C8B-B14F-4D97-AF65-F5344CB8AC3E}">
        <p14:creationId xmlns:p14="http://schemas.microsoft.com/office/powerpoint/2010/main" val="2846934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BF3F49-C44E-4DEC-86AE-FEE805C720D6}"/>
              </a:ext>
            </a:extLst>
          </p:cNvPr>
          <p:cNvSpPr>
            <a:spLocks noGrp="1"/>
          </p:cNvSpPr>
          <p:nvPr>
            <p:ph type="dt" sz="half" idx="10"/>
          </p:nvPr>
        </p:nvSpPr>
        <p:spPr/>
        <p:txBody>
          <a:bodyPr/>
          <a:lstStyle/>
          <a:p>
            <a:fld id="{CD1F38C5-91DD-401F-8E4C-F6E6C6958695}" type="datetimeFigureOut">
              <a:rPr lang="en-IN" smtClean="0"/>
              <a:t>16-11-2017</a:t>
            </a:fld>
            <a:endParaRPr lang="en-IN"/>
          </a:p>
        </p:txBody>
      </p:sp>
      <p:sp>
        <p:nvSpPr>
          <p:cNvPr id="3" name="Footer Placeholder 2">
            <a:extLst>
              <a:ext uri="{FF2B5EF4-FFF2-40B4-BE49-F238E27FC236}">
                <a16:creationId xmlns:a16="http://schemas.microsoft.com/office/drawing/2014/main" id="{0CD384B0-E463-4DE8-8AAF-C97CBC6AC59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F37D091-C670-4A1D-BDC4-1275BDA573B4}"/>
              </a:ext>
            </a:extLst>
          </p:cNvPr>
          <p:cNvSpPr>
            <a:spLocks noGrp="1"/>
          </p:cNvSpPr>
          <p:nvPr>
            <p:ph type="sldNum" sz="quarter" idx="12"/>
          </p:nvPr>
        </p:nvSpPr>
        <p:spPr/>
        <p:txBody>
          <a:bodyPr/>
          <a:lstStyle/>
          <a:p>
            <a:fld id="{3D6D491A-63B1-43AA-A85D-F4840E6DDE91}" type="slidenum">
              <a:rPr lang="en-IN" smtClean="0"/>
              <a:t>‹#›</a:t>
            </a:fld>
            <a:endParaRPr lang="en-IN"/>
          </a:p>
        </p:txBody>
      </p:sp>
    </p:spTree>
    <p:extLst>
      <p:ext uri="{BB962C8B-B14F-4D97-AF65-F5344CB8AC3E}">
        <p14:creationId xmlns:p14="http://schemas.microsoft.com/office/powerpoint/2010/main" val="2356594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9201E-A992-4BCB-8AB9-507A73B83E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37AD0FB-096F-4535-831B-E8706384DE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8FE57F0-F569-414A-9A38-5882EE617E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34CF25C-1BA2-4900-88FD-9D6BA28DEBC0}"/>
              </a:ext>
            </a:extLst>
          </p:cNvPr>
          <p:cNvSpPr>
            <a:spLocks noGrp="1"/>
          </p:cNvSpPr>
          <p:nvPr>
            <p:ph type="dt" sz="half" idx="10"/>
          </p:nvPr>
        </p:nvSpPr>
        <p:spPr/>
        <p:txBody>
          <a:bodyPr/>
          <a:lstStyle/>
          <a:p>
            <a:fld id="{CD1F38C5-91DD-401F-8E4C-F6E6C6958695}" type="datetimeFigureOut">
              <a:rPr lang="en-IN" smtClean="0"/>
              <a:t>16-11-2017</a:t>
            </a:fld>
            <a:endParaRPr lang="en-IN"/>
          </a:p>
        </p:txBody>
      </p:sp>
      <p:sp>
        <p:nvSpPr>
          <p:cNvPr id="6" name="Footer Placeholder 5">
            <a:extLst>
              <a:ext uri="{FF2B5EF4-FFF2-40B4-BE49-F238E27FC236}">
                <a16:creationId xmlns:a16="http://schemas.microsoft.com/office/drawing/2014/main" id="{D1B6BB75-8388-418C-8567-4DFC8A8BE0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667022-7241-494E-A7DE-44BCFCE53CE4}"/>
              </a:ext>
            </a:extLst>
          </p:cNvPr>
          <p:cNvSpPr>
            <a:spLocks noGrp="1"/>
          </p:cNvSpPr>
          <p:nvPr>
            <p:ph type="sldNum" sz="quarter" idx="12"/>
          </p:nvPr>
        </p:nvSpPr>
        <p:spPr/>
        <p:txBody>
          <a:bodyPr/>
          <a:lstStyle/>
          <a:p>
            <a:fld id="{3D6D491A-63B1-43AA-A85D-F4840E6DDE91}" type="slidenum">
              <a:rPr lang="en-IN" smtClean="0"/>
              <a:t>‹#›</a:t>
            </a:fld>
            <a:endParaRPr lang="en-IN"/>
          </a:p>
        </p:txBody>
      </p:sp>
    </p:spTree>
    <p:extLst>
      <p:ext uri="{BB962C8B-B14F-4D97-AF65-F5344CB8AC3E}">
        <p14:creationId xmlns:p14="http://schemas.microsoft.com/office/powerpoint/2010/main" val="943112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58003-1599-4F88-BB9B-DB3D222EF9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D428E25-7315-4F98-B4F5-16867AC90A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E260F1A-6447-410F-A354-C2C57EE836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F5118E6-6446-4E8C-B406-FC22BFEDBAF4}"/>
              </a:ext>
            </a:extLst>
          </p:cNvPr>
          <p:cNvSpPr>
            <a:spLocks noGrp="1"/>
          </p:cNvSpPr>
          <p:nvPr>
            <p:ph type="dt" sz="half" idx="10"/>
          </p:nvPr>
        </p:nvSpPr>
        <p:spPr/>
        <p:txBody>
          <a:bodyPr/>
          <a:lstStyle/>
          <a:p>
            <a:fld id="{CD1F38C5-91DD-401F-8E4C-F6E6C6958695}" type="datetimeFigureOut">
              <a:rPr lang="en-IN" smtClean="0"/>
              <a:t>16-11-2017</a:t>
            </a:fld>
            <a:endParaRPr lang="en-IN"/>
          </a:p>
        </p:txBody>
      </p:sp>
      <p:sp>
        <p:nvSpPr>
          <p:cNvPr id="6" name="Footer Placeholder 5">
            <a:extLst>
              <a:ext uri="{FF2B5EF4-FFF2-40B4-BE49-F238E27FC236}">
                <a16:creationId xmlns:a16="http://schemas.microsoft.com/office/drawing/2014/main" id="{1F411503-C723-407F-82C3-26553613FB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2B7C10-D7E1-48B6-90C0-7D82E566DEE1}"/>
              </a:ext>
            </a:extLst>
          </p:cNvPr>
          <p:cNvSpPr>
            <a:spLocks noGrp="1"/>
          </p:cNvSpPr>
          <p:nvPr>
            <p:ph type="sldNum" sz="quarter" idx="12"/>
          </p:nvPr>
        </p:nvSpPr>
        <p:spPr/>
        <p:txBody>
          <a:bodyPr/>
          <a:lstStyle/>
          <a:p>
            <a:fld id="{3D6D491A-63B1-43AA-A85D-F4840E6DDE91}" type="slidenum">
              <a:rPr lang="en-IN" smtClean="0"/>
              <a:t>‹#›</a:t>
            </a:fld>
            <a:endParaRPr lang="en-IN"/>
          </a:p>
        </p:txBody>
      </p:sp>
    </p:spTree>
    <p:extLst>
      <p:ext uri="{BB962C8B-B14F-4D97-AF65-F5344CB8AC3E}">
        <p14:creationId xmlns:p14="http://schemas.microsoft.com/office/powerpoint/2010/main" val="4123505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7EC784-23DC-4D3C-9F5E-5BB9B84475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747747F-FCA1-45CB-BA80-E75758B99A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24EFE6-17ED-4AAC-ABF7-1D50C09FA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1F38C5-91DD-401F-8E4C-F6E6C6958695}" type="datetimeFigureOut">
              <a:rPr lang="en-IN" smtClean="0"/>
              <a:t>16-11-2017</a:t>
            </a:fld>
            <a:endParaRPr lang="en-IN"/>
          </a:p>
        </p:txBody>
      </p:sp>
      <p:sp>
        <p:nvSpPr>
          <p:cNvPr id="5" name="Footer Placeholder 4">
            <a:extLst>
              <a:ext uri="{FF2B5EF4-FFF2-40B4-BE49-F238E27FC236}">
                <a16:creationId xmlns:a16="http://schemas.microsoft.com/office/drawing/2014/main" id="{41124404-E245-43E0-A6E5-C247204278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E109C98-F088-4566-A95D-6EF6B156F0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6D491A-63B1-43AA-A85D-F4840E6DDE91}" type="slidenum">
              <a:rPr lang="en-IN" smtClean="0"/>
              <a:t>‹#›</a:t>
            </a:fld>
            <a:endParaRPr lang="en-IN"/>
          </a:p>
        </p:txBody>
      </p:sp>
    </p:spTree>
    <p:extLst>
      <p:ext uri="{BB962C8B-B14F-4D97-AF65-F5344CB8AC3E}">
        <p14:creationId xmlns:p14="http://schemas.microsoft.com/office/powerpoint/2010/main" val="3685382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A0E4E09-FC02-4ADC-951A-3FFA90B6FE3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5539BE6-B899-4C64-B93F-F3BFBAFE3A31}"/>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l="22317" r="25000"/>
          <a:stretch/>
        </p:blipFill>
        <p:spPr>
          <a:xfrm>
            <a:off x="5768642" y="-2"/>
            <a:ext cx="6423053" cy="6858001"/>
          </a:xfrm>
          <a:prstGeom prst="rect">
            <a:avLst/>
          </a:prstGeom>
        </p:spPr>
      </p:pic>
      <p:pic>
        <p:nvPicPr>
          <p:cNvPr id="12" name="Picture 11" descr="A close up of a logo&#10;&#10;Description generated with very high confidence">
            <a:extLst>
              <a:ext uri="{FF2B5EF4-FFF2-40B4-BE49-F238E27FC236}">
                <a16:creationId xmlns:a16="http://schemas.microsoft.com/office/drawing/2014/main" id="{C80CCD4A-3FF7-4BD7-BD4F-FE364E3583B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6" name="TextBox 5">
            <a:extLst>
              <a:ext uri="{FF2B5EF4-FFF2-40B4-BE49-F238E27FC236}">
                <a16:creationId xmlns:a16="http://schemas.microsoft.com/office/drawing/2014/main" id="{7E2B54C7-DD61-4755-92D8-9D17C713F5E0}"/>
              </a:ext>
            </a:extLst>
          </p:cNvPr>
          <p:cNvSpPr txBox="1"/>
          <p:nvPr/>
        </p:nvSpPr>
        <p:spPr>
          <a:xfrm>
            <a:off x="1041009" y="872197"/>
            <a:ext cx="4275529" cy="1754326"/>
          </a:xfrm>
          <a:prstGeom prst="rect">
            <a:avLst/>
          </a:prstGeom>
          <a:noFill/>
        </p:spPr>
        <p:txBody>
          <a:bodyPr wrap="none" rtlCol="0">
            <a:spAutoFit/>
          </a:bodyPr>
          <a:lstStyle/>
          <a:p>
            <a:pPr algn="ctr"/>
            <a:r>
              <a:rPr lang="en-IN" sz="3600" b="1" dirty="0">
                <a:latin typeface="Times New Roman" panose="02020603050405020304" pitchFamily="18" charset="0"/>
                <a:cs typeface="Times New Roman" panose="02020603050405020304" pitchFamily="18" charset="0"/>
              </a:rPr>
              <a:t>Dialogue Generation</a:t>
            </a:r>
          </a:p>
          <a:p>
            <a:pPr algn="ctr"/>
            <a:r>
              <a:rPr lang="en-IN" sz="3600" b="1" dirty="0">
                <a:latin typeface="Times New Roman" panose="02020603050405020304" pitchFamily="18" charset="0"/>
                <a:cs typeface="Times New Roman" panose="02020603050405020304" pitchFamily="18" charset="0"/>
              </a:rPr>
              <a:t>Using</a:t>
            </a:r>
          </a:p>
          <a:p>
            <a:pPr algn="ctr"/>
            <a:r>
              <a:rPr lang="en-IN" sz="3600" b="1" dirty="0">
                <a:latin typeface="Times New Roman" panose="02020603050405020304" pitchFamily="18" charset="0"/>
                <a:cs typeface="Times New Roman" panose="02020603050405020304" pitchFamily="18" charset="0"/>
              </a:rPr>
              <a:t>Deep Learning</a:t>
            </a:r>
          </a:p>
        </p:txBody>
      </p:sp>
    </p:spTree>
    <p:extLst>
      <p:ext uri="{BB962C8B-B14F-4D97-AF65-F5344CB8AC3E}">
        <p14:creationId xmlns:p14="http://schemas.microsoft.com/office/powerpoint/2010/main" val="3128560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38583-7018-4DDF-987D-85CA4601C94E}"/>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5FFFE08F-7866-451B-81A9-B7873D72E4CA}"/>
              </a:ext>
            </a:extLst>
          </p:cNvPr>
          <p:cNvSpPr>
            <a:spLocks noGrp="1"/>
          </p:cNvSpPr>
          <p:nvPr>
            <p:ph idx="1"/>
          </p:nvPr>
        </p:nvSpPr>
        <p:spPr/>
        <p:txBody>
          <a:bodyPr/>
          <a:lstStyle/>
          <a:p>
            <a:r>
              <a:rPr lang="en-IN" dirty="0"/>
              <a:t>[1] </a:t>
            </a:r>
            <a:r>
              <a:rPr lang="en-IN" dirty="0" err="1"/>
              <a:t>Jiwei</a:t>
            </a:r>
            <a:r>
              <a:rPr lang="en-IN" dirty="0"/>
              <a:t> Li, Will Monroe, Alan Ritter, Michel Galley, </a:t>
            </a:r>
            <a:r>
              <a:rPr lang="en-IN" dirty="0" err="1"/>
              <a:t>Jianfeng</a:t>
            </a:r>
            <a:r>
              <a:rPr lang="en-IN" dirty="0"/>
              <a:t> Gao and Dan </a:t>
            </a:r>
            <a:r>
              <a:rPr lang="en-IN" dirty="0" err="1"/>
              <a:t>Jurafsky</a:t>
            </a:r>
            <a:r>
              <a:rPr lang="en-IN" dirty="0"/>
              <a:t>, “Deep Reinforcement Learning for Dialogue Generation” 29th Sept 2016 </a:t>
            </a:r>
          </a:p>
          <a:p>
            <a:r>
              <a:rPr lang="en-IN" dirty="0"/>
              <a:t>[2] Oriol </a:t>
            </a:r>
            <a:r>
              <a:rPr lang="en-IN" dirty="0" err="1"/>
              <a:t>Vinyals</a:t>
            </a:r>
            <a:r>
              <a:rPr lang="en-IN" dirty="0"/>
              <a:t>, Quoc V. Le, “A Neural Conversational Model” 22nd July 2015 </a:t>
            </a:r>
          </a:p>
          <a:p>
            <a:r>
              <a:rPr lang="en-IN" dirty="0"/>
              <a:t>[3] Ilya </a:t>
            </a:r>
            <a:r>
              <a:rPr lang="en-IN" dirty="0" err="1"/>
              <a:t>Sutskever</a:t>
            </a:r>
            <a:r>
              <a:rPr lang="en-IN" dirty="0"/>
              <a:t>, Oriol </a:t>
            </a:r>
            <a:r>
              <a:rPr lang="en-IN" dirty="0" err="1"/>
              <a:t>Vinyals</a:t>
            </a:r>
            <a:r>
              <a:rPr lang="en-IN" dirty="0"/>
              <a:t>, Quoc V. Le, “Sequence to Sequence Learning with Neural Networks” 14th Dec 2014</a:t>
            </a:r>
          </a:p>
          <a:p>
            <a:r>
              <a:rPr lang="en-IN" dirty="0"/>
              <a:t>[4] Alex Graves, “Generating Sequences with Recurrent Neural Networks” 5th June 2014 </a:t>
            </a:r>
          </a:p>
        </p:txBody>
      </p:sp>
    </p:spTree>
    <p:extLst>
      <p:ext uri="{BB962C8B-B14F-4D97-AF65-F5344CB8AC3E}">
        <p14:creationId xmlns:p14="http://schemas.microsoft.com/office/powerpoint/2010/main" val="2620489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B3DC0-B558-45D1-9DF4-8AC1BB6834C8}"/>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2D9144D6-DB9F-4BED-9375-7AD23BE2D25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594767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47C8CCB-F95D-4249-92DD-651249D3535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 up of a toy&#10;&#10;Description generated with high confidence">
            <a:extLst>
              <a:ext uri="{FF2B5EF4-FFF2-40B4-BE49-F238E27FC236}">
                <a16:creationId xmlns:a16="http://schemas.microsoft.com/office/drawing/2014/main" id="{3BA51DE5-5135-49A8-9B2D-00737E042D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8600" y="1180993"/>
            <a:ext cx="7188199" cy="4492624"/>
          </a:xfrm>
          <a:prstGeom prst="rect">
            <a:avLst/>
          </a:prstGeom>
          <a:ln>
            <a:noFill/>
          </a:ln>
          <a:effectLst>
            <a:outerShdw blurRad="292100" dist="139700" dir="2700000" algn="tl" rotWithShape="0">
              <a:srgbClr val="333333">
                <a:alpha val="65000"/>
              </a:srgbClr>
            </a:outerShdw>
          </a:effectLst>
        </p:spPr>
      </p:pic>
      <p:sp>
        <p:nvSpPr>
          <p:cNvPr id="2" name="Title 1">
            <a:extLst>
              <a:ext uri="{FF2B5EF4-FFF2-40B4-BE49-F238E27FC236}">
                <a16:creationId xmlns:a16="http://schemas.microsoft.com/office/drawing/2014/main" id="{E025741B-89B5-46F8-A684-BE3E2F111E31}"/>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Objective</a:t>
            </a:r>
          </a:p>
        </p:txBody>
      </p:sp>
      <p:sp>
        <p:nvSpPr>
          <p:cNvPr id="6" name="TextBox 5">
            <a:extLst>
              <a:ext uri="{FF2B5EF4-FFF2-40B4-BE49-F238E27FC236}">
                <a16:creationId xmlns:a16="http://schemas.microsoft.com/office/drawing/2014/main" id="{6D32572D-E388-4E5B-A227-06562A8CCDA4}"/>
              </a:ext>
            </a:extLst>
          </p:cNvPr>
          <p:cNvSpPr txBox="1"/>
          <p:nvPr/>
        </p:nvSpPr>
        <p:spPr>
          <a:xfrm rot="20107407">
            <a:off x="3528039" y="1028580"/>
            <a:ext cx="4338730" cy="646331"/>
          </a:xfrm>
          <a:prstGeom prst="rect">
            <a:avLst/>
          </a:prstGeom>
          <a:noFill/>
        </p:spPr>
        <p:txBody>
          <a:bodyPr wrap="square" rtlCol="0">
            <a:spAutoFit/>
          </a:bodyPr>
          <a:lstStyle/>
          <a:p>
            <a:pPr algn="ctr"/>
            <a:r>
              <a:rPr lang="en-IN" sz="3600" dirty="0">
                <a:solidFill>
                  <a:srgbClr val="FF0000"/>
                </a:solidFill>
              </a:rPr>
              <a:t>To make Dolls Speak</a:t>
            </a:r>
          </a:p>
        </p:txBody>
      </p:sp>
    </p:spTree>
    <p:extLst>
      <p:ext uri="{BB962C8B-B14F-4D97-AF65-F5344CB8AC3E}">
        <p14:creationId xmlns:p14="http://schemas.microsoft.com/office/powerpoint/2010/main" val="1378780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Picture 17" descr="A close up of a clock&#10;&#10;Description generated with high confidence">
            <a:extLst>
              <a:ext uri="{FF2B5EF4-FFF2-40B4-BE49-F238E27FC236}">
                <a16:creationId xmlns:a16="http://schemas.microsoft.com/office/drawing/2014/main" id="{081343A7-62D5-4B03-98B1-FC21E767D5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946" y="1552336"/>
            <a:ext cx="3529109" cy="1623390"/>
          </a:xfrm>
          <a:prstGeom prst="rect">
            <a:avLst/>
          </a:prstGeom>
          <a:ln>
            <a:noFill/>
          </a:ln>
          <a:effectLst>
            <a:outerShdw blurRad="292100" dist="139700" dir="2700000" algn="tl" rotWithShape="0">
              <a:srgbClr val="333333">
                <a:alpha val="65000"/>
              </a:srgbClr>
            </a:outerShdw>
          </a:effectLst>
        </p:spPr>
      </p:pic>
      <p:pic>
        <p:nvPicPr>
          <p:cNvPr id="14" name="Content Placeholder 13">
            <a:extLst>
              <a:ext uri="{FF2B5EF4-FFF2-40B4-BE49-F238E27FC236}">
                <a16:creationId xmlns:a16="http://schemas.microsoft.com/office/drawing/2014/main" id="{8F881320-56DC-4D53-B587-23485820D51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878590" y="476573"/>
            <a:ext cx="2434819" cy="3774916"/>
          </a:xfrm>
          <a:prstGeom prst="rect">
            <a:avLst/>
          </a:prstGeom>
          <a:ln>
            <a:noFill/>
          </a:ln>
          <a:effectLst>
            <a:outerShdw blurRad="292100" dist="139700" dir="2700000" algn="tl" rotWithShape="0">
              <a:srgbClr val="333333">
                <a:alpha val="65000"/>
              </a:srgbClr>
            </a:outerShdw>
          </a:effectLst>
        </p:spPr>
      </p:pic>
      <p:pic>
        <p:nvPicPr>
          <p:cNvPr id="20" name="Picture 19" descr="A picture containing object, clock&#10;&#10;Description generated with very high confidence">
            <a:extLst>
              <a:ext uri="{FF2B5EF4-FFF2-40B4-BE49-F238E27FC236}">
                <a16:creationId xmlns:a16="http://schemas.microsoft.com/office/drawing/2014/main" id="{34B96695-045E-41F0-BFF8-81E8F70FC9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3400" y="1750972"/>
            <a:ext cx="3553968" cy="1226118"/>
          </a:xfrm>
          <a:prstGeom prst="rect">
            <a:avLst/>
          </a:prstGeom>
          <a:ln>
            <a:noFill/>
          </a:ln>
          <a:effectLst>
            <a:outerShdw blurRad="292100" dist="139700" dir="2700000" algn="tl" rotWithShape="0">
              <a:srgbClr val="333333">
                <a:alpha val="65000"/>
              </a:srgbClr>
            </a:outerShdw>
          </a:effectLst>
        </p:spPr>
      </p:pic>
      <p:cxnSp>
        <p:nvCxnSpPr>
          <p:cNvPr id="25" name="Straight Connector 24">
            <a:extLst>
              <a:ext uri="{FF2B5EF4-FFF2-40B4-BE49-F238E27FC236}">
                <a16:creationId xmlns:a16="http://schemas.microsoft.com/office/drawing/2014/main" id="{8F880EF2-DF79-4D9D-8F11-E91D48C7974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75360" y="5778706"/>
            <a:ext cx="10241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A0B5F66-01F0-4721-A06B-64416CE2A754}"/>
              </a:ext>
            </a:extLst>
          </p:cNvPr>
          <p:cNvSpPr>
            <a:spLocks noGrp="1"/>
          </p:cNvSpPr>
          <p:nvPr>
            <p:ph type="title"/>
          </p:nvPr>
        </p:nvSpPr>
        <p:spPr>
          <a:xfrm>
            <a:off x="642996" y="4571216"/>
            <a:ext cx="10906008" cy="1115415"/>
          </a:xfrm>
        </p:spPr>
        <p:txBody>
          <a:bodyPr vert="horz" lIns="91440" tIns="45720" rIns="91440" bIns="45720" rtlCol="0" anchor="b">
            <a:normAutofit/>
          </a:bodyPr>
          <a:lstStyle/>
          <a:p>
            <a:pPr algn="ctr"/>
            <a:r>
              <a:rPr lang="en-US" sz="6000" dirty="0"/>
              <a:t>Introduction RNN</a:t>
            </a:r>
          </a:p>
        </p:txBody>
      </p:sp>
      <p:sp>
        <p:nvSpPr>
          <p:cNvPr id="21" name="TextBox 20">
            <a:extLst>
              <a:ext uri="{FF2B5EF4-FFF2-40B4-BE49-F238E27FC236}">
                <a16:creationId xmlns:a16="http://schemas.microsoft.com/office/drawing/2014/main" id="{0B5CAFCE-B242-4AA6-9AF0-9AB695587978}"/>
              </a:ext>
            </a:extLst>
          </p:cNvPr>
          <p:cNvSpPr txBox="1"/>
          <p:nvPr/>
        </p:nvSpPr>
        <p:spPr>
          <a:xfrm rot="835106">
            <a:off x="858128" y="3836516"/>
            <a:ext cx="4020461" cy="461665"/>
          </a:xfrm>
          <a:prstGeom prst="rect">
            <a:avLst/>
          </a:prstGeom>
          <a:noFill/>
        </p:spPr>
        <p:txBody>
          <a:bodyPr wrap="square" rtlCol="0">
            <a:spAutoFit/>
          </a:bodyPr>
          <a:lstStyle/>
          <a:p>
            <a:pPr algn="ctr"/>
            <a:r>
              <a:rPr lang="en-IN" sz="2400" dirty="0">
                <a:solidFill>
                  <a:schemeClr val="accent6"/>
                </a:solidFill>
              </a:rPr>
              <a:t>The colour of a leaf is </a:t>
            </a:r>
            <a:r>
              <a:rPr lang="en-IN" sz="2400" b="1" dirty="0">
                <a:solidFill>
                  <a:schemeClr val="accent6"/>
                </a:solidFill>
              </a:rPr>
              <a:t>Green.</a:t>
            </a:r>
          </a:p>
        </p:txBody>
      </p:sp>
      <p:sp>
        <p:nvSpPr>
          <p:cNvPr id="22" name="TextBox 21">
            <a:extLst>
              <a:ext uri="{FF2B5EF4-FFF2-40B4-BE49-F238E27FC236}">
                <a16:creationId xmlns:a16="http://schemas.microsoft.com/office/drawing/2014/main" id="{79657E6C-01EF-479A-9FA6-B299816AFBE7}"/>
              </a:ext>
            </a:extLst>
          </p:cNvPr>
          <p:cNvSpPr txBox="1"/>
          <p:nvPr/>
        </p:nvSpPr>
        <p:spPr>
          <a:xfrm rot="20973566">
            <a:off x="7633474" y="3957722"/>
            <a:ext cx="4687117" cy="461665"/>
          </a:xfrm>
          <a:prstGeom prst="rect">
            <a:avLst/>
          </a:prstGeom>
          <a:noFill/>
        </p:spPr>
        <p:txBody>
          <a:bodyPr wrap="none" rtlCol="0">
            <a:spAutoFit/>
          </a:bodyPr>
          <a:lstStyle/>
          <a:p>
            <a:pPr algn="ctr"/>
            <a:r>
              <a:rPr lang="en-IN" sz="2400" dirty="0">
                <a:solidFill>
                  <a:srgbClr val="FF0000"/>
                </a:solidFill>
              </a:rPr>
              <a:t>I am White. The colour of my skin is </a:t>
            </a:r>
          </a:p>
        </p:txBody>
      </p:sp>
    </p:spTree>
    <p:extLst>
      <p:ext uri="{BB962C8B-B14F-4D97-AF65-F5344CB8AC3E}">
        <p14:creationId xmlns:p14="http://schemas.microsoft.com/office/powerpoint/2010/main" val="1770763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AE885FA-583E-488C-A3B2-2647B84A816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0"/>
          </a:xfrm>
          <a:prstGeom prst="rect">
            <a:avLst/>
          </a:prstGeom>
          <a:solidFill>
            <a:srgbClr val="59444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ounded Rectangle 26">
            <a:extLst>
              <a:ext uri="{FF2B5EF4-FFF2-40B4-BE49-F238E27FC236}">
                <a16:creationId xmlns:a16="http://schemas.microsoft.com/office/drawing/2014/main" id="{87B1CEC7-C2CE-4440-A0F7-0BE6B3AADB7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320843"/>
            <a:ext cx="5613569" cy="3930315"/>
          </a:xfrm>
          <a:prstGeom prst="roundRect">
            <a:avLst>
              <a:gd name="adj" fmla="val 0"/>
            </a:avLst>
          </a:prstGeom>
          <a:solidFill>
            <a:srgbClr val="FFFFFF"/>
          </a:solidFill>
          <a:ln w="9525">
            <a:solidFill>
              <a:schemeClr val="bg2"/>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6">
            <a:extLst>
              <a:ext uri="{FF2B5EF4-FFF2-40B4-BE49-F238E27FC236}">
                <a16:creationId xmlns:a16="http://schemas.microsoft.com/office/drawing/2014/main" id="{7B0DBF0B-D7C2-4F15-94AE-31525582459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320843"/>
            <a:ext cx="5613569" cy="3930315"/>
          </a:xfrm>
          <a:prstGeom prst="roundRect">
            <a:avLst>
              <a:gd name="adj" fmla="val 0"/>
            </a:avLst>
          </a:prstGeom>
          <a:solidFill>
            <a:srgbClr val="FFFFFF"/>
          </a:solidFill>
          <a:ln w="9525">
            <a:solidFill>
              <a:schemeClr val="bg2"/>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ell phone&#10;&#10;Description generated with high confidence">
            <a:extLst>
              <a:ext uri="{FF2B5EF4-FFF2-40B4-BE49-F238E27FC236}">
                <a16:creationId xmlns:a16="http://schemas.microsoft.com/office/drawing/2014/main" id="{992DE58B-B87B-4A23-850B-5097CD9E21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3788" y="640080"/>
            <a:ext cx="4389120" cy="3291840"/>
          </a:xfrm>
          <a:prstGeom prst="rect">
            <a:avLst/>
          </a:prstGeom>
        </p:spPr>
      </p:pic>
      <p:pic>
        <p:nvPicPr>
          <p:cNvPr id="7" name="Picture 6" descr="A screenshot of a cell phone&#10;&#10;Description generated with very high confidence">
            <a:extLst>
              <a:ext uri="{FF2B5EF4-FFF2-40B4-BE49-F238E27FC236}">
                <a16:creationId xmlns:a16="http://schemas.microsoft.com/office/drawing/2014/main" id="{87A434C7-AC0D-4E6F-A561-4C5C421C28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4365" y="1906707"/>
            <a:ext cx="4974336" cy="758586"/>
          </a:xfrm>
          <a:prstGeom prst="rect">
            <a:avLst/>
          </a:prstGeom>
        </p:spPr>
      </p:pic>
      <p:sp>
        <p:nvSpPr>
          <p:cNvPr id="2" name="Title 1">
            <a:extLst>
              <a:ext uri="{FF2B5EF4-FFF2-40B4-BE49-F238E27FC236}">
                <a16:creationId xmlns:a16="http://schemas.microsoft.com/office/drawing/2014/main" id="{A2D03E9C-F40C-4281-8B56-3C5AD90EDAF5}"/>
              </a:ext>
            </a:extLst>
          </p:cNvPr>
          <p:cNvSpPr>
            <a:spLocks noGrp="1"/>
          </p:cNvSpPr>
          <p:nvPr>
            <p:ph type="title"/>
          </p:nvPr>
        </p:nvSpPr>
        <p:spPr>
          <a:xfrm>
            <a:off x="1524000" y="4642583"/>
            <a:ext cx="9144000" cy="1099845"/>
          </a:xfrm>
        </p:spPr>
        <p:txBody>
          <a:bodyPr vert="horz" lIns="91440" tIns="45720" rIns="91440" bIns="45720" rtlCol="0" anchor="b">
            <a:normAutofit/>
          </a:bodyPr>
          <a:lstStyle/>
          <a:p>
            <a:pPr algn="ctr"/>
            <a:r>
              <a:rPr lang="en-US" sz="5600"/>
              <a:t>Problems associated with RNN</a:t>
            </a:r>
          </a:p>
        </p:txBody>
      </p:sp>
    </p:spTree>
    <p:extLst>
      <p:ext uri="{BB962C8B-B14F-4D97-AF65-F5344CB8AC3E}">
        <p14:creationId xmlns:p14="http://schemas.microsoft.com/office/powerpoint/2010/main" val="1972226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 up of a map&#10;&#10;Description generated with high confidence">
            <a:extLst>
              <a:ext uri="{FF2B5EF4-FFF2-40B4-BE49-F238E27FC236}">
                <a16:creationId xmlns:a16="http://schemas.microsoft.com/office/drawing/2014/main" id="{E45DB796-DA4D-4530-BBB6-C6AE41B69E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9153" y="1675227"/>
            <a:ext cx="9933694" cy="4394199"/>
          </a:xfrm>
          <a:prstGeom prst="rect">
            <a:avLst/>
          </a:prstGeom>
        </p:spPr>
      </p:pic>
      <p:sp>
        <p:nvSpPr>
          <p:cNvPr id="2" name="Title 1">
            <a:extLst>
              <a:ext uri="{FF2B5EF4-FFF2-40B4-BE49-F238E27FC236}">
                <a16:creationId xmlns:a16="http://schemas.microsoft.com/office/drawing/2014/main" id="{796DF455-6444-408E-B3FD-5E897A548167}"/>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LSTM</a:t>
            </a:r>
          </a:p>
        </p:txBody>
      </p:sp>
    </p:spTree>
    <p:extLst>
      <p:ext uri="{BB962C8B-B14F-4D97-AF65-F5344CB8AC3E}">
        <p14:creationId xmlns:p14="http://schemas.microsoft.com/office/powerpoint/2010/main" val="2210087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A6A78-3F80-4E6C-B2FF-6E6BE0E16FFE}"/>
              </a:ext>
            </a:extLst>
          </p:cNvPr>
          <p:cNvSpPr>
            <a:spLocks noGrp="1"/>
          </p:cNvSpPr>
          <p:nvPr>
            <p:ph type="title"/>
          </p:nvPr>
        </p:nvSpPr>
        <p:spPr/>
        <p:txBody>
          <a:bodyPr/>
          <a:lstStyle/>
          <a:p>
            <a:r>
              <a:rPr lang="en-IN" dirty="0"/>
              <a:t>Work Done</a:t>
            </a:r>
          </a:p>
        </p:txBody>
      </p:sp>
      <p:sp>
        <p:nvSpPr>
          <p:cNvPr id="3" name="Content Placeholder 2">
            <a:extLst>
              <a:ext uri="{FF2B5EF4-FFF2-40B4-BE49-F238E27FC236}">
                <a16:creationId xmlns:a16="http://schemas.microsoft.com/office/drawing/2014/main" id="{585EC40F-9C77-48D4-A877-51401C4777AE}"/>
              </a:ext>
            </a:extLst>
          </p:cNvPr>
          <p:cNvSpPr>
            <a:spLocks noGrp="1"/>
          </p:cNvSpPr>
          <p:nvPr>
            <p:ph idx="1"/>
          </p:nvPr>
        </p:nvSpPr>
        <p:spPr/>
        <p:txBody>
          <a:bodyPr/>
          <a:lstStyle/>
          <a:p>
            <a:pPr marL="514350" indent="-514350">
              <a:buFont typeface="+mj-lt"/>
              <a:buAutoNum type="arabicPeriod"/>
            </a:pPr>
            <a:r>
              <a:rPr lang="en-IN" dirty="0"/>
              <a:t>Understanding why use LSTM and what the gates are for?</a:t>
            </a:r>
          </a:p>
          <a:p>
            <a:pPr marL="514350" indent="-514350">
              <a:buFont typeface="+mj-lt"/>
              <a:buAutoNum type="arabicPeriod"/>
            </a:pPr>
            <a:r>
              <a:rPr lang="en-IN" dirty="0"/>
              <a:t>Implemented LSTM to generate Random Numbers</a:t>
            </a:r>
          </a:p>
          <a:p>
            <a:pPr marL="514350" indent="-514350">
              <a:buFont typeface="+mj-lt"/>
              <a:buAutoNum type="arabicPeriod"/>
            </a:pPr>
            <a:r>
              <a:rPr lang="en-IN" dirty="0"/>
              <a:t>Implemented LSTM using encoder-Decoder to echo sequences of random numbers.</a:t>
            </a:r>
          </a:p>
          <a:p>
            <a:pPr marL="514350" indent="-514350">
              <a:buFont typeface="+mj-lt"/>
              <a:buAutoNum type="arabicPeriod"/>
            </a:pPr>
            <a:endParaRPr lang="en-IN" dirty="0"/>
          </a:p>
        </p:txBody>
      </p:sp>
    </p:spTree>
    <p:extLst>
      <p:ext uri="{BB962C8B-B14F-4D97-AF65-F5344CB8AC3E}">
        <p14:creationId xmlns:p14="http://schemas.microsoft.com/office/powerpoint/2010/main" val="4255334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5E39A796-BE83-48B1-B33F-35C4A32AAB5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9">
            <a:extLst>
              <a:ext uri="{FF2B5EF4-FFF2-40B4-BE49-F238E27FC236}">
                <a16:creationId xmlns:a16="http://schemas.microsoft.com/office/drawing/2014/main" id="{72F84B47-E267-4194-8194-831DB7B5547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solidFill>
            <a:schemeClr val="bg1"/>
          </a:solidFill>
          <a:ln w="9525">
            <a:no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Description generated with high confidence">
            <a:extLst>
              <a:ext uri="{FF2B5EF4-FFF2-40B4-BE49-F238E27FC236}">
                <a16:creationId xmlns:a16="http://schemas.microsoft.com/office/drawing/2014/main" id="{536DD5F1-03F7-45F6-A9A7-B4917A996B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3688" y="1484628"/>
            <a:ext cx="6584098" cy="3739193"/>
          </a:xfrm>
          <a:prstGeom prst="rect">
            <a:avLst/>
          </a:prstGeom>
          <a:effectLst/>
        </p:spPr>
      </p:pic>
      <p:sp>
        <p:nvSpPr>
          <p:cNvPr id="2" name="Title 1">
            <a:extLst>
              <a:ext uri="{FF2B5EF4-FFF2-40B4-BE49-F238E27FC236}">
                <a16:creationId xmlns:a16="http://schemas.microsoft.com/office/drawing/2014/main" id="{1CF53C07-B86A-4D89-87EC-D8C1102C68D5}"/>
              </a:ext>
            </a:extLst>
          </p:cNvPr>
          <p:cNvSpPr>
            <a:spLocks noGrp="1"/>
          </p:cNvSpPr>
          <p:nvPr>
            <p:ph type="title"/>
          </p:nvPr>
        </p:nvSpPr>
        <p:spPr>
          <a:xfrm>
            <a:off x="648929" y="629266"/>
            <a:ext cx="3505495" cy="1622321"/>
          </a:xfrm>
        </p:spPr>
        <p:txBody>
          <a:bodyPr>
            <a:normAutofit/>
          </a:bodyPr>
          <a:lstStyle/>
          <a:p>
            <a:r>
              <a:rPr lang="en-IN"/>
              <a:t>Conclusion</a:t>
            </a:r>
            <a:endParaRPr lang="en-IN" dirty="0"/>
          </a:p>
        </p:txBody>
      </p:sp>
      <p:sp>
        <p:nvSpPr>
          <p:cNvPr id="3" name="Content Placeholder 2">
            <a:extLst>
              <a:ext uri="{FF2B5EF4-FFF2-40B4-BE49-F238E27FC236}">
                <a16:creationId xmlns:a16="http://schemas.microsoft.com/office/drawing/2014/main" id="{6D1FFA03-3DC9-4D68-8B8C-7F4E2878B7F5}"/>
              </a:ext>
            </a:extLst>
          </p:cNvPr>
          <p:cNvSpPr>
            <a:spLocks noGrp="1"/>
          </p:cNvSpPr>
          <p:nvPr>
            <p:ph idx="1"/>
          </p:nvPr>
        </p:nvSpPr>
        <p:spPr>
          <a:xfrm>
            <a:off x="648931" y="2438400"/>
            <a:ext cx="3505494" cy="3785419"/>
          </a:xfrm>
        </p:spPr>
        <p:txBody>
          <a:bodyPr>
            <a:normAutofit/>
          </a:bodyPr>
          <a:lstStyle/>
          <a:p>
            <a:r>
              <a:rPr lang="en-IN" sz="1600"/>
              <a:t>This Project implements the generation of text from an initial seed which can then be extended to a conversation that can be simulated to fit many applications. This is also a subproblem of NLP (Natural Language Processing) where semantics and clarity are the most important concern. But here we rather focus on the generation of the text with least log loss as discussed above. Further work can be added by implementing the simulation to two agent environments and then improve the semantics of the result provided above by further training.</a:t>
            </a:r>
          </a:p>
        </p:txBody>
      </p:sp>
    </p:spTree>
    <p:extLst>
      <p:ext uri="{BB962C8B-B14F-4D97-AF65-F5344CB8AC3E}">
        <p14:creationId xmlns:p14="http://schemas.microsoft.com/office/powerpoint/2010/main" val="1006680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18D5F-4726-4598-977B-8AA5E08A76CE}"/>
              </a:ext>
            </a:extLst>
          </p:cNvPr>
          <p:cNvSpPr>
            <a:spLocks noGrp="1"/>
          </p:cNvSpPr>
          <p:nvPr>
            <p:ph type="title"/>
          </p:nvPr>
        </p:nvSpPr>
        <p:spPr/>
        <p:txBody>
          <a:bodyPr/>
          <a:lstStyle/>
          <a:p>
            <a:r>
              <a:rPr lang="en-IN" dirty="0"/>
              <a:t>Future Work</a:t>
            </a:r>
          </a:p>
        </p:txBody>
      </p:sp>
      <p:sp>
        <p:nvSpPr>
          <p:cNvPr id="3" name="Content Placeholder 2">
            <a:extLst>
              <a:ext uri="{FF2B5EF4-FFF2-40B4-BE49-F238E27FC236}">
                <a16:creationId xmlns:a16="http://schemas.microsoft.com/office/drawing/2014/main" id="{C8EC61D3-EA44-4EB3-9057-BA2E552B48D4}"/>
              </a:ext>
            </a:extLst>
          </p:cNvPr>
          <p:cNvSpPr>
            <a:spLocks noGrp="1"/>
          </p:cNvSpPr>
          <p:nvPr>
            <p:ph idx="1"/>
          </p:nvPr>
        </p:nvSpPr>
        <p:spPr/>
        <p:txBody>
          <a:bodyPr/>
          <a:lstStyle/>
          <a:p>
            <a:r>
              <a:rPr lang="en-IN" dirty="0"/>
              <a:t>We can implement a personal assistant to reply to our queries and thoughts.</a:t>
            </a:r>
          </a:p>
          <a:p>
            <a:r>
              <a:rPr lang="en-IN" dirty="0"/>
              <a:t>The model can also be used to predict audio i.e. next utterance</a:t>
            </a:r>
          </a:p>
          <a:p>
            <a:r>
              <a:rPr lang="en-IN" dirty="0"/>
              <a:t>It can be used to predict the whole song from the initial seed lyrics.</a:t>
            </a:r>
          </a:p>
          <a:p>
            <a:endParaRPr lang="en-IN" dirty="0"/>
          </a:p>
        </p:txBody>
      </p:sp>
    </p:spTree>
    <p:extLst>
      <p:ext uri="{BB962C8B-B14F-4D97-AF65-F5344CB8AC3E}">
        <p14:creationId xmlns:p14="http://schemas.microsoft.com/office/powerpoint/2010/main" val="10706201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1019</TotalTime>
  <Words>305</Words>
  <Application>Microsoft Office PowerPoint</Application>
  <PresentationFormat>Widescreen</PresentationFormat>
  <Paragraphs>26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PowerPoint Presentation</vt:lpstr>
      <vt:lpstr>Contents</vt:lpstr>
      <vt:lpstr>Objective</vt:lpstr>
      <vt:lpstr>Introduction RNN</vt:lpstr>
      <vt:lpstr>Problems associated with RNN</vt:lpstr>
      <vt:lpstr>LSTM</vt:lpstr>
      <vt:lpstr>Work Done</vt:lpstr>
      <vt:lpstr>Conclusion</vt:lpstr>
      <vt:lpstr>Future Work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dc:creator>
  <cp:lastModifiedBy>raghu ram</cp:lastModifiedBy>
  <cp:revision>28</cp:revision>
  <dcterms:created xsi:type="dcterms:W3CDTF">2017-11-15T15:58:01Z</dcterms:created>
  <dcterms:modified xsi:type="dcterms:W3CDTF">2017-11-17T07:26:18Z</dcterms:modified>
</cp:coreProperties>
</file>