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FB808E-21C7-4E49-A0D4-6996FEF6A416}"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46226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B808E-21C7-4E49-A0D4-6996FEF6A416}"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166660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B808E-21C7-4E49-A0D4-6996FEF6A416}"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1B1DA74E-41EE-4F3B-8322-517963DB77A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4739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9FB808E-21C7-4E49-A0D4-6996FEF6A416}"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3163291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9FB808E-21C7-4E49-A0D4-6996FEF6A416}"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1B1DA74E-41EE-4F3B-8322-517963DB77A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997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9FB808E-21C7-4E49-A0D4-6996FEF6A416}"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45779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B808E-21C7-4E49-A0D4-6996FEF6A416}"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377772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B808E-21C7-4E49-A0D4-6996FEF6A416}"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330970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B808E-21C7-4E49-A0D4-6996FEF6A416}"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133553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B808E-21C7-4E49-A0D4-6996FEF6A416}"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94050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FB808E-21C7-4E49-A0D4-6996FEF6A416}"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299502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FB808E-21C7-4E49-A0D4-6996FEF6A416}" type="datetimeFigureOut">
              <a:rPr lang="en-IN" smtClean="0"/>
              <a:t>29-05-2017</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253500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FB808E-21C7-4E49-A0D4-6996FEF6A416}" type="datetimeFigureOut">
              <a:rPr lang="en-IN" smtClean="0"/>
              <a:t>29-05-2017</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271801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B808E-21C7-4E49-A0D4-6996FEF6A416}" type="datetimeFigureOut">
              <a:rPr lang="en-IN" smtClean="0"/>
              <a:t>29-05-2017</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86724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B808E-21C7-4E49-A0D4-6996FEF6A416}"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127720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B808E-21C7-4E49-A0D4-6996FEF6A416}"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1B1DA74E-41EE-4F3B-8322-517963DB77A9}" type="slidenum">
              <a:rPr lang="en-IN" smtClean="0"/>
              <a:t>‹#›</a:t>
            </a:fld>
            <a:endParaRPr lang="en-IN"/>
          </a:p>
        </p:txBody>
      </p:sp>
    </p:spTree>
    <p:extLst>
      <p:ext uri="{BB962C8B-B14F-4D97-AF65-F5344CB8AC3E}">
        <p14:creationId xmlns:p14="http://schemas.microsoft.com/office/powerpoint/2010/main" val="420142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5"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FB808E-21C7-4E49-A0D4-6996FEF6A416}" type="datetimeFigureOut">
              <a:rPr lang="en-IN" smtClean="0"/>
              <a:t>29-05-2017</a:t>
            </a:fld>
            <a:endParaRPr lang="en-IN"/>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1B1DA74E-41EE-4F3B-8322-517963DB77A9}" type="slidenum">
              <a:rPr lang="en-IN" smtClean="0"/>
              <a:t>‹#›</a:t>
            </a:fld>
            <a:endParaRPr lang="en-IN"/>
          </a:p>
        </p:txBody>
      </p:sp>
    </p:spTree>
    <p:extLst>
      <p:ext uri="{BB962C8B-B14F-4D97-AF65-F5344CB8AC3E}">
        <p14:creationId xmlns:p14="http://schemas.microsoft.com/office/powerpoint/2010/main" val="1873469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Event Driven Framework	</a:t>
            </a:r>
            <a:endParaRPr lang="en-IN" dirty="0"/>
          </a:p>
        </p:txBody>
      </p:sp>
    </p:spTree>
    <p:extLst>
      <p:ext uri="{BB962C8B-B14F-4D97-AF65-F5344CB8AC3E}">
        <p14:creationId xmlns:p14="http://schemas.microsoft.com/office/powerpoint/2010/main" val="120486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IN" dirty="0" smtClean="0"/>
              <a:t>To be added</a:t>
            </a:r>
          </a:p>
          <a:p>
            <a:r>
              <a:rPr lang="en-IN" dirty="0" smtClean="0"/>
              <a:t>Suggestions needed for this section</a:t>
            </a:r>
          </a:p>
          <a:p>
            <a:r>
              <a:rPr lang="en-IN" dirty="0" smtClean="0"/>
              <a:t>And corrections for </a:t>
            </a:r>
            <a:r>
              <a:rPr lang="en-IN" smtClean="0"/>
              <a:t>rest sections</a:t>
            </a:r>
            <a:endParaRPr lang="en-IN" dirty="0"/>
          </a:p>
        </p:txBody>
      </p:sp>
    </p:spTree>
    <p:extLst>
      <p:ext uri="{BB962C8B-B14F-4D97-AF65-F5344CB8AC3E}">
        <p14:creationId xmlns:p14="http://schemas.microsoft.com/office/powerpoint/2010/main" val="197054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to be used</a:t>
            </a:r>
            <a:endParaRPr lang="en-IN" dirty="0"/>
          </a:p>
        </p:txBody>
      </p:sp>
      <p:sp>
        <p:nvSpPr>
          <p:cNvPr id="3" name="Content Placeholder 2"/>
          <p:cNvSpPr>
            <a:spLocks noGrp="1"/>
          </p:cNvSpPr>
          <p:nvPr>
            <p:ph idx="1"/>
          </p:nvPr>
        </p:nvSpPr>
        <p:spPr/>
        <p:txBody>
          <a:bodyPr/>
          <a:lstStyle/>
          <a:p>
            <a:r>
              <a:rPr lang="en-IN" dirty="0" smtClean="0"/>
              <a:t>Front-End Development</a:t>
            </a:r>
          </a:p>
          <a:p>
            <a:pPr lvl="1"/>
            <a:r>
              <a:rPr lang="en-IN" dirty="0" smtClean="0"/>
              <a:t>Boot-Strap CSS (Useful for creating Responsive Web Pages for All Devices)</a:t>
            </a:r>
          </a:p>
          <a:p>
            <a:pPr lvl="1"/>
            <a:r>
              <a:rPr lang="en-IN" dirty="0" smtClean="0"/>
              <a:t>Java Script (Useful for Creating Animations and Graphs in the Web App)</a:t>
            </a:r>
          </a:p>
          <a:p>
            <a:pPr lvl="1"/>
            <a:r>
              <a:rPr lang="en-IN" dirty="0" smtClean="0"/>
              <a:t>D3.js (Data Driven Document Framework Useful For Creating Graphs in Real-Time)</a:t>
            </a:r>
            <a:endParaRPr lang="en-IN" dirty="0"/>
          </a:p>
          <a:p>
            <a:r>
              <a:rPr lang="en-IN" dirty="0" smtClean="0"/>
              <a:t>Back-End Development</a:t>
            </a:r>
          </a:p>
          <a:p>
            <a:pPr lvl="1"/>
            <a:r>
              <a:rPr lang="en-IN" dirty="0" smtClean="0"/>
              <a:t>Node.js (Useful for handling the server side of the Web Application)</a:t>
            </a:r>
          </a:p>
          <a:p>
            <a:pPr lvl="1"/>
            <a:r>
              <a:rPr lang="en-IN" b="1" dirty="0" smtClean="0"/>
              <a:t>Apache Kafka </a:t>
            </a:r>
            <a:r>
              <a:rPr lang="en-IN" dirty="0" smtClean="0"/>
              <a:t>(Distributed Streaming Platform Used for Handling Response and Request Queries, Also acts as a Query Processor for an item/Event to be Produced by a Producer and to be Consumed By a Consumer)</a:t>
            </a:r>
          </a:p>
          <a:p>
            <a:pPr lvl="1"/>
            <a:r>
              <a:rPr lang="en-IN" b="1" dirty="0" smtClean="0"/>
              <a:t>Apache Storm </a:t>
            </a:r>
            <a:r>
              <a:rPr lang="en-IN" dirty="0" smtClean="0"/>
              <a:t>(Stream Processing Framework for Real-time Data)</a:t>
            </a:r>
          </a:p>
        </p:txBody>
      </p:sp>
    </p:spTree>
    <p:extLst>
      <p:ext uri="{BB962C8B-B14F-4D97-AF65-F5344CB8AC3E}">
        <p14:creationId xmlns:p14="http://schemas.microsoft.com/office/powerpoint/2010/main" val="90007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About the framework</a:t>
            </a:r>
            <a:endParaRPr lang="en-IN" dirty="0"/>
          </a:p>
        </p:txBody>
      </p:sp>
      <p:sp>
        <p:nvSpPr>
          <p:cNvPr id="3" name="Content Placeholder 2"/>
          <p:cNvSpPr>
            <a:spLocks noGrp="1"/>
          </p:cNvSpPr>
          <p:nvPr>
            <p:ph idx="1"/>
          </p:nvPr>
        </p:nvSpPr>
        <p:spPr/>
        <p:txBody>
          <a:bodyPr>
            <a:normAutofit lnSpcReduction="10000"/>
          </a:bodyPr>
          <a:lstStyle/>
          <a:p>
            <a:r>
              <a:rPr lang="en-IN" dirty="0" smtClean="0"/>
              <a:t>The framework will consist of 3 phases namely</a:t>
            </a:r>
          </a:p>
          <a:p>
            <a:pPr lvl="1"/>
            <a:r>
              <a:rPr lang="en-IN" dirty="0" smtClean="0"/>
              <a:t>Data Fetching phase (*From user to Apache Kafka which will also include Query processing and the use of Stream Processing the real-time data)</a:t>
            </a:r>
          </a:p>
          <a:p>
            <a:pPr lvl="1"/>
            <a:r>
              <a:rPr lang="en-IN" dirty="0" smtClean="0"/>
              <a:t>Data Requests phase (*From Kafka to user i.e. distinguished topic wise)</a:t>
            </a:r>
          </a:p>
          <a:p>
            <a:pPr lvl="1"/>
            <a:r>
              <a:rPr lang="en-IN" dirty="0" smtClean="0"/>
              <a:t>Processing and </a:t>
            </a:r>
            <a:r>
              <a:rPr lang="en-IN" u="sng" dirty="0" smtClean="0"/>
              <a:t>Display phase </a:t>
            </a:r>
            <a:r>
              <a:rPr lang="en-IN" dirty="0" smtClean="0"/>
              <a:t>(*Phase is restricted to user only)</a:t>
            </a:r>
          </a:p>
          <a:p>
            <a:r>
              <a:rPr lang="en-IN" dirty="0" smtClean="0"/>
              <a:t>Data fetching phase constitutes the most part of this Framework. Data will be fetched from pinnacle’s servers. Fetching process is done only on trigger of specific events hence the name Event Driven Framework. </a:t>
            </a:r>
          </a:p>
          <a:p>
            <a:r>
              <a:rPr lang="en-IN" dirty="0" smtClean="0"/>
              <a:t>Data will be </a:t>
            </a:r>
            <a:r>
              <a:rPr lang="en-IN" dirty="0"/>
              <a:t>r</a:t>
            </a:r>
            <a:r>
              <a:rPr lang="en-IN" dirty="0" smtClean="0"/>
              <a:t>equested from Kafka servers which will respond with a distinct topic in which the data from the producer has been classified.</a:t>
            </a:r>
          </a:p>
          <a:p>
            <a:r>
              <a:rPr lang="en-IN" dirty="0" smtClean="0"/>
              <a:t>Processing includes breaking down of data into logs and records and also representing useful information for the dashboard.</a:t>
            </a:r>
            <a:endParaRPr lang="en-IN" dirty="0"/>
          </a:p>
        </p:txBody>
      </p:sp>
    </p:spTree>
    <p:extLst>
      <p:ext uri="{BB962C8B-B14F-4D97-AF65-F5344CB8AC3E}">
        <p14:creationId xmlns:p14="http://schemas.microsoft.com/office/powerpoint/2010/main" val="165998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 End Technologies</a:t>
            </a:r>
            <a:endParaRPr lang="en-IN" dirty="0"/>
          </a:p>
        </p:txBody>
      </p:sp>
      <p:sp>
        <p:nvSpPr>
          <p:cNvPr id="3" name="Content Placeholder 2"/>
          <p:cNvSpPr>
            <a:spLocks noGrp="1"/>
          </p:cNvSpPr>
          <p:nvPr>
            <p:ph idx="1"/>
          </p:nvPr>
        </p:nvSpPr>
        <p:spPr/>
        <p:txBody>
          <a:bodyPr/>
          <a:lstStyle/>
          <a:p>
            <a:r>
              <a:rPr lang="en-IN" dirty="0" smtClean="0"/>
              <a:t>Boot-strap CSS :- CSS will be used to style the user’s view of the dashboard. It basically has containers such that the content inside them will be automatically resized according to the screen width and height.</a:t>
            </a:r>
          </a:p>
          <a:p>
            <a:r>
              <a:rPr lang="en-IN" dirty="0" smtClean="0"/>
              <a:t>JavaScript :- It is versatile as it will be used both in out Front end and Back end. In the front end part JavaScript handles the animation and event handling part to make it easier for Boot-strap CSS. Boot-strap CSS sits on top of a JavaScript layer which is used without the knowledge of the user.</a:t>
            </a:r>
          </a:p>
          <a:p>
            <a:r>
              <a:rPr lang="en-IN" dirty="0" smtClean="0"/>
              <a:t>D3.js :- It is a Data Driven Document framework which will be used for the representation of data in a graphical or pictorial format.</a:t>
            </a:r>
            <a:r>
              <a:rPr lang="en-IN" dirty="0"/>
              <a:t> </a:t>
            </a:r>
            <a:r>
              <a:rPr lang="en-IN" dirty="0" smtClean="0"/>
              <a:t>This can also read data from local system in formats such as .csv, .JSON etc. which can further be used to plot graphs based on the input data.</a:t>
            </a:r>
          </a:p>
        </p:txBody>
      </p:sp>
    </p:spTree>
    <p:extLst>
      <p:ext uri="{BB962C8B-B14F-4D97-AF65-F5344CB8AC3E}">
        <p14:creationId xmlns:p14="http://schemas.microsoft.com/office/powerpoint/2010/main" val="328027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Apache Kafka</a:t>
            </a:r>
            <a:endParaRPr lang="en-IN" dirty="0"/>
          </a:p>
        </p:txBody>
      </p:sp>
      <p:sp>
        <p:nvSpPr>
          <p:cNvPr id="3" name="Content Placeholder 2"/>
          <p:cNvSpPr>
            <a:spLocks noGrp="1"/>
          </p:cNvSpPr>
          <p:nvPr>
            <p:ph idx="1"/>
          </p:nvPr>
        </p:nvSpPr>
        <p:spPr>
          <a:xfrm>
            <a:off x="1014411" y="1816100"/>
            <a:ext cx="10490201" cy="4533900"/>
          </a:xfrm>
        </p:spPr>
        <p:txBody>
          <a:bodyPr/>
          <a:lstStyle/>
          <a:p>
            <a:r>
              <a:rPr lang="en-IN" dirty="0" smtClean="0"/>
              <a:t>We use Apache Kafka as a robust queue which is distributed, can handle high volumes of data and enables us to pass messages from one computer to another.</a:t>
            </a:r>
          </a:p>
          <a:p>
            <a:pPr lvl="7"/>
            <a:r>
              <a:rPr lang="en-IN" sz="1800" dirty="0" smtClean="0"/>
              <a:t>In the picture Kafka cluster will handle all the requests from a consumer.</a:t>
            </a:r>
          </a:p>
          <a:p>
            <a:pPr lvl="7"/>
            <a:r>
              <a:rPr lang="en-IN" sz="1800" dirty="0" smtClean="0"/>
              <a:t>Producer consumer relation can be very messy. Apache </a:t>
            </a:r>
            <a:r>
              <a:rPr lang="en-IN" sz="1800" dirty="0"/>
              <a:t>K</a:t>
            </a:r>
            <a:r>
              <a:rPr lang="en-IN" sz="1800" dirty="0" smtClean="0"/>
              <a:t>afka handles all the message passing as a central unit.</a:t>
            </a:r>
          </a:p>
          <a:p>
            <a:pPr lvl="7"/>
            <a:r>
              <a:rPr lang="en-IN" sz="1800" dirty="0" smtClean="0"/>
              <a:t>We can integrate a </a:t>
            </a:r>
          </a:p>
          <a:p>
            <a:pPr marL="3200400" lvl="7" indent="0">
              <a:buNone/>
            </a:pPr>
            <a:r>
              <a:rPr lang="en-IN" sz="1800" dirty="0" smtClean="0"/>
              <a:t>Stream processor with it</a:t>
            </a:r>
          </a:p>
          <a:p>
            <a:pPr marL="3200400" lvl="7" indent="0">
              <a:buNone/>
            </a:pPr>
            <a:r>
              <a:rPr lang="en-IN" sz="1800" dirty="0" smtClean="0"/>
              <a:t>Which will further streamline</a:t>
            </a:r>
          </a:p>
          <a:p>
            <a:pPr marL="3200400" lvl="7" indent="0">
              <a:buNone/>
            </a:pPr>
            <a:r>
              <a:rPr lang="en-IN" sz="1800" dirty="0" smtClean="0"/>
              <a:t>Out message passing.</a:t>
            </a:r>
          </a:p>
          <a:p>
            <a:pPr marL="3657600" lvl="8" indent="0">
              <a:buNone/>
            </a:pPr>
            <a:endParaRPr lang="en-I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81" y="2551352"/>
            <a:ext cx="3011490" cy="26823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3892549"/>
            <a:ext cx="3644899" cy="2315075"/>
          </a:xfrm>
          <a:prstGeom prst="rect">
            <a:avLst/>
          </a:prstGeom>
        </p:spPr>
      </p:pic>
    </p:spTree>
    <p:extLst>
      <p:ext uri="{BB962C8B-B14F-4D97-AF65-F5344CB8AC3E}">
        <p14:creationId xmlns:p14="http://schemas.microsoft.com/office/powerpoint/2010/main" val="270539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Apache Storm</a:t>
            </a:r>
            <a:endParaRPr lang="en-IN" dirty="0"/>
          </a:p>
        </p:txBody>
      </p:sp>
      <p:sp>
        <p:nvSpPr>
          <p:cNvPr id="3" name="Content Placeholder 2"/>
          <p:cNvSpPr>
            <a:spLocks noGrp="1"/>
          </p:cNvSpPr>
          <p:nvPr>
            <p:ph idx="1"/>
          </p:nvPr>
        </p:nvSpPr>
        <p:spPr>
          <a:xfrm>
            <a:off x="2592926" y="1905000"/>
            <a:ext cx="8915400" cy="4305300"/>
          </a:xfrm>
        </p:spPr>
        <p:txBody>
          <a:bodyPr>
            <a:normAutofit lnSpcReduction="10000"/>
          </a:bodyPr>
          <a:lstStyle/>
          <a:p>
            <a:r>
              <a:rPr lang="en-IN" dirty="0" smtClean="0"/>
              <a:t>It is a system which has distributed real time abilities i.e. we can execute all kinds of manipulations on real-time data in parallel.</a:t>
            </a:r>
          </a:p>
          <a:p>
            <a:r>
              <a:rPr lang="en-IN" dirty="0" smtClean="0"/>
              <a:t>The data flow in our system will go as follows</a:t>
            </a:r>
          </a:p>
          <a:p>
            <a:pPr marL="0" indent="0">
              <a:buNone/>
            </a:pPr>
            <a:r>
              <a:rPr lang="en-IN" dirty="0" smtClean="0"/>
              <a:t>	</a:t>
            </a:r>
            <a:r>
              <a:rPr lang="en-IN" sz="2000" b="1" dirty="0" smtClean="0"/>
              <a:t>real-time-system </a:t>
            </a:r>
            <a:r>
              <a:rPr lang="en-IN" sz="2000" b="1" smtClean="0">
                <a:sym typeface="Wingdings" panose="05000000000000000000" pitchFamily="2" charset="2"/>
              </a:rPr>
              <a:t></a:t>
            </a:r>
            <a:r>
              <a:rPr lang="en-IN" sz="2000" b="1" smtClean="0"/>
              <a:t> </a:t>
            </a:r>
            <a:r>
              <a:rPr lang="en-IN" sz="2000" b="1" smtClean="0"/>
              <a:t>Storm </a:t>
            </a:r>
            <a:r>
              <a:rPr lang="en-IN" sz="2000" b="1" dirty="0" smtClean="0">
                <a:sym typeface="Wingdings" panose="05000000000000000000" pitchFamily="2" charset="2"/>
              </a:rPr>
              <a:t></a:t>
            </a:r>
            <a:r>
              <a:rPr lang="en-IN" sz="2000" b="1" dirty="0" smtClean="0"/>
              <a:t> </a:t>
            </a:r>
            <a:r>
              <a:rPr lang="en-IN" sz="2000" b="1" dirty="0" smtClean="0"/>
              <a:t>Kafka</a:t>
            </a:r>
            <a:r>
              <a:rPr lang="en-IN" sz="2000" b="1" dirty="0" smtClean="0">
                <a:sym typeface="Wingdings" panose="05000000000000000000" pitchFamily="2" charset="2"/>
              </a:rPr>
              <a:t></a:t>
            </a:r>
            <a:r>
              <a:rPr lang="en-IN" sz="2000" b="1" dirty="0" smtClean="0"/>
              <a:t> </a:t>
            </a:r>
            <a:r>
              <a:rPr lang="en-IN" sz="2000" b="1" dirty="0" smtClean="0"/>
              <a:t>MySQL </a:t>
            </a:r>
            <a:r>
              <a:rPr lang="en-IN" sz="2000" b="1" dirty="0" smtClean="0">
                <a:sym typeface="Wingdings" panose="05000000000000000000" pitchFamily="2" charset="2"/>
              </a:rPr>
              <a:t> D3.js  Web App</a:t>
            </a:r>
          </a:p>
          <a:p>
            <a:pPr lvl="3"/>
            <a:r>
              <a:rPr lang="en-IN" sz="1800" dirty="0" smtClean="0">
                <a:sym typeface="Wingdings" panose="05000000000000000000" pitchFamily="2" charset="2"/>
              </a:rPr>
              <a:t>Storm is fault tolerant also which is also an advantage here. It consumes data from sources (Spouts) and passes it to pipelines (Bolts). We need to combine both of them to make a topology which is a graph with different nodes.</a:t>
            </a:r>
          </a:p>
          <a:p>
            <a:pPr lvl="4"/>
            <a:r>
              <a:rPr lang="en-IN" sz="1800" dirty="0" smtClean="0"/>
              <a:t>Each node in storm executes in parallel we can also decide the amount of parallelism we want for each node then storm will execute them in a multi-threading environment across the cluster to do the execution.</a:t>
            </a:r>
          </a:p>
          <a:p>
            <a:pPr lvl="4"/>
            <a:r>
              <a:rPr lang="en-IN" sz="1800" dirty="0" smtClean="0"/>
              <a:t>Storm uses </a:t>
            </a:r>
            <a:r>
              <a:rPr lang="en-IN" sz="1800" b="1" dirty="0" smtClean="0"/>
              <a:t>Tuples </a:t>
            </a:r>
            <a:r>
              <a:rPr lang="en-IN" sz="1800" dirty="0" smtClean="0"/>
              <a:t>as its data type so we have to send and receive data in this format.</a:t>
            </a:r>
            <a:endParaRPr lang="en-IN"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0" y="3793811"/>
            <a:ext cx="3562063" cy="2743085"/>
          </a:xfrm>
          <a:prstGeom prst="rect">
            <a:avLst/>
          </a:prstGeom>
        </p:spPr>
      </p:pic>
    </p:spTree>
    <p:extLst>
      <p:ext uri="{BB962C8B-B14F-4D97-AF65-F5344CB8AC3E}">
        <p14:creationId xmlns:p14="http://schemas.microsoft.com/office/powerpoint/2010/main" val="200149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a:t>
            </a:r>
            <a:endParaRPr lang="en-IN" dirty="0"/>
          </a:p>
        </p:txBody>
      </p:sp>
      <p:sp>
        <p:nvSpPr>
          <p:cNvPr id="3" name="Content Placeholder 2"/>
          <p:cNvSpPr>
            <a:spLocks noGrp="1"/>
          </p:cNvSpPr>
          <p:nvPr>
            <p:ph idx="1"/>
          </p:nvPr>
        </p:nvSpPr>
        <p:spPr>
          <a:xfrm>
            <a:off x="838200" y="1384300"/>
            <a:ext cx="10934700" cy="5105400"/>
          </a:xfrm>
        </p:spPr>
        <p:txBody>
          <a:bodyPr/>
          <a:lstStyle/>
          <a:p>
            <a:r>
              <a:rPr lang="en-IN" dirty="0" smtClean="0"/>
              <a:t>Since this web app will be built on a specific system simulating the same environment wherever this app is being used is very difficult.</a:t>
            </a:r>
          </a:p>
          <a:p>
            <a:r>
              <a:rPr lang="en-IN" dirty="0" smtClean="0"/>
              <a:t>Hence we use Docker for pushing the image of this web app on docker.io.</a:t>
            </a:r>
          </a:p>
          <a:p>
            <a:r>
              <a:rPr lang="en-IN" b="1" dirty="0" smtClean="0"/>
              <a:t>Problem Associated:- </a:t>
            </a:r>
            <a:r>
              <a:rPr lang="en-IN" dirty="0" smtClean="0"/>
              <a:t>Docker runs on top of a Linux machine but all users wont have that. Solving the problem we can install a virtual machine as to run the Docker image.</a:t>
            </a:r>
          </a:p>
          <a:p>
            <a:pPr lvl="8"/>
            <a:r>
              <a:rPr lang="en-IN" sz="1800" dirty="0" smtClean="0"/>
              <a:t>Advantages with it are unlimited. When we pull the Docker image all the libraries and frameworks related with the application are also fetched so no need to download any additional libraries or frameworks.</a:t>
            </a:r>
          </a:p>
          <a:p>
            <a:pPr lvl="8"/>
            <a:r>
              <a:rPr lang="en-IN" sz="1800" dirty="0" smtClean="0"/>
              <a:t>Also the same Web App can have multiple instances on the same machine until all resources on our virtual machine are exhausted.</a:t>
            </a:r>
          </a:p>
          <a:p>
            <a:pPr marL="0" indent="0">
              <a:buNone/>
            </a:pP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26" y="3378200"/>
            <a:ext cx="4013199" cy="2908300"/>
          </a:xfrm>
          <a:prstGeom prst="rect">
            <a:avLst/>
          </a:prstGeom>
        </p:spPr>
      </p:pic>
    </p:spTree>
    <p:extLst>
      <p:ext uri="{BB962C8B-B14F-4D97-AF65-F5344CB8AC3E}">
        <p14:creationId xmlns:p14="http://schemas.microsoft.com/office/powerpoint/2010/main" val="265207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288</TotalTime>
  <Words>678</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Event Driven Framework </vt:lpstr>
      <vt:lpstr>Introduction </vt:lpstr>
      <vt:lpstr>Technologies to be used</vt:lpstr>
      <vt:lpstr>Description About the framework</vt:lpstr>
      <vt:lpstr>Front End Technologies</vt:lpstr>
      <vt:lpstr>Apache Kafka</vt:lpstr>
      <vt:lpstr>Apache Storm</vt:lpstr>
      <vt:lpstr>Docker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Driven Framework </dc:title>
  <dc:creator>raghu ram</dc:creator>
  <cp:lastModifiedBy>raghu ram</cp:lastModifiedBy>
  <cp:revision>18</cp:revision>
  <dcterms:created xsi:type="dcterms:W3CDTF">2017-05-27T13:47:23Z</dcterms:created>
  <dcterms:modified xsi:type="dcterms:W3CDTF">2017-05-29T11:55:23Z</dcterms:modified>
</cp:coreProperties>
</file>