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reddy piduru" userId="85c87591c65c6ad4" providerId="LiveId" clId="{B0AC3636-2FD2-4C23-9E28-E65D7A76A2E6}"/>
    <pc:docChg chg="custSel modSld">
      <pc:chgData name="tejareddy piduru" userId="85c87591c65c6ad4" providerId="LiveId" clId="{B0AC3636-2FD2-4C23-9E28-E65D7A76A2E6}" dt="2024-10-21T03:10:32.943" v="20" actId="313"/>
      <pc:docMkLst>
        <pc:docMk/>
      </pc:docMkLst>
      <pc:sldChg chg="modNotesTx">
        <pc:chgData name="tejareddy piduru" userId="85c87591c65c6ad4" providerId="LiveId" clId="{B0AC3636-2FD2-4C23-9E28-E65D7A76A2E6}" dt="2024-10-21T03:10:32.943" v="20" actId="313"/>
        <pc:sldMkLst>
          <pc:docMk/>
          <pc:sldMk cId="387597871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67E25-7CB2-409E-A2D8-D1C3C170E9B6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498AA-399A-4331-AB1D-FBC3E9CD9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28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Layered architecture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498AA-399A-4331-AB1D-FBC3E9CD9F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72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498AA-399A-4331-AB1D-FBC3E9CD9F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50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632F-990E-B7BD-78D7-F905B2EC9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132CD5-7C07-249B-4E04-9A2ACB31E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46EF-BB00-B1A1-E634-F2ED9FEA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BE9-D724-8D94-5B85-69A467EF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BDB9-0A9D-1872-D04B-A5E99F99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9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024-CE64-2FE3-9CE0-2ACBC341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8906D-18EC-C9D6-9D71-E405E597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3AD70-2B20-C2D2-8AF3-CBF9909C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E1121-9323-6DF9-DF69-DE317758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CCC7F-20A1-558F-089A-E1620183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02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4E14-0345-A4C7-D3B8-8CB0FBBC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5DFFA-6628-3292-D53D-8C7CEA2B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37B1-5E3C-3CD1-F111-5AFF5EA1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5B9D-8E5E-2E4C-5EA2-C3CEDF7E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A413C-A81B-FCC3-721F-A765B172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BB65-ECDA-7A9E-645D-D32D4FF9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D9F9-4179-4D79-9CEC-54E18527E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F7BD-92A6-C76F-C6D6-427FDBB1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B969-C937-CE15-A538-8AA87C13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9E7F-BC62-1CBA-2DF3-BE0976F2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E43-8F3A-908A-88DD-EE94FE0D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D3BE-3E91-5844-5D7F-F28984A96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4D69-7CDE-ECA9-EFD3-F6481EF7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743AF-3C66-E0DD-2719-9D664B19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F31B-029E-DE39-C6E2-C7B6D5C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409C-AC8E-A0F2-4448-E052B17E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04CF-3380-43AB-C063-8D7E4DB2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5F234-7555-3116-FAD3-E7D7359D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881F-29D1-7FC2-CE14-F8946FDF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B9ED-5920-79C9-9D06-25F8452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160A-BC65-FD86-0915-908D9BC5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44BB-ED89-186E-527D-2DF3F5451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2FC06-1FDB-8F1C-E0B4-177874DE9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F514F-E8A6-8EAB-135B-B2B6E101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2FEA91-0C6F-EAF3-113F-A33E402EE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7B9DC-7AFE-C358-E411-374F75E3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FDD80-F909-5C79-DEA7-A247DA4B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AAA0-0D6E-B435-E239-BA13A05D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45654D-08B3-5292-60A5-04966A81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39F9-34FA-536E-1026-B7D0F3F6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673B4-5A7F-41C8-A60F-F4A64A3C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63BB5-BAA4-25F6-0C60-6A35F5CB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8231-8146-2648-8B3A-93CE201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9849E-8728-BABE-0D54-EFCFC7DB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5B9FC-4208-03C7-CF73-63A2A2C9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C2ACE-C332-5197-0EB1-AC251590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46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4000-E37A-07DE-8A9D-A1A91F68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D00B-A1D5-E914-747B-935F7880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74725-BAEE-3DD0-9399-C49AF9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D8C6-9548-7B34-5BB8-B7095660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3D74E-1965-5EF3-F17D-2F3F48C6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7B2FC-206C-29C0-7384-C7089FE8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4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E0DA-92EB-5938-2D73-3C7A96F1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106D9-5D7F-4C14-FC1C-E3643728D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F49BB-9C1B-CA29-1E3F-4C8D9FEF2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9C660-1DA4-ED62-434B-235BD856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5601-3609-C904-83EF-8D24437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3D32-F660-85A2-9EEF-7B38379D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2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F34FA-227A-47F9-F0D5-29F0AEF9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E8683-4C8D-DF11-D2E2-D5A8DDC64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C53B1-EA1D-C054-BC63-0477A89D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47432-0A92-4016-B59F-D77DD33B190C}" type="datetimeFigureOut">
              <a:rPr lang="en-IN" smtClean="0"/>
              <a:t>21-10-2024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09540-1016-9410-A43B-8810247C5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F69F-1729-B21F-2952-3E5FD10D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6D51E-18FF-422C-A03A-7E2FD9E73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7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9.jpeg"/><Relationship Id="rId4" Type="http://schemas.openxmlformats.org/officeDocument/2006/relationships/image" Target="../media/image15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CC4069E-B5A2-CDE7-C019-68337173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983" y="6042367"/>
            <a:ext cx="1325142" cy="647965"/>
          </a:xfrm>
          <a:prstGeom prst="rect">
            <a:avLst/>
          </a:prstGeom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50A561E5-7604-746D-8C37-13F8425C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47" y="6114467"/>
            <a:ext cx="595312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C21653DD-D065-7FEB-3A6C-A194E0CC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81" y="6114467"/>
            <a:ext cx="595312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CBB1E9-A5AB-44A4-87CA-747AD5727016}"/>
              </a:ext>
            </a:extLst>
          </p:cNvPr>
          <p:cNvCxnSpPr/>
          <p:nvPr/>
        </p:nvCxnSpPr>
        <p:spPr>
          <a:xfrm>
            <a:off x="589280" y="5594958"/>
            <a:ext cx="10911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46467F-3B6A-6B88-27DA-0E1148D7CD57}"/>
              </a:ext>
            </a:extLst>
          </p:cNvPr>
          <p:cNvSpPr txBox="1"/>
          <p:nvPr/>
        </p:nvSpPr>
        <p:spPr>
          <a:xfrm>
            <a:off x="7485778" y="254873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C256C-80A3-1D9B-3BCF-D40C5D66A026}"/>
              </a:ext>
            </a:extLst>
          </p:cNvPr>
          <p:cNvSpPr txBox="1"/>
          <p:nvPr/>
        </p:nvSpPr>
        <p:spPr>
          <a:xfrm>
            <a:off x="10004874" y="262613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14FFA7-B754-D3C1-BD1D-1D63145B0E1E}"/>
              </a:ext>
            </a:extLst>
          </p:cNvPr>
          <p:cNvGrpSpPr/>
          <p:nvPr/>
        </p:nvGrpSpPr>
        <p:grpSpPr>
          <a:xfrm>
            <a:off x="321945" y="254000"/>
            <a:ext cx="1618615" cy="5161946"/>
            <a:chOff x="321945" y="254000"/>
            <a:chExt cx="1618615" cy="516194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22ED3BC-CFB4-CE75-3E1B-53BBC2C7D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830" y="3281045"/>
              <a:ext cx="866775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FED43C9-8BDF-2CCB-6A12-A2482B28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945" y="1889760"/>
              <a:ext cx="9525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F5EFB2-CFFD-D9CD-3C37-365383C49988}"/>
                </a:ext>
              </a:extLst>
            </p:cNvPr>
            <p:cNvCxnSpPr>
              <a:cxnSpLocks/>
            </p:cNvCxnSpPr>
            <p:nvPr/>
          </p:nvCxnSpPr>
          <p:spPr>
            <a:xfrm>
              <a:off x="1940560" y="519946"/>
              <a:ext cx="0" cy="489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40ADFD-4C0D-BB23-8B25-604AD57EAD44}"/>
                </a:ext>
              </a:extLst>
            </p:cNvPr>
            <p:cNvSpPr txBox="1"/>
            <p:nvPr/>
          </p:nvSpPr>
          <p:spPr>
            <a:xfrm>
              <a:off x="448310" y="254000"/>
              <a:ext cx="1045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</a:t>
              </a:r>
              <a:endParaRPr lang="en-IN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E79FAF-CF7C-20BF-687C-08F11ED3DCF5}"/>
                </a:ext>
              </a:extLst>
            </p:cNvPr>
            <p:cNvCxnSpPr/>
            <p:nvPr/>
          </p:nvCxnSpPr>
          <p:spPr>
            <a:xfrm>
              <a:off x="509270" y="629286"/>
              <a:ext cx="91313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FEE5A23-5AEA-457E-3328-0119E69C20D4}"/>
              </a:ext>
            </a:extLst>
          </p:cNvPr>
          <p:cNvGrpSpPr/>
          <p:nvPr/>
        </p:nvGrpSpPr>
        <p:grpSpPr>
          <a:xfrm>
            <a:off x="2087245" y="254000"/>
            <a:ext cx="2606675" cy="5152659"/>
            <a:chOff x="2087245" y="254000"/>
            <a:chExt cx="2606675" cy="5152659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6F903199-6D98-8262-7115-3E03ADB11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245" y="2543810"/>
              <a:ext cx="2222738" cy="1258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8CDD25-0DB5-743E-765C-2152B0543CD2}"/>
                </a:ext>
              </a:extLst>
            </p:cNvPr>
            <p:cNvCxnSpPr>
              <a:cxnSpLocks/>
            </p:cNvCxnSpPr>
            <p:nvPr/>
          </p:nvCxnSpPr>
          <p:spPr>
            <a:xfrm>
              <a:off x="4693920" y="510659"/>
              <a:ext cx="0" cy="489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B1AD7FA-695A-E53B-00D1-595155856109}"/>
                </a:ext>
              </a:extLst>
            </p:cNvPr>
            <p:cNvSpPr txBox="1"/>
            <p:nvPr/>
          </p:nvSpPr>
          <p:spPr>
            <a:xfrm>
              <a:off x="2668905" y="254000"/>
              <a:ext cx="1671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Transcription</a:t>
              </a:r>
              <a:endParaRPr lang="en-IN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CCAED5-6563-AC76-8D4F-BCD62C03F9CD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90" y="619126"/>
              <a:ext cx="15756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556AB3B-EFB5-8122-395E-F64088366DE3}"/>
              </a:ext>
            </a:extLst>
          </p:cNvPr>
          <p:cNvGrpSpPr/>
          <p:nvPr/>
        </p:nvGrpSpPr>
        <p:grpSpPr>
          <a:xfrm>
            <a:off x="5041540" y="254873"/>
            <a:ext cx="2233997" cy="5153694"/>
            <a:chOff x="5041540" y="254873"/>
            <a:chExt cx="2233997" cy="5153694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4F7B85C5-2756-A336-427C-E41921199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778" y="781686"/>
              <a:ext cx="8477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FD0B9079-5DEB-58F8-314E-099E2F31A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5738" y="1724658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C1612251-59DF-C998-8DDA-87841B212E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95"/>
            <a:stretch/>
          </p:blipFill>
          <p:spPr bwMode="auto">
            <a:xfrm>
              <a:off x="5286132" y="2930528"/>
              <a:ext cx="1396486" cy="114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127690CB-8EA2-C3F8-7A8D-47D9587EF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8778" y="4464688"/>
              <a:ext cx="847725" cy="84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6C002A-37AE-099E-5DA2-267F2520BD8E}"/>
                </a:ext>
              </a:extLst>
            </p:cNvPr>
            <p:cNvCxnSpPr>
              <a:cxnSpLocks/>
            </p:cNvCxnSpPr>
            <p:nvPr/>
          </p:nvCxnSpPr>
          <p:spPr>
            <a:xfrm>
              <a:off x="7275537" y="512567"/>
              <a:ext cx="0" cy="489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C77AE3-6832-880E-5332-A5E1779A2420}"/>
                </a:ext>
              </a:extLst>
            </p:cNvPr>
            <p:cNvSpPr txBox="1"/>
            <p:nvPr/>
          </p:nvSpPr>
          <p:spPr>
            <a:xfrm>
              <a:off x="5041540" y="254873"/>
              <a:ext cx="1671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Processing</a:t>
              </a:r>
              <a:endParaRPr lang="en-IN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EDDF044-32BE-B9A1-9204-E26F8E09F710}"/>
                </a:ext>
              </a:extLst>
            </p:cNvPr>
            <p:cNvCxnSpPr>
              <a:cxnSpLocks/>
            </p:cNvCxnSpPr>
            <p:nvPr/>
          </p:nvCxnSpPr>
          <p:spPr>
            <a:xfrm>
              <a:off x="5223510" y="629286"/>
              <a:ext cx="130982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8822D98-2E2C-1095-6BCF-9055E79170BF}"/>
              </a:ext>
            </a:extLst>
          </p:cNvPr>
          <p:cNvGrpSpPr/>
          <p:nvPr/>
        </p:nvGrpSpPr>
        <p:grpSpPr>
          <a:xfrm>
            <a:off x="7658767" y="498101"/>
            <a:ext cx="2044033" cy="4896000"/>
            <a:chOff x="7658767" y="498101"/>
            <a:chExt cx="2044033" cy="4896000"/>
          </a:xfrm>
        </p:grpSpPr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5A3B60EE-E088-88EC-87F5-CCBC48970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68" y="857885"/>
              <a:ext cx="1297895" cy="1685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>
              <a:extLst>
                <a:ext uri="{FF2B5EF4-FFF2-40B4-BE49-F238E27FC236}">
                  <a16:creationId xmlns:a16="http://schemas.microsoft.com/office/drawing/2014/main" id="{5571ED0B-C5D1-6034-69BC-6614609DC7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8767" y="3173096"/>
              <a:ext cx="1396486" cy="15208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4EF7587-734C-62DC-9ACA-E7805CA664CE}"/>
                </a:ext>
              </a:extLst>
            </p:cNvPr>
            <p:cNvCxnSpPr>
              <a:cxnSpLocks/>
            </p:cNvCxnSpPr>
            <p:nvPr/>
          </p:nvCxnSpPr>
          <p:spPr>
            <a:xfrm>
              <a:off x="9702800" y="498101"/>
              <a:ext cx="0" cy="4896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DF71072-EF4C-52B4-0049-395AB1205994}"/>
                </a:ext>
              </a:extLst>
            </p:cNvPr>
            <p:cNvCxnSpPr>
              <a:cxnSpLocks/>
            </p:cNvCxnSpPr>
            <p:nvPr/>
          </p:nvCxnSpPr>
          <p:spPr>
            <a:xfrm>
              <a:off x="7877993" y="619126"/>
              <a:ext cx="91324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9560C-B782-84B2-520E-FE0DE1371385}"/>
              </a:ext>
            </a:extLst>
          </p:cNvPr>
          <p:cNvGrpSpPr/>
          <p:nvPr/>
        </p:nvGrpSpPr>
        <p:grpSpPr>
          <a:xfrm>
            <a:off x="9974394" y="619126"/>
            <a:ext cx="1435286" cy="3254376"/>
            <a:chOff x="9974394" y="619126"/>
            <a:chExt cx="1435286" cy="3254376"/>
          </a:xfrm>
        </p:grpSpPr>
        <p:pic>
          <p:nvPicPr>
            <p:cNvPr id="1056" name="Picture 32">
              <a:extLst>
                <a:ext uri="{FF2B5EF4-FFF2-40B4-BE49-F238E27FC236}">
                  <a16:creationId xmlns:a16="http://schemas.microsoft.com/office/drawing/2014/main" id="{4658DB96-9941-741E-F8FF-8A5673CE68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4394" y="2352677"/>
              <a:ext cx="1344164" cy="1520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42B804-0BEE-9C3A-8155-D6CF93442EF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5913" y="619126"/>
              <a:ext cx="112376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F34077-5E9A-B4BE-F8EF-63CCE4ECC235}"/>
              </a:ext>
            </a:extLst>
          </p:cNvPr>
          <p:cNvGrpSpPr/>
          <p:nvPr/>
        </p:nvGrpSpPr>
        <p:grpSpPr>
          <a:xfrm>
            <a:off x="5230257" y="5633812"/>
            <a:ext cx="1671558" cy="369332"/>
            <a:chOff x="5230257" y="5633812"/>
            <a:chExt cx="167155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AE1ABF9-9524-6F66-6991-A37B2820BC39}"/>
                </a:ext>
              </a:extLst>
            </p:cNvPr>
            <p:cNvSpPr txBox="1"/>
            <p:nvPr/>
          </p:nvSpPr>
          <p:spPr>
            <a:xfrm>
              <a:off x="5230257" y="5633812"/>
              <a:ext cx="1671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Consumers</a:t>
              </a:r>
              <a:endParaRPr lang="en-IN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0EDFA6-97D2-4CBD-78C7-0FA4DE50601F}"/>
                </a:ext>
              </a:extLst>
            </p:cNvPr>
            <p:cNvCxnSpPr>
              <a:cxnSpLocks/>
            </p:cNvCxnSpPr>
            <p:nvPr/>
          </p:nvCxnSpPr>
          <p:spPr>
            <a:xfrm>
              <a:off x="5374255" y="5972030"/>
              <a:ext cx="14532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597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30BD-9BD7-0D5E-BDB7-57EDC8B9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7137705-7DFC-807C-1BC7-434A7CA0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" y="3281045"/>
            <a:ext cx="8667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CCCB70-F859-B948-7A8B-46167B99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" y="1889760"/>
            <a:ext cx="952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6931C4-DBE4-928D-7436-DC93FB59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45" y="2543810"/>
            <a:ext cx="2222738" cy="125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4A9DFA-68D9-C7D1-A93B-2CC43299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78" y="781686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93C41B-2E8A-643B-FB38-B6B183BB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38" y="1724658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72DB2E82-400A-075E-362E-29874EA7D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95"/>
          <a:stretch/>
        </p:blipFill>
        <p:spPr bwMode="auto">
          <a:xfrm>
            <a:off x="5286132" y="2930528"/>
            <a:ext cx="1396486" cy="114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702409CD-08B0-2199-8323-2D4632B8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778" y="4464688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5638A67F-06D0-8220-B994-31FE2883B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68" y="857885"/>
            <a:ext cx="1297895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CA79404B-C71C-485A-94DA-8930A9E8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67" y="3173096"/>
            <a:ext cx="1396486" cy="15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EC9FFA3B-B0BE-A2E0-CC5D-03DD8ADB4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394" y="2352677"/>
            <a:ext cx="1344164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568C82-3D1C-CA34-3DC1-E0C1A83959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9983" y="6042367"/>
            <a:ext cx="1325142" cy="647965"/>
          </a:xfrm>
          <a:prstGeom prst="rect">
            <a:avLst/>
          </a:prstGeom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0FF6E178-1B1C-9141-F454-D21CA9D9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47" y="6114467"/>
            <a:ext cx="595312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FFB4029A-A159-7BB8-4E34-FF9CB1C6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881" y="6114467"/>
            <a:ext cx="595312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CAE9F6-BBA3-BFE6-C00F-41E20F7D6D8D}"/>
              </a:ext>
            </a:extLst>
          </p:cNvPr>
          <p:cNvSpPr txBox="1"/>
          <p:nvPr/>
        </p:nvSpPr>
        <p:spPr>
          <a:xfrm>
            <a:off x="448310" y="304800"/>
            <a:ext cx="10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4CEB5-5302-787B-53C4-72E203B1FC86}"/>
              </a:ext>
            </a:extLst>
          </p:cNvPr>
          <p:cNvSpPr txBox="1"/>
          <p:nvPr/>
        </p:nvSpPr>
        <p:spPr>
          <a:xfrm>
            <a:off x="2668905" y="304800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Transcription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621677-4C7C-99D5-D8F2-9CFDD43AB17A}"/>
              </a:ext>
            </a:extLst>
          </p:cNvPr>
          <p:cNvSpPr txBox="1"/>
          <p:nvPr/>
        </p:nvSpPr>
        <p:spPr>
          <a:xfrm>
            <a:off x="5041540" y="305673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Processing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DAF960-DD10-5819-B33E-3FE27009E5BC}"/>
              </a:ext>
            </a:extLst>
          </p:cNvPr>
          <p:cNvSpPr txBox="1"/>
          <p:nvPr/>
        </p:nvSpPr>
        <p:spPr>
          <a:xfrm>
            <a:off x="7485778" y="305673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F3EFE7-7201-CBF4-92B3-9AC2B5C25BDE}"/>
              </a:ext>
            </a:extLst>
          </p:cNvPr>
          <p:cNvSpPr txBox="1"/>
          <p:nvPr/>
        </p:nvSpPr>
        <p:spPr>
          <a:xfrm>
            <a:off x="10004874" y="313413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7F1741-8811-CEA7-5AB2-A148643D5514}"/>
              </a:ext>
            </a:extLst>
          </p:cNvPr>
          <p:cNvSpPr txBox="1"/>
          <p:nvPr/>
        </p:nvSpPr>
        <p:spPr>
          <a:xfrm>
            <a:off x="5230257" y="5633812"/>
            <a:ext cx="167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Consumers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0D81EE-3115-DAD1-739F-16E1F83F8857}"/>
              </a:ext>
            </a:extLst>
          </p:cNvPr>
          <p:cNvCxnSpPr/>
          <p:nvPr/>
        </p:nvCxnSpPr>
        <p:spPr>
          <a:xfrm>
            <a:off x="589280" y="5594958"/>
            <a:ext cx="109118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63220B7-305D-7DB3-923F-CF6643E1712A}"/>
              </a:ext>
            </a:extLst>
          </p:cNvPr>
          <p:cNvCxnSpPr>
            <a:stCxn id="1028" idx="3"/>
          </p:cNvCxnSpPr>
          <p:nvPr/>
        </p:nvCxnSpPr>
        <p:spPr>
          <a:xfrm>
            <a:off x="1274445" y="2327910"/>
            <a:ext cx="950595" cy="454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668817-DCE9-F472-7891-A3CA630CB9BF}"/>
              </a:ext>
            </a:extLst>
          </p:cNvPr>
          <p:cNvCxnSpPr>
            <a:stCxn id="1026" idx="3"/>
          </p:cNvCxnSpPr>
          <p:nvPr/>
        </p:nvCxnSpPr>
        <p:spPr>
          <a:xfrm flipV="1">
            <a:off x="1284605" y="3281045"/>
            <a:ext cx="950595" cy="433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8053AA-E710-7E58-940C-BA300950037A}"/>
              </a:ext>
            </a:extLst>
          </p:cNvPr>
          <p:cNvCxnSpPr/>
          <p:nvPr/>
        </p:nvCxnSpPr>
        <p:spPr>
          <a:xfrm flipV="1">
            <a:off x="4309983" y="1442054"/>
            <a:ext cx="1145755" cy="1339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F90F5-9C44-1491-BCB8-78BCB5547FFA}"/>
              </a:ext>
            </a:extLst>
          </p:cNvPr>
          <p:cNvCxnSpPr/>
          <p:nvPr/>
        </p:nvCxnSpPr>
        <p:spPr>
          <a:xfrm flipV="1">
            <a:off x="4401384" y="2386301"/>
            <a:ext cx="884748" cy="649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BB686-2DCC-B5DB-3B1C-74B294D17FF6}"/>
              </a:ext>
            </a:extLst>
          </p:cNvPr>
          <p:cNvCxnSpPr>
            <a:stCxn id="1030" idx="3"/>
          </p:cNvCxnSpPr>
          <p:nvPr/>
        </p:nvCxnSpPr>
        <p:spPr>
          <a:xfrm>
            <a:off x="4309983" y="3173095"/>
            <a:ext cx="894996" cy="509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367BC4-3FDB-7128-2B6E-9984755B8E1E}"/>
              </a:ext>
            </a:extLst>
          </p:cNvPr>
          <p:cNvCxnSpPr/>
          <p:nvPr/>
        </p:nvCxnSpPr>
        <p:spPr>
          <a:xfrm>
            <a:off x="4224605" y="3566869"/>
            <a:ext cx="1231133" cy="1049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F22ADF-BF6B-5EDD-B4BD-7EA3C70772D4}"/>
              </a:ext>
            </a:extLst>
          </p:cNvPr>
          <p:cNvCxnSpPr>
            <a:stCxn id="1048" idx="3"/>
          </p:cNvCxnSpPr>
          <p:nvPr/>
        </p:nvCxnSpPr>
        <p:spPr>
          <a:xfrm flipV="1">
            <a:off x="6306503" y="4147820"/>
            <a:ext cx="1406891" cy="740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60B0643-7CA7-AB35-F53C-5163DB95CA62}"/>
              </a:ext>
            </a:extLst>
          </p:cNvPr>
          <p:cNvCxnSpPr/>
          <p:nvPr/>
        </p:nvCxnSpPr>
        <p:spPr>
          <a:xfrm flipV="1">
            <a:off x="9055253" y="3236793"/>
            <a:ext cx="919141" cy="446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50775F-B796-0498-8C58-4376B976352D}"/>
              </a:ext>
            </a:extLst>
          </p:cNvPr>
          <p:cNvCxnSpPr>
            <a:stCxn id="1034" idx="3"/>
            <a:endCxn id="1052" idx="1"/>
          </p:cNvCxnSpPr>
          <p:nvPr/>
        </p:nvCxnSpPr>
        <p:spPr>
          <a:xfrm>
            <a:off x="6306503" y="1205549"/>
            <a:ext cx="1352265" cy="495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79B200-AAB4-3D33-D5F5-DF7761DD81D6}"/>
              </a:ext>
            </a:extLst>
          </p:cNvPr>
          <p:cNvCxnSpPr>
            <a:stCxn id="1036" idx="3"/>
          </p:cNvCxnSpPr>
          <p:nvPr/>
        </p:nvCxnSpPr>
        <p:spPr>
          <a:xfrm flipV="1">
            <a:off x="6513013" y="1923434"/>
            <a:ext cx="1145754" cy="32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F525A3E-7644-3BB8-8062-AC23BD850556}"/>
              </a:ext>
            </a:extLst>
          </p:cNvPr>
          <p:cNvCxnSpPr/>
          <p:nvPr/>
        </p:nvCxnSpPr>
        <p:spPr>
          <a:xfrm flipV="1">
            <a:off x="6513013" y="2183735"/>
            <a:ext cx="1145754" cy="11177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CA351-2BAF-5F42-66A6-2ABBDEC6416F}"/>
              </a:ext>
            </a:extLst>
          </p:cNvPr>
          <p:cNvCxnSpPr/>
          <p:nvPr/>
        </p:nvCxnSpPr>
        <p:spPr>
          <a:xfrm flipV="1">
            <a:off x="6384766" y="2393830"/>
            <a:ext cx="1498234" cy="21806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64F154-3C25-90F1-3C74-9D3C896CC94E}"/>
              </a:ext>
            </a:extLst>
          </p:cNvPr>
          <p:cNvCxnSpPr>
            <a:cxnSpLocks/>
          </p:cNvCxnSpPr>
          <p:nvPr/>
        </p:nvCxnSpPr>
        <p:spPr>
          <a:xfrm flipV="1">
            <a:off x="7275537" y="3863334"/>
            <a:ext cx="2970450" cy="19926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58EDFB-01FB-DCE3-9666-3FAB01BB08CD}"/>
              </a:ext>
            </a:extLst>
          </p:cNvPr>
          <p:cNvCxnSpPr/>
          <p:nvPr/>
        </p:nvCxnSpPr>
        <p:spPr>
          <a:xfrm>
            <a:off x="509270" y="680086"/>
            <a:ext cx="9131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1D8F009-C690-E6A8-3B41-412F855A179D}"/>
              </a:ext>
            </a:extLst>
          </p:cNvPr>
          <p:cNvCxnSpPr>
            <a:cxnSpLocks/>
          </p:cNvCxnSpPr>
          <p:nvPr/>
        </p:nvCxnSpPr>
        <p:spPr>
          <a:xfrm>
            <a:off x="2764790" y="669926"/>
            <a:ext cx="15756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24FBE8-8C48-BDB7-8DD8-0830553BFF52}"/>
              </a:ext>
            </a:extLst>
          </p:cNvPr>
          <p:cNvCxnSpPr>
            <a:cxnSpLocks/>
          </p:cNvCxnSpPr>
          <p:nvPr/>
        </p:nvCxnSpPr>
        <p:spPr>
          <a:xfrm>
            <a:off x="5223510" y="680086"/>
            <a:ext cx="1309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4285016-122C-0536-5CB8-DBC23C621057}"/>
              </a:ext>
            </a:extLst>
          </p:cNvPr>
          <p:cNvCxnSpPr>
            <a:cxnSpLocks/>
          </p:cNvCxnSpPr>
          <p:nvPr/>
        </p:nvCxnSpPr>
        <p:spPr>
          <a:xfrm>
            <a:off x="7877993" y="669926"/>
            <a:ext cx="913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8E5604B2-1A25-71C7-38C3-1E522B0815D8}"/>
              </a:ext>
            </a:extLst>
          </p:cNvPr>
          <p:cNvCxnSpPr>
            <a:cxnSpLocks/>
          </p:cNvCxnSpPr>
          <p:nvPr/>
        </p:nvCxnSpPr>
        <p:spPr>
          <a:xfrm>
            <a:off x="10285913" y="669926"/>
            <a:ext cx="11237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23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DCE52CA-B848-4BCA-9C6C-EBE706FB2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82" y="347422"/>
            <a:ext cx="53530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96A35D-957C-DA63-3FDF-95F2BAC0E10A}"/>
              </a:ext>
            </a:extLst>
          </p:cNvPr>
          <p:cNvGrpSpPr/>
          <p:nvPr/>
        </p:nvGrpSpPr>
        <p:grpSpPr>
          <a:xfrm>
            <a:off x="1208530" y="3510023"/>
            <a:ext cx="3038475" cy="2867025"/>
            <a:chOff x="1289553" y="3429000"/>
            <a:chExt cx="3038475" cy="286702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2AAF6CF7-7703-545E-78F1-ECED7C647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53" y="3429000"/>
              <a:ext cx="3038475" cy="2867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2">
              <a:extLst>
                <a:ext uri="{FF2B5EF4-FFF2-40B4-BE49-F238E27FC236}">
                  <a16:creationId xmlns:a16="http://schemas.microsoft.com/office/drawing/2014/main" id="{0CE6F7FA-8B3B-E012-4AB5-F5C43DB88A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595"/>
            <a:stretch/>
          </p:blipFill>
          <p:spPr bwMode="auto">
            <a:xfrm>
              <a:off x="2446346" y="4737079"/>
              <a:ext cx="1675425" cy="1374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B9269AF2-67FC-0706-1252-68F3C9A05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98" y="3903552"/>
            <a:ext cx="2107138" cy="17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FFA941F-BA5E-D95C-A1FF-4F427744B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239" y="3850085"/>
            <a:ext cx="1666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C529347B-EE26-20A8-D2BE-3DA9A534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764" y="618884"/>
            <a:ext cx="42291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62328-7728-684B-1BC5-B5166D2F9F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5322" y="769825"/>
            <a:ext cx="1667185" cy="81521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120263-65FD-454F-A406-F45C49BEB805}"/>
              </a:ext>
            </a:extLst>
          </p:cNvPr>
          <p:cNvCxnSpPr>
            <a:stCxn id="3074" idx="2"/>
          </p:cNvCxnSpPr>
          <p:nvPr/>
        </p:nvCxnSpPr>
        <p:spPr>
          <a:xfrm>
            <a:off x="3121307" y="2204797"/>
            <a:ext cx="0" cy="13052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4E9357-0D90-6121-C58D-EA3F531E5B1C}"/>
              </a:ext>
            </a:extLst>
          </p:cNvPr>
          <p:cNvCxnSpPr>
            <a:cxnSpLocks/>
            <a:endCxn id="3080" idx="1"/>
          </p:cNvCxnSpPr>
          <p:nvPr/>
        </p:nvCxnSpPr>
        <p:spPr>
          <a:xfrm>
            <a:off x="4247005" y="4786272"/>
            <a:ext cx="115679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BC43B2-C57C-7F92-4570-72B009637B29}"/>
              </a:ext>
            </a:extLst>
          </p:cNvPr>
          <p:cNvCxnSpPr>
            <a:cxnSpLocks/>
          </p:cNvCxnSpPr>
          <p:nvPr/>
        </p:nvCxnSpPr>
        <p:spPr>
          <a:xfrm>
            <a:off x="7510936" y="4601072"/>
            <a:ext cx="1482303" cy="67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F4150-9D74-B408-9858-529A4003D89C}"/>
              </a:ext>
            </a:extLst>
          </p:cNvPr>
          <p:cNvCxnSpPr>
            <a:cxnSpLocks/>
          </p:cNvCxnSpPr>
          <p:nvPr/>
        </p:nvCxnSpPr>
        <p:spPr>
          <a:xfrm flipH="1">
            <a:off x="7510936" y="4780350"/>
            <a:ext cx="148230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8F8E14-E789-6A3B-2BAA-4874C4DA0640}"/>
              </a:ext>
            </a:extLst>
          </p:cNvPr>
          <p:cNvCxnSpPr>
            <a:cxnSpLocks/>
          </p:cNvCxnSpPr>
          <p:nvPr/>
        </p:nvCxnSpPr>
        <p:spPr>
          <a:xfrm>
            <a:off x="9808452" y="1933334"/>
            <a:ext cx="0" cy="19702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8E23C86-6619-A0EC-12AB-11B9E804D8B3}"/>
              </a:ext>
            </a:extLst>
          </p:cNvPr>
          <p:cNvCxnSpPr>
            <a:cxnSpLocks/>
          </p:cNvCxnSpPr>
          <p:nvPr/>
        </p:nvCxnSpPr>
        <p:spPr>
          <a:xfrm flipV="1">
            <a:off x="9962321" y="1933334"/>
            <a:ext cx="0" cy="19167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5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tejareddy piduru</dc:creator>
  <cp:lastModifiedBy>tejareddy piduru</cp:lastModifiedBy>
  <cp:revision>1</cp:revision>
  <dcterms:created xsi:type="dcterms:W3CDTF">2024-10-20T10:50:17Z</dcterms:created>
  <dcterms:modified xsi:type="dcterms:W3CDTF">2024-10-21T03:11:01Z</dcterms:modified>
</cp:coreProperties>
</file>