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7"/>
  </p:notesMasterIdLst>
  <p:sldIdLst>
    <p:sldId id="256" r:id="rId2"/>
    <p:sldId id="257" r:id="rId3"/>
    <p:sldId id="303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304" r:id="rId35"/>
    <p:sldId id="290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3733"/>
  </p:normalViewPr>
  <p:slideViewPr>
    <p:cSldViewPr snapToGrid="0" snapToObjects="1">
      <p:cViewPr varScale="1">
        <p:scale>
          <a:sx n="67" d="100"/>
          <a:sy n="67" d="100"/>
        </p:scale>
        <p:origin x="725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095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????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  <p:extLst>
      <p:ext uri="{BB962C8B-B14F-4D97-AF65-F5344CB8AC3E}">
        <p14:creationId xmlns:p14="http://schemas.microsoft.com/office/powerpoint/2010/main" val="2415958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&lt;… Insert new Contributors and Translators here&gt;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Contributor: Tejas Bachhav, School of Computing, Binghamton University,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2129</Words>
  <Application>Microsoft Office PowerPoint</Application>
  <PresentationFormat>Custom</PresentationFormat>
  <Paragraphs>374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Tejas Bachhav</cp:lastModifiedBy>
  <cp:revision>80</cp:revision>
  <cp:lastPrinted>2016-11-29T05:21:41Z</cp:lastPrinted>
  <dcterms:modified xsi:type="dcterms:W3CDTF">2024-09-23T19:48:24Z</dcterms:modified>
</cp:coreProperties>
</file>