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3" r:id="rId9"/>
    <p:sldId id="264" r:id="rId10"/>
    <p:sldId id="281" r:id="rId11"/>
    <p:sldId id="265" r:id="rId12"/>
    <p:sldId id="266" r:id="rId13"/>
    <p:sldId id="282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77" r:id="rId26"/>
    <p:sldId id="283" r:id="rId27"/>
    <p:sldId id="279" r:id="rId28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F01"/>
    <a:srgbClr val="00FDFF"/>
    <a:srgbClr val="00FF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8"/>
    <p:restoredTop sz="94558"/>
  </p:normalViewPr>
  <p:slideViewPr>
    <p:cSldViewPr snapToGrid="0" snapToObjects="1">
      <p:cViewPr varScale="1">
        <p:scale>
          <a:sx n="68" d="100"/>
          <a:sy n="68" d="100"/>
        </p:scale>
        <p:origin x="341" y="67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4176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744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741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506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8620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469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317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218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975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152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14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597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120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642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163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6977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146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713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22411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7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38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91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31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755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23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6364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7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40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90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30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4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930675" y="7016745"/>
            <a:ext cx="8236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57824" y="7425500"/>
            <a:ext cx="1968599" cy="6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of Our Own</a:t>
            </a:r>
            <a:r>
              <a:rPr lang="is-IS" sz="72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9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our Own Functions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37258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create a new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followed by optional parameters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indent the body of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but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does not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execute the body of the function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817000" y="6633900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061599" y="1935150"/>
            <a:ext cx="10739875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3939822" y="7177288"/>
            <a:ext cx="6660445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will be the output?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061599" y="1935150"/>
            <a:ext cx="10739875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13681075" y="4229901"/>
            <a:ext cx="1119187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9626600" y="1174754"/>
            <a:ext cx="6218238" cy="14731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"I'm a lumberjack, and I'm okay."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'I sleep all night and I work all day.'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7416799" y="1657354"/>
            <a:ext cx="2180091" cy="5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print_lyrics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</p:spTree>
    <p:extLst>
      <p:ext uri="{BB962C8B-B14F-4D97-AF65-F5344CB8AC3E}">
        <p14:creationId xmlns:p14="http://schemas.microsoft.com/office/powerpoint/2010/main" val="1296388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Definitions and Uses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155700" y="2482253"/>
            <a:ext cx="13932000" cy="39165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we have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function, we can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invoke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it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many times as we like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reuse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8877300" y="5327650"/>
            <a:ext cx="6913685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I'm a lumberjack, and I'm okay.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sleep all night and I work all 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6271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3911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value we pass into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its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we can direct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do different kinds of work when we call it at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put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after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function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635500" y="6718296"/>
            <a:ext cx="7580313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49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1498261" y="7823196"/>
            <a:ext cx="24463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10014325" y="7538196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03767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988175" cy="505036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215900" indent="0">
              <a:lnSpc>
                <a:spcPct val="115000"/>
              </a:lnSpc>
              <a:spcBef>
                <a:spcPts val="0"/>
              </a:spcBef>
              <a:buSzPct val="171000"/>
              <a:buNone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variable which we use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It is a </a:t>
            </a:r>
            <a:r>
              <a:rPr lang="en-US" sz="3600" dirty="0">
                <a:solidFill>
                  <a:schemeClr val="lt1"/>
                </a:solidFill>
              </a:rPr>
              <a:t>“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dirty="0">
                <a:solidFill>
                  <a:schemeClr val="lt1"/>
                </a:solidFill>
              </a:rPr>
              <a:t>”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allows the code in the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access the </a:t>
            </a:r>
            <a:r>
              <a:rPr lang="en-US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a particular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invocation.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9867323" y="2188908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print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endParaRPr lang="en-US" sz="26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7F3C64-4AA0-C08F-45A0-30F450D87F4B}"/>
              </a:ext>
            </a:extLst>
          </p:cNvPr>
          <p:cNvSpPr txBox="1"/>
          <p:nvPr/>
        </p:nvSpPr>
        <p:spPr>
          <a:xfrm>
            <a:off x="13716510" y="1665688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FDFF"/>
                </a:solidFill>
              </a:rPr>
              <a:t>Parameter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7E5C3E-C88A-4692-BF3F-44A597505CD9}"/>
              </a:ext>
            </a:extLst>
          </p:cNvPr>
          <p:cNvCxnSpPr>
            <a:stCxn id="4" idx="1"/>
          </p:cNvCxnSpPr>
          <p:nvPr/>
        </p:nvCxnSpPr>
        <p:spPr>
          <a:xfrm flipH="1">
            <a:off x="13130213" y="1927298"/>
            <a:ext cx="586297" cy="3827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E79EFF0-2975-6209-F780-5B8E17BA5018}"/>
              </a:ext>
            </a:extLst>
          </p:cNvPr>
          <p:cNvSpPr txBox="1"/>
          <p:nvPr/>
        </p:nvSpPr>
        <p:spPr>
          <a:xfrm>
            <a:off x="13611735" y="8078826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7F01"/>
                </a:solidFill>
              </a:rPr>
              <a:t>Argument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86BBB0-8E1E-1648-8F00-7BD14B185913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2458700" y="7756625"/>
            <a:ext cx="1153035" cy="5838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Values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254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a function will take its arguments, do some computation,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value to be used as the value of the function call 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calling expression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is used for this.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2911989" y="5370512"/>
            <a:ext cx="6832088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"Hello</a:t>
            </a:r>
            <a:r>
              <a:rPr lang="en-US" sz="32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greet()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"Glenn</a:t>
            </a:r>
            <a:r>
              <a:rPr lang="en-US" sz="32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greet()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"Sally")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10894613" y="5947162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Sally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5424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1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one that produces 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execution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sends back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9002225" y="2309525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5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'es':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'Hola</a:t>
            </a:r>
            <a:r>
              <a:rPr lang="en-US" sz="25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5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5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5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5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),'Glenn</a:t>
            </a:r>
            <a:r>
              <a:rPr lang="en-US" sz="25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'es'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),'Sally</a:t>
            </a:r>
            <a:r>
              <a:rPr lang="en-US" sz="25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),'Michael</a:t>
            </a:r>
            <a:r>
              <a:rPr lang="en-US" sz="25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 Michael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Stored (and reused) Steps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399" y="2971800"/>
            <a:ext cx="3586161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thing():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'Fun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'Zip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474" y="6615025"/>
            <a:ext cx="3334500" cy="2702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429850" y="3608375"/>
            <a:ext cx="2743199" cy="1115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'Hello')</a:t>
            </a: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35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('Fun')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2" name="Shape 222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flipH="1">
            <a:off x="3491700" y="4099050"/>
            <a:ext cx="856500" cy="102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 flipH="1">
            <a:off x="3527425" y="4723637"/>
            <a:ext cx="2100300" cy="893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>
            <a:endCxn id="216" idx="3"/>
          </p:cNvCxnSpPr>
          <p:nvPr/>
        </p:nvCxnSpPr>
        <p:spPr>
          <a:xfrm rot="10800000">
            <a:off x="3505199" y="3028950"/>
            <a:ext cx="951900" cy="579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6" name="Shape 226"/>
          <p:cNvSpPr txBox="1"/>
          <p:nvPr/>
        </p:nvSpPr>
        <p:spPr>
          <a:xfrm>
            <a:off x="3850696" y="7773866"/>
            <a:ext cx="880268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 these reusable pieces of code 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038724" y="2997200"/>
            <a:ext cx="1767873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9" name="Shape 229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1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71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</a:t>
            </a:r>
            <a:r>
              <a:rPr lang="en-US" sz="71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155700" y="29083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'Hello world'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return 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  <p:cxnSp>
        <p:nvCxnSpPr>
          <p:cNvPr id="363" name="Shape 363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3530600" y="5283200"/>
            <a:ext cx="284956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366" name="Shape 366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1700213" y="6502400"/>
            <a:ext cx="232568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11231561" y="2908300"/>
            <a:ext cx="247967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0056975" y="3373299"/>
            <a:ext cx="1049100" cy="107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3023850" y="6743700"/>
            <a:ext cx="168932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372" name="Shape 372"/>
          <p:cNvCxnSpPr/>
          <p:nvPr/>
        </p:nvCxnSpPr>
        <p:spPr>
          <a:xfrm>
            <a:off x="13377862" y="5940425"/>
            <a:ext cx="0" cy="7112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Multiple </a:t>
            </a:r>
            <a:r>
              <a:rPr lang="en-US" sz="7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7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588250" cy="52546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define more than one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definition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simply add more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match the number and order of arguments and parameters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966100" y="3380664"/>
            <a:ext cx="5481000" cy="393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a, b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added =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added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3, 5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function does not return a value, we call it a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that return values are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are 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fruitful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function or not to function...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Organize your code into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paragraphs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capture a complete thought and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 it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 repeat yourself - make it work once and then reuse it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something gets too long or complex, break it up into logical chunks and put those chunks in functions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Make a library of common stuff that you do over and over - perhaps share this with your friends...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376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8178800" y="2886163"/>
            <a:ext cx="69089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 (fruitful functions)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use functions?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4294967295"/>
          </p:nvPr>
        </p:nvSpPr>
        <p:spPr>
          <a:xfrm>
            <a:off x="1353078" y="2886163"/>
            <a:ext cx="6370638" cy="49672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Built-In Functions</a:t>
            </a:r>
          </a:p>
          <a:p>
            <a:pPr marL="685800" indent="-361886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 (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float)</a:t>
            </a:r>
          </a:p>
          <a:p>
            <a:pPr marL="685800" indent="-361886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35013" y="871538"/>
            <a:ext cx="199390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2728913" y="1691039"/>
            <a:ext cx="11843472" cy="6581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with time-and-a-half for overtime and create a function called </a:t>
            </a:r>
            <a:r>
              <a:rPr lang="en-US" sz="3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computepay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takes two parameters ( hours and  rate).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Pay: </a:t>
            </a:r>
            <a:r>
              <a:rPr lang="en-US" sz="3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??           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Hint: </a:t>
            </a:r>
            <a:b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                 def </a:t>
            </a:r>
            <a:r>
              <a:rPr lang="en-US" sz="32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computepay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(hours, rate):</a:t>
            </a:r>
            <a:br>
              <a:rPr lang="en-US" sz="3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			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if 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&amp; else block</a:t>
            </a:r>
            <a:endParaRPr lang="en-US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8" name="Shape 398"/>
          <p:cNvSpPr txBox="1"/>
          <p:nvPr/>
        </p:nvSpPr>
        <p:spPr>
          <a:xfrm>
            <a:off x="9746384" y="7061200"/>
            <a:ext cx="5233988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35013" y="871538"/>
            <a:ext cx="199390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3136900" y="2133599"/>
            <a:ext cx="10706100" cy="47128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with time-and-a-half for overtime and create a function called </a:t>
            </a:r>
            <a:r>
              <a:rPr lang="en-US" sz="3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computepay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takes two parameters ( hours and  rate).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Pay: 475.0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9746384" y="7061200"/>
            <a:ext cx="5233988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  <p:extLst>
      <p:ext uri="{BB962C8B-B14F-4D97-AF65-F5344CB8AC3E}">
        <p14:creationId xmlns:p14="http://schemas.microsoft.com/office/powerpoint/2010/main" val="1051006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1234676" y="2124684"/>
            <a:ext cx="6797699" cy="591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863322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41522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8732976" y="2140854"/>
            <a:ext cx="6797699" cy="5945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Functions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two kinds of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Python.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Built-in functions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are provided as part of Python - 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print(),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input(), type(), float(), </a:t>
            </a:r>
            <a:r>
              <a:rPr lang="en-US" sz="36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...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that we define ourselves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use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treat 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names as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we avoid them as variable names)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 Definition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some reusable code that takes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(s) as input, does some computation, and then returns a result or results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define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reserved word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call/invoke 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using the function name, parenthes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an expression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8564550" y="4876800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b="1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032000" y="1714500"/>
            <a:ext cx="6782399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 </a:t>
            </a:r>
            <a:r>
              <a:rPr lang="en-US" sz="49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814399" y="947883"/>
            <a:ext cx="239395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250" name="Shape 250"/>
          <p:cNvCxnSpPr>
            <a:endCxn id="249" idx="1"/>
          </p:cNvCxnSpPr>
          <p:nvPr/>
        </p:nvCxnSpPr>
        <p:spPr>
          <a:xfrm flipV="1">
            <a:off x="7723909" y="1259033"/>
            <a:ext cx="1090490" cy="565149"/>
          </a:xfrm>
          <a:prstGeom prst="straightConnector1">
            <a:avLst/>
          </a:prstGeom>
          <a:noFill/>
          <a:ln w="762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1" name="Shape 251"/>
          <p:cNvSpPr txBox="1"/>
          <p:nvPr/>
        </p:nvSpPr>
        <p:spPr>
          <a:xfrm>
            <a:off x="3771900" y="3460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'w'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4387850" y="3927475"/>
            <a:ext cx="1214437" cy="709612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3" name="Shape 253"/>
          <p:cNvSpPr txBox="1"/>
          <p:nvPr/>
        </p:nvSpPr>
        <p:spPr>
          <a:xfrm>
            <a:off x="5751512" y="4406900"/>
            <a:ext cx="126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2614611" y="2671761"/>
            <a:ext cx="711200" cy="596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334947" y="2857500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</a:p>
        </p:txBody>
      </p:sp>
      <p:cxnSp>
        <p:nvCxnSpPr>
          <p:cNvPr id="256" name="Shape 256"/>
          <p:cNvCxnSpPr/>
          <p:nvPr/>
        </p:nvCxnSpPr>
        <p:spPr>
          <a:xfrm rot="10800000" flipH="1">
            <a:off x="4054475" y="2633662"/>
            <a:ext cx="204786" cy="84137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845300" y="4468805"/>
            <a:ext cx="2819400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9680574" y="58721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20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669089" y="4462455"/>
            <a:ext cx="3159124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242403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10093569" y="5872155"/>
            <a:ext cx="1079255" cy="0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18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  <p:extLst>
      <p:ext uri="{BB962C8B-B14F-4D97-AF65-F5344CB8AC3E}">
        <p14:creationId xmlns:p14="http://schemas.microsoft.com/office/powerpoint/2010/main" val="29009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737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converted to a float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940325" y="2064450"/>
            <a:ext cx="7874399" cy="659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</a:t>
            </a:r>
            <a:r>
              <a:rPr lang="en-US" sz="28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'float'&gt;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(3)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-2.5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155700" y="606822"/>
            <a:ext cx="6288088" cy="21539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1166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7946600" y="742950"/>
            <a:ext cx="7369199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'str'&gt;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"&lt;stdin&gt;",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 only concatenate str (not "int") to str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'int'&gt;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"&lt;stdin&gt;",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invalid literal for int()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1770</Words>
  <Application>Microsoft Office PowerPoint</Application>
  <PresentationFormat>Custom</PresentationFormat>
  <Paragraphs>291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Cabin</vt:lpstr>
      <vt:lpstr>Courier</vt:lpstr>
      <vt:lpstr>Courier New</vt:lpstr>
      <vt:lpstr>Gill Sans</vt:lpstr>
      <vt:lpstr>Title &amp; Subtitle</vt:lpstr>
      <vt:lpstr>Functions</vt:lpstr>
      <vt:lpstr>Stored (and reused) Steps</vt:lpstr>
      <vt:lpstr>Python Functions</vt:lpstr>
      <vt:lpstr>Function Definition</vt:lpstr>
      <vt:lpstr>PowerPoint Presentation</vt:lpstr>
      <vt:lpstr>Max Function</vt:lpstr>
      <vt:lpstr>Max Function</vt:lpstr>
      <vt:lpstr>Type Conversions</vt:lpstr>
      <vt:lpstr>String Conversions</vt:lpstr>
      <vt:lpstr>Functions of Our Own…</vt:lpstr>
      <vt:lpstr>Building our Own Functions</vt:lpstr>
      <vt:lpstr>PowerPoint Presentation</vt:lpstr>
      <vt:lpstr>PowerPoint Presentation</vt:lpstr>
      <vt:lpstr>Definitions and Uses</vt:lpstr>
      <vt:lpstr>PowerPoint Presentation</vt:lpstr>
      <vt:lpstr>Arguments</vt:lpstr>
      <vt:lpstr>Parameters</vt:lpstr>
      <vt:lpstr>Return Values</vt:lpstr>
      <vt:lpstr>Return Value</vt:lpstr>
      <vt:lpstr>Arguments, Parameters, and Results</vt:lpstr>
      <vt:lpstr>Multiple Parameters / Arguments</vt:lpstr>
      <vt:lpstr>Void (non-fruitful) Functions</vt:lpstr>
      <vt:lpstr>To function or not to function...</vt:lpstr>
      <vt:lpstr>Summary</vt:lpstr>
      <vt:lpstr>PowerPoint Presentation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cp:lastModifiedBy>Tejas Bachhav</cp:lastModifiedBy>
  <cp:revision>52</cp:revision>
  <dcterms:modified xsi:type="dcterms:W3CDTF">2024-09-23T18:41:46Z</dcterms:modified>
</cp:coreProperties>
</file>