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0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4"/>
    <p:restoredTop sz="94286"/>
  </p:normalViewPr>
  <p:slideViewPr>
    <p:cSldViewPr snapToGrid="0" snapToObjects="1">
      <p:cViewPr varScale="1">
        <p:scale>
          <a:sx n="68" d="100"/>
          <a:sy n="68" d="100"/>
        </p:scale>
        <p:origin x="499" y="5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tring-metho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4.jpg"/><Relationship Id="rId4" Type="http://schemas.openxmlformats.org/officeDocument/2006/relationships/hyperlink" Target="http://open.umich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27380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print(letter)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09178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print(letter)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String Operations</a:t>
            </a:r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1667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36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a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'Found it!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"Hello</a:t>
            </a:r>
            <a:r>
              <a:rPr lang="en-US" sz="2800" b="1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28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8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right, bananas.'</a:t>
            </a:r>
            <a:r>
              <a:rPr lang="en-US" sz="3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before banana.</a:t>
            </a:r>
            <a:r>
              <a:rPr lang="en-US" sz="34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after banana.</a:t>
            </a:r>
            <a:r>
              <a:rPr lang="en-US" sz="34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right, bananas.')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'Hi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There'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world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[...'capitalize',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casefold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'center', 'count', 'encode',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endswith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expandtabs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'find', 'format',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format_map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'index',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isalnum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isalpha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isdecimal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isdigit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isidentifier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islower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isnumeric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isprintable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isspace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istitle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isupper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'join',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ljust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'lower',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lstrip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maketrans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'partition', 'replace',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rfind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rindex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rjust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rpartition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rsplit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rstrip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'split',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splitlines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startswith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'strip',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swapcase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'title', 'translate', 'upper', '</a:t>
            </a:r>
            <a:r>
              <a:rPr lang="en-US" sz="3000" b="1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zfill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en-US"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https://docs.python.org/3/library/stdtypes.html#string-methods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40664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b="1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40664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272089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'Hello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'Jane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 have a nice day</a:t>
            </a:r>
            <a:r>
              <a:rPr lang="en-US" sz="3600" b="1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unsupported operand type(s) for -: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1883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</a:t>
            </a:r>
            <a:r>
              <a:rPr lang="en-US" sz="3000" b="1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4000" u="none" strike="noStrike" cap="none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gives 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statement,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index,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2182</Words>
  <Application>Microsoft Office PowerPoint</Application>
  <PresentationFormat>Custom</PresentationFormat>
  <Paragraphs>407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Cabin</vt:lpstr>
      <vt:lpstr>Courier</vt:lpstr>
      <vt:lpstr>Gill Sans</vt:lpstr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More String Operations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Tejas Bachhav</cp:lastModifiedBy>
  <cp:revision>51</cp:revision>
  <dcterms:modified xsi:type="dcterms:W3CDTF">2024-09-23T19:44:16Z</dcterms:modified>
</cp:coreProperties>
</file>