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Libre Franklin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ibreFranklin-regular.fntdata"/><Relationship Id="rId16" Type="http://schemas.openxmlformats.org/officeDocument/2006/relationships/slide" Target="slides/slide11.xml"/><Relationship Id="rId19" Type="http://schemas.openxmlformats.org/officeDocument/2006/relationships/font" Target="fonts/LibreFranklin-italic.fntdata"/><Relationship Id="rId18" Type="http://schemas.openxmlformats.org/officeDocument/2006/relationships/font" Target="fonts/LibreFrankl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f6cd01544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f6cd01544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f6cd01544_0_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f6cd01544_0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f6cd0154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f6cd0154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f6cd01544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f6cd01544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f6cd01544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f6cd01544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f6cd01544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f6cd01544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f6cd01544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f6cd01544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f6cd01544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f6cd01544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f6cd01544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f6cd01544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f6cd01544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f6cd01544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5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SQL PROJECT -</a:t>
            </a: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595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PROPERTY LISTING ANALYSIS FOR PROPERTY RENTAL COMPANY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18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Tejas Ingle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Lavesh Ranpise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INSIGHTS  </a:t>
            </a:r>
            <a:endParaRPr sz="4000"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1310725"/>
            <a:ext cx="7038900" cy="31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Shared </a:t>
            </a:r>
            <a:r>
              <a:rPr lang="en" sz="1600"/>
              <a:t>accommodations</a:t>
            </a:r>
            <a:r>
              <a:rPr lang="en" sz="1600"/>
              <a:t> are cheapest and hotel and private rooms are costliest.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There is trend of decreasing overall vacancy after month of june. There highest shortage of rental properties in december.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Entire rental units are most </a:t>
            </a:r>
            <a:r>
              <a:rPr lang="en" sz="1600"/>
              <a:t>preferred</a:t>
            </a:r>
            <a:r>
              <a:rPr lang="en" sz="1600"/>
              <a:t> type of properties.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Hosts replying within an hour have highest chance of their property going on rent. Whereas hosts with slower reply rate have lesser chance.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Most properties (too many) on company database are highly rated.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Superhost program does not have any </a:t>
            </a:r>
            <a:r>
              <a:rPr lang="en" sz="1600"/>
              <a:t>noticeable</a:t>
            </a:r>
            <a:r>
              <a:rPr lang="en" sz="1600"/>
              <a:t> advantage yet for the hosts.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Feature of instant booking has not </a:t>
            </a:r>
            <a:r>
              <a:rPr lang="en" sz="1600"/>
              <a:t>proven to be useful to increase rate of renting properties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344825" y="2083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THANKYOU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Points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2065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oto Sans Symbols"/>
              <a:buChar char="❖"/>
            </a:pPr>
            <a:r>
              <a:rPr lang="en" sz="1900">
                <a:latin typeface="Libre Franklin"/>
                <a:ea typeface="Libre Franklin"/>
                <a:cs typeface="Libre Franklin"/>
                <a:sym typeface="Libre Franklin"/>
              </a:rPr>
              <a:t>Analysis of property rental data for different trends on the basis on different metrics.</a:t>
            </a:r>
            <a:endParaRPr sz="19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2065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oto Sans Symbols"/>
              <a:buChar char="❖"/>
            </a:pPr>
            <a:r>
              <a:rPr lang="en" sz="1900">
                <a:latin typeface="Libre Franklin"/>
                <a:ea typeface="Libre Franklin"/>
                <a:cs typeface="Libre Franklin"/>
                <a:sym typeface="Libre Franklin"/>
              </a:rPr>
              <a:t>Crucial analysis for a property to be rented.</a:t>
            </a:r>
            <a:endParaRPr sz="19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2065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oto Sans Symbols"/>
              <a:buChar char="❖"/>
            </a:pPr>
            <a:r>
              <a:rPr lang="en" sz="1900">
                <a:latin typeface="Libre Franklin"/>
                <a:ea typeface="Libre Franklin"/>
                <a:cs typeface="Libre Franklin"/>
                <a:sym typeface="Libre Franklin"/>
              </a:rPr>
              <a:t>Insights from the analysis.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AVG price compare among different room-type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Shared </a:t>
            </a:r>
            <a:r>
              <a:rPr lang="en"/>
              <a:t>accommodation</a:t>
            </a:r>
            <a:r>
              <a:rPr lang="en"/>
              <a:t> is cheapest in both cities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Hotel is the costliest </a:t>
            </a:r>
            <a:r>
              <a:rPr lang="en"/>
              <a:t>accommodation</a:t>
            </a:r>
            <a:r>
              <a:rPr lang="en"/>
              <a:t> in athens whereas in thessaloniki its private room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791775"/>
            <a:ext cx="3424876" cy="196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0050" y="2791775"/>
            <a:ext cx="3466351" cy="1962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Vacancy across the months in both cities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Charts shows that there is trend of reduction in vacancy from june onwards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Highest vacancy is in january where as it is lowest in december in both cities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875" y="2579775"/>
            <a:ext cx="3352801" cy="228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3600" y="2579768"/>
            <a:ext cx="3352800" cy="2288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Top 5 </a:t>
            </a:r>
            <a:r>
              <a:rPr lang="en" sz="2000"/>
              <a:t>preferred</a:t>
            </a:r>
            <a:r>
              <a:rPr lang="en" sz="2000"/>
              <a:t> properties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The charts shows trend that entire rental unit has most preference by people across both cities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Entire condominium has 2nd priority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remaining properties has </a:t>
            </a:r>
            <a:r>
              <a:rPr lang="en" sz="2000"/>
              <a:t>preferably</a:t>
            </a:r>
            <a:r>
              <a:rPr lang="en" sz="2000"/>
              <a:t> low preference</a:t>
            </a:r>
            <a:endParaRPr sz="200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528450"/>
            <a:ext cx="3415401" cy="234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8675" y="2528450"/>
            <a:ext cx="3197725" cy="23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Relation between hosts reply and property being rented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000"/>
              <a:t>The data clearly shows that speed of hosts reply if directly proportional to property going on rent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000"/>
              <a:t>The hosts who reply within an hour has a very higher chances to rent their property whereas hosts taking more than a day to reply has lowest rate.</a:t>
            </a:r>
            <a:endParaRPr sz="2000"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579200"/>
            <a:ext cx="3434325" cy="223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9300" y="2579200"/>
            <a:ext cx="3590665" cy="223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property categorization between various categories based on their ratings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So far most property listed on </a:t>
            </a:r>
            <a:r>
              <a:rPr lang="en"/>
              <a:t>companies</a:t>
            </a:r>
            <a:r>
              <a:rPr lang="en"/>
              <a:t> website have a premium high ratings.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 very low number of properties have low ratings.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571750"/>
            <a:ext cx="3358625" cy="2227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4626" y="2571750"/>
            <a:ext cx="3271776" cy="222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 of superhost program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There is not any noticeable difference between number of rented property vs vacant property of superhosts and non superhosts.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rate of rented properties and vacant properties is almost same across both cities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571750"/>
            <a:ext cx="3552626" cy="235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6102" y="2571750"/>
            <a:ext cx="3220297" cy="235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Comparing features instantly bookable with  non instantly bookable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There is not any noticeable difference between data of both cities.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There is a trend showing non instantly bookable properties are being rented more frequently.</a:t>
            </a:r>
            <a:endParaRPr sz="1600"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3300" y="1976025"/>
            <a:ext cx="4172502" cy="15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3300" y="3567800"/>
            <a:ext cx="4172501" cy="149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