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423f2e05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9423f2e059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423f2e05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9423f2e059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423f2e05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9423f2e059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423f2e05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9423f2e059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423f2e05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423f2e05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423f2e05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423f2e05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4390103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439010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423f2e05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423f2e05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pic>
        <p:nvPicPr>
          <p:cNvPr descr="HD-ShadowLong.png" id="58" name="Google Shape;58;p14"/>
          <p:cNvPicPr preferRelativeResize="0"/>
          <p:nvPr/>
        </p:nvPicPr>
        <p:blipFill rotWithShape="1">
          <a:blip r:embed="rId2">
            <a:alphaModFix/>
          </a:blip>
          <a:srcRect b="0" l="0" r="0" t="0"/>
          <a:stretch/>
        </p:blipFill>
        <p:spPr>
          <a:xfrm>
            <a:off x="1" y="3182138"/>
            <a:ext cx="6726062" cy="206957"/>
          </a:xfrm>
          <a:prstGeom prst="rect">
            <a:avLst/>
          </a:prstGeom>
          <a:noFill/>
          <a:ln>
            <a:noFill/>
          </a:ln>
        </p:spPr>
      </p:pic>
      <p:pic>
        <p:nvPicPr>
          <p:cNvPr descr="HD-ShadowShort.png" id="59" name="Google Shape;59;p14"/>
          <p:cNvPicPr preferRelativeResize="0"/>
          <p:nvPr/>
        </p:nvPicPr>
        <p:blipFill rotWithShape="1">
          <a:blip r:embed="rId3">
            <a:alphaModFix/>
          </a:blip>
          <a:srcRect b="0" l="0" r="0" t="0"/>
          <a:stretch/>
        </p:blipFill>
        <p:spPr>
          <a:xfrm>
            <a:off x="6833787" y="3182884"/>
            <a:ext cx="2307831" cy="207705"/>
          </a:xfrm>
          <a:prstGeom prst="rect">
            <a:avLst/>
          </a:prstGeom>
          <a:noFill/>
          <a:ln>
            <a:noFill/>
          </a:ln>
        </p:spPr>
      </p:pic>
      <p:sp>
        <p:nvSpPr>
          <p:cNvPr id="60" name="Google Shape;60;p14"/>
          <p:cNvSpPr/>
          <p:nvPr/>
        </p:nvSpPr>
        <p:spPr>
          <a:xfrm>
            <a:off x="0" y="1942558"/>
            <a:ext cx="6726000" cy="12453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p:nvPr/>
        </p:nvSpPr>
        <p:spPr>
          <a:xfrm>
            <a:off x="6833786" y="1942558"/>
            <a:ext cx="2307900" cy="12453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4"/>
          <p:cNvSpPr txBox="1"/>
          <p:nvPr>
            <p:ph type="ctrTitle"/>
          </p:nvPr>
        </p:nvSpPr>
        <p:spPr>
          <a:xfrm>
            <a:off x="510242" y="2050282"/>
            <a:ext cx="6108000" cy="10299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Trebuchet MS"/>
              <a:buNone/>
              <a:defRPr sz="4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4"/>
          <p:cNvSpPr txBox="1"/>
          <p:nvPr>
            <p:ph idx="1" type="subTitle"/>
          </p:nvPr>
        </p:nvSpPr>
        <p:spPr>
          <a:xfrm>
            <a:off x="510242" y="3295529"/>
            <a:ext cx="6108000" cy="8382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lt1"/>
              </a:buClr>
              <a:buSzPts val="1500"/>
              <a:buNone/>
              <a:defRPr sz="1500"/>
            </a:lvl1pPr>
            <a:lvl2pPr lvl="1" rtl="0" algn="ctr">
              <a:lnSpc>
                <a:spcPct val="90000"/>
              </a:lnSpc>
              <a:spcBef>
                <a:spcPts val="400"/>
              </a:spcBef>
              <a:spcAft>
                <a:spcPts val="0"/>
              </a:spcAft>
              <a:buClr>
                <a:schemeClr val="lt1"/>
              </a:buClr>
              <a:buSzPts val="1500"/>
              <a:buNone/>
              <a:defRPr sz="1500"/>
            </a:lvl2pPr>
            <a:lvl3pPr lvl="2" rtl="0" algn="ctr">
              <a:lnSpc>
                <a:spcPct val="90000"/>
              </a:lnSpc>
              <a:spcBef>
                <a:spcPts val="400"/>
              </a:spcBef>
              <a:spcAft>
                <a:spcPts val="0"/>
              </a:spcAft>
              <a:buClr>
                <a:schemeClr val="lt1"/>
              </a:buClr>
              <a:buSzPts val="1400"/>
              <a:buNone/>
              <a:defRPr sz="1400"/>
            </a:lvl3pPr>
            <a:lvl4pPr lvl="3" rtl="0" algn="ctr">
              <a:lnSpc>
                <a:spcPct val="90000"/>
              </a:lnSpc>
              <a:spcBef>
                <a:spcPts val="400"/>
              </a:spcBef>
              <a:spcAft>
                <a:spcPts val="0"/>
              </a:spcAft>
              <a:buClr>
                <a:schemeClr val="lt1"/>
              </a:buClr>
              <a:buSzPts val="1200"/>
              <a:buNone/>
              <a:defRPr sz="1200"/>
            </a:lvl4pPr>
            <a:lvl5pPr lvl="4" rtl="0" algn="ctr">
              <a:lnSpc>
                <a:spcPct val="90000"/>
              </a:lnSpc>
              <a:spcBef>
                <a:spcPts val="400"/>
              </a:spcBef>
              <a:spcAft>
                <a:spcPts val="0"/>
              </a:spcAft>
              <a:buClr>
                <a:schemeClr val="lt1"/>
              </a:buClr>
              <a:buSzPts val="1200"/>
              <a:buNone/>
              <a:defRPr sz="1200"/>
            </a:lvl5pPr>
            <a:lvl6pPr lvl="5" rtl="0" algn="ctr">
              <a:lnSpc>
                <a:spcPct val="90000"/>
              </a:lnSpc>
              <a:spcBef>
                <a:spcPts val="400"/>
              </a:spcBef>
              <a:spcAft>
                <a:spcPts val="0"/>
              </a:spcAft>
              <a:buClr>
                <a:schemeClr val="lt1"/>
              </a:buClr>
              <a:buSzPts val="1200"/>
              <a:buNone/>
              <a:defRPr sz="1200"/>
            </a:lvl6pPr>
            <a:lvl7pPr lvl="6" rtl="0" algn="ctr">
              <a:lnSpc>
                <a:spcPct val="90000"/>
              </a:lnSpc>
              <a:spcBef>
                <a:spcPts val="400"/>
              </a:spcBef>
              <a:spcAft>
                <a:spcPts val="0"/>
              </a:spcAft>
              <a:buClr>
                <a:schemeClr val="lt1"/>
              </a:buClr>
              <a:buSzPts val="1200"/>
              <a:buNone/>
              <a:defRPr sz="1200"/>
            </a:lvl7pPr>
            <a:lvl8pPr lvl="7" rtl="0" algn="ctr">
              <a:lnSpc>
                <a:spcPct val="90000"/>
              </a:lnSpc>
              <a:spcBef>
                <a:spcPts val="400"/>
              </a:spcBef>
              <a:spcAft>
                <a:spcPts val="0"/>
              </a:spcAft>
              <a:buClr>
                <a:schemeClr val="lt1"/>
              </a:buClr>
              <a:buSzPts val="1200"/>
              <a:buNone/>
              <a:defRPr sz="1200"/>
            </a:lvl8pPr>
            <a:lvl9pPr lvl="8" rtl="0" algn="ctr">
              <a:lnSpc>
                <a:spcPct val="90000"/>
              </a:lnSpc>
              <a:spcBef>
                <a:spcPts val="400"/>
              </a:spcBef>
              <a:spcAft>
                <a:spcPts val="0"/>
              </a:spcAft>
              <a:buClr>
                <a:schemeClr val="lt1"/>
              </a:buClr>
              <a:buSzPts val="1200"/>
              <a:buNone/>
              <a:defRPr sz="1200"/>
            </a:lvl9pPr>
          </a:lstStyle>
          <a:p/>
        </p:txBody>
      </p:sp>
      <p:sp>
        <p:nvSpPr>
          <p:cNvPr id="64" name="Google Shape;64;p14"/>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4"/>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4"/>
          <p:cNvSpPr txBox="1"/>
          <p:nvPr>
            <p:ph idx="12" type="sldNum"/>
          </p:nvPr>
        </p:nvSpPr>
        <p:spPr>
          <a:xfrm>
            <a:off x="6941510" y="2062753"/>
            <a:ext cx="879000" cy="10173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pic>
        <p:nvPicPr>
          <p:cNvPr descr="HD-ShadowLong.png" id="68" name="Google Shape;68;p15"/>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69" name="Google Shape;69;p15"/>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70" name="Google Shape;70;p15"/>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5"/>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5"/>
          <p:cNvSpPr txBox="1"/>
          <p:nvPr>
            <p:ph idx="1" type="body"/>
          </p:nvPr>
        </p:nvSpPr>
        <p:spPr>
          <a:xfrm>
            <a:off x="510241" y="1752655"/>
            <a:ext cx="7210500" cy="26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74" name="Google Shape;74;p15"/>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5"/>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5"/>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pic>
        <p:nvPicPr>
          <p:cNvPr descr="HD-ShadowLong.png" id="78" name="Google Shape;78;p16"/>
          <p:cNvPicPr preferRelativeResize="0"/>
          <p:nvPr/>
        </p:nvPicPr>
        <p:blipFill rotWithShape="1">
          <a:blip r:embed="rId2">
            <a:alphaModFix/>
          </a:blip>
          <a:srcRect b="0" l="0" r="0" t="0"/>
          <a:stretch/>
        </p:blipFill>
        <p:spPr>
          <a:xfrm>
            <a:off x="-1" y="3065180"/>
            <a:ext cx="7828360" cy="240873"/>
          </a:xfrm>
          <a:prstGeom prst="rect">
            <a:avLst/>
          </a:prstGeom>
          <a:noFill/>
          <a:ln>
            <a:noFill/>
          </a:ln>
        </p:spPr>
      </p:pic>
      <p:pic>
        <p:nvPicPr>
          <p:cNvPr descr="HD-ShadowShort.png" id="79" name="Google Shape;79;p16"/>
          <p:cNvPicPr preferRelativeResize="0"/>
          <p:nvPr/>
        </p:nvPicPr>
        <p:blipFill rotWithShape="1">
          <a:blip r:embed="rId3">
            <a:alphaModFix/>
          </a:blip>
          <a:srcRect b="0" l="0" r="0" t="0"/>
          <a:stretch/>
        </p:blipFill>
        <p:spPr>
          <a:xfrm>
            <a:off x="7939368" y="3065926"/>
            <a:ext cx="1202248" cy="108203"/>
          </a:xfrm>
          <a:prstGeom prst="rect">
            <a:avLst/>
          </a:prstGeom>
          <a:noFill/>
          <a:ln>
            <a:noFill/>
          </a:ln>
        </p:spPr>
      </p:pic>
      <p:sp>
        <p:nvSpPr>
          <p:cNvPr id="80" name="Google Shape;80;p16"/>
          <p:cNvSpPr/>
          <p:nvPr/>
        </p:nvSpPr>
        <p:spPr>
          <a:xfrm>
            <a:off x="-1" y="20447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6"/>
          <p:cNvSpPr/>
          <p:nvPr/>
        </p:nvSpPr>
        <p:spPr>
          <a:xfrm>
            <a:off x="7939369" y="20447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510242" y="2152421"/>
            <a:ext cx="7210500" cy="818100"/>
          </a:xfrm>
          <a:prstGeom prst="rect">
            <a:avLst/>
          </a:prstGeom>
          <a:noFill/>
          <a:ln>
            <a:noFill/>
          </a:ln>
        </p:spPr>
        <p:txBody>
          <a:bodyPr anchorCtr="0" anchor="ctr" bIns="34275" lIns="68575" spcFirstLastPara="1" rIns="68575" wrap="square" tIns="34275">
            <a:noAutofit/>
          </a:bodyPr>
          <a:lstStyle>
            <a:lvl1pPr lvl="0" rtl="0" algn="r">
              <a:lnSpc>
                <a:spcPct val="90000"/>
              </a:lnSpc>
              <a:spcBef>
                <a:spcPts val="0"/>
              </a:spcBef>
              <a:spcAft>
                <a:spcPts val="0"/>
              </a:spcAft>
              <a:buClr>
                <a:schemeClr val="lt1"/>
              </a:buClr>
              <a:buSzPts val="2700"/>
              <a:buFont typeface="Trebuchet MS"/>
              <a:buNone/>
              <a:defRPr sz="27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6"/>
          <p:cNvSpPr txBox="1"/>
          <p:nvPr>
            <p:ph idx="1" type="body"/>
          </p:nvPr>
        </p:nvSpPr>
        <p:spPr>
          <a:xfrm>
            <a:off x="510242" y="3174128"/>
            <a:ext cx="7210500" cy="1278000"/>
          </a:xfrm>
          <a:prstGeom prst="rect">
            <a:avLst/>
          </a:prstGeom>
          <a:noFill/>
          <a:ln>
            <a:noFill/>
          </a:ln>
        </p:spPr>
        <p:txBody>
          <a:bodyPr anchorCtr="0" anchor="t" bIns="34275" lIns="68575" spcFirstLastPara="1" rIns="68575" wrap="square" tIns="34275">
            <a:noAutofit/>
          </a:bodyPr>
          <a:lstStyle>
            <a:lvl1pPr indent="-228600" lvl="0" marL="457200" rtl="0" algn="r">
              <a:lnSpc>
                <a:spcPct val="90000"/>
              </a:lnSpc>
              <a:spcBef>
                <a:spcPts val="800"/>
              </a:spcBef>
              <a:spcAft>
                <a:spcPts val="0"/>
              </a:spcAft>
              <a:buClr>
                <a:schemeClr val="lt1"/>
              </a:buClr>
              <a:buSzPts val="1500"/>
              <a:buNone/>
              <a:defRPr sz="1500">
                <a:solidFill>
                  <a:schemeClr val="lt1"/>
                </a:solidFill>
              </a:defRPr>
            </a:lvl1pPr>
            <a:lvl2pPr indent="-228600" lvl="1" marL="914400" rtl="0" algn="l">
              <a:lnSpc>
                <a:spcPct val="90000"/>
              </a:lnSpc>
              <a:spcBef>
                <a:spcPts val="400"/>
              </a:spcBef>
              <a:spcAft>
                <a:spcPts val="0"/>
              </a:spcAft>
              <a:buClr>
                <a:schemeClr val="lt1"/>
              </a:buClr>
              <a:buSzPts val="1500"/>
              <a:buNone/>
              <a:defRPr sz="1500">
                <a:solidFill>
                  <a:schemeClr val="lt1"/>
                </a:solidFill>
              </a:defRPr>
            </a:lvl2pPr>
            <a:lvl3pPr indent="-228600" lvl="2" marL="1371600" rtl="0" algn="l">
              <a:lnSpc>
                <a:spcPct val="90000"/>
              </a:lnSpc>
              <a:spcBef>
                <a:spcPts val="400"/>
              </a:spcBef>
              <a:spcAft>
                <a:spcPts val="0"/>
              </a:spcAft>
              <a:buClr>
                <a:schemeClr val="lt1"/>
              </a:buClr>
              <a:buSzPts val="1400"/>
              <a:buNone/>
              <a:defRPr sz="1400">
                <a:solidFill>
                  <a:schemeClr val="lt1"/>
                </a:solidFill>
              </a:defRPr>
            </a:lvl3pPr>
            <a:lvl4pPr indent="-228600" lvl="3" marL="1828800" rtl="0" algn="l">
              <a:lnSpc>
                <a:spcPct val="90000"/>
              </a:lnSpc>
              <a:spcBef>
                <a:spcPts val="400"/>
              </a:spcBef>
              <a:spcAft>
                <a:spcPts val="0"/>
              </a:spcAft>
              <a:buClr>
                <a:schemeClr val="lt1"/>
              </a:buClr>
              <a:buSzPts val="1200"/>
              <a:buNone/>
              <a:defRPr sz="1200">
                <a:solidFill>
                  <a:schemeClr val="lt1"/>
                </a:solidFill>
              </a:defRPr>
            </a:lvl4pPr>
            <a:lvl5pPr indent="-228600" lvl="4" marL="2286000" rtl="0" algn="l">
              <a:lnSpc>
                <a:spcPct val="90000"/>
              </a:lnSpc>
              <a:spcBef>
                <a:spcPts val="400"/>
              </a:spcBef>
              <a:spcAft>
                <a:spcPts val="0"/>
              </a:spcAft>
              <a:buClr>
                <a:schemeClr val="lt1"/>
              </a:buClr>
              <a:buSzPts val="1200"/>
              <a:buNone/>
              <a:defRPr sz="1200">
                <a:solidFill>
                  <a:schemeClr val="lt1"/>
                </a:solidFill>
              </a:defRPr>
            </a:lvl5pPr>
            <a:lvl6pPr indent="-228600" lvl="5" marL="2743200" rtl="0" algn="l">
              <a:lnSpc>
                <a:spcPct val="90000"/>
              </a:lnSpc>
              <a:spcBef>
                <a:spcPts val="400"/>
              </a:spcBef>
              <a:spcAft>
                <a:spcPts val="0"/>
              </a:spcAft>
              <a:buClr>
                <a:schemeClr val="lt1"/>
              </a:buClr>
              <a:buSzPts val="1200"/>
              <a:buNone/>
              <a:defRPr sz="1200">
                <a:solidFill>
                  <a:schemeClr val="lt1"/>
                </a:solidFill>
              </a:defRPr>
            </a:lvl6pPr>
            <a:lvl7pPr indent="-228600" lvl="6" marL="3200400" rtl="0" algn="l">
              <a:lnSpc>
                <a:spcPct val="90000"/>
              </a:lnSpc>
              <a:spcBef>
                <a:spcPts val="400"/>
              </a:spcBef>
              <a:spcAft>
                <a:spcPts val="0"/>
              </a:spcAft>
              <a:buClr>
                <a:schemeClr val="lt1"/>
              </a:buClr>
              <a:buSzPts val="1200"/>
              <a:buNone/>
              <a:defRPr sz="1200">
                <a:solidFill>
                  <a:schemeClr val="lt1"/>
                </a:solidFill>
              </a:defRPr>
            </a:lvl7pPr>
            <a:lvl8pPr indent="-228600" lvl="7" marL="3657600" rtl="0" algn="l">
              <a:lnSpc>
                <a:spcPct val="90000"/>
              </a:lnSpc>
              <a:spcBef>
                <a:spcPts val="400"/>
              </a:spcBef>
              <a:spcAft>
                <a:spcPts val="0"/>
              </a:spcAft>
              <a:buClr>
                <a:schemeClr val="lt1"/>
              </a:buClr>
              <a:buSzPts val="1200"/>
              <a:buNone/>
              <a:defRPr sz="1200">
                <a:solidFill>
                  <a:schemeClr val="lt1"/>
                </a:solidFill>
              </a:defRPr>
            </a:lvl8pPr>
            <a:lvl9pPr indent="-228600" lvl="8" marL="4114800" rtl="0" algn="l">
              <a:lnSpc>
                <a:spcPct val="90000"/>
              </a:lnSpc>
              <a:spcBef>
                <a:spcPts val="400"/>
              </a:spcBef>
              <a:spcAft>
                <a:spcPts val="0"/>
              </a:spcAft>
              <a:buClr>
                <a:schemeClr val="lt1"/>
              </a:buClr>
              <a:buSzPts val="1200"/>
              <a:buNone/>
              <a:defRPr sz="1200">
                <a:solidFill>
                  <a:schemeClr val="lt1"/>
                </a:solidFill>
              </a:defRPr>
            </a:lvl9pPr>
          </a:lstStyle>
          <a:p/>
        </p:txBody>
      </p:sp>
      <p:sp>
        <p:nvSpPr>
          <p:cNvPr id="84" name="Google Shape;84;p16"/>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6"/>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6"/>
          <p:cNvSpPr txBox="1"/>
          <p:nvPr>
            <p:ph idx="12" type="sldNum"/>
          </p:nvPr>
        </p:nvSpPr>
        <p:spPr>
          <a:xfrm>
            <a:off x="8047091" y="2152421"/>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pic>
        <p:nvPicPr>
          <p:cNvPr descr="HD-ShadowLong.png" id="88" name="Google Shape;88;p17"/>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89" name="Google Shape;89;p17"/>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90" name="Google Shape;90;p17"/>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17"/>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17"/>
          <p:cNvSpPr txBox="1"/>
          <p:nvPr>
            <p:ph idx="1" type="body"/>
          </p:nvPr>
        </p:nvSpPr>
        <p:spPr>
          <a:xfrm>
            <a:off x="510240" y="1752655"/>
            <a:ext cx="3523800" cy="26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94" name="Google Shape;94;p17"/>
          <p:cNvSpPr txBox="1"/>
          <p:nvPr>
            <p:ph idx="2" type="body"/>
          </p:nvPr>
        </p:nvSpPr>
        <p:spPr>
          <a:xfrm>
            <a:off x="4195592" y="1752655"/>
            <a:ext cx="3525000" cy="26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95" name="Google Shape;95;p17"/>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7"/>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7"/>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pic>
        <p:nvPicPr>
          <p:cNvPr descr="HD-ShadowLong.png" id="99" name="Google Shape;99;p18"/>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00" name="Google Shape;100;p18"/>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101" name="Google Shape;101;p18"/>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2" name="Google Shape;102;p18"/>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510239" y="564922"/>
            <a:ext cx="72105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18"/>
          <p:cNvSpPr txBox="1"/>
          <p:nvPr>
            <p:ph idx="1" type="body"/>
          </p:nvPr>
        </p:nvSpPr>
        <p:spPr>
          <a:xfrm>
            <a:off x="679763" y="1752655"/>
            <a:ext cx="3354300" cy="5199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1" sz="1800"/>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05" name="Google Shape;105;p18"/>
          <p:cNvSpPr txBox="1"/>
          <p:nvPr>
            <p:ph idx="2" type="body"/>
          </p:nvPr>
        </p:nvSpPr>
        <p:spPr>
          <a:xfrm>
            <a:off x="510242" y="2272506"/>
            <a:ext cx="3523800" cy="21795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06" name="Google Shape;106;p18"/>
          <p:cNvSpPr txBox="1"/>
          <p:nvPr>
            <p:ph idx="3" type="body"/>
          </p:nvPr>
        </p:nvSpPr>
        <p:spPr>
          <a:xfrm>
            <a:off x="4365115" y="1752655"/>
            <a:ext cx="3355500" cy="519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1" sz="1800"/>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07" name="Google Shape;107;p18"/>
          <p:cNvSpPr txBox="1"/>
          <p:nvPr>
            <p:ph idx="4" type="body"/>
          </p:nvPr>
        </p:nvSpPr>
        <p:spPr>
          <a:xfrm>
            <a:off x="4195592" y="2272506"/>
            <a:ext cx="3525000" cy="21795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08" name="Google Shape;108;p18"/>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18"/>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8"/>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pic>
        <p:nvPicPr>
          <p:cNvPr descr="HD-ShadowLong.png" id="112" name="Google Shape;112;p19"/>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13" name="Google Shape;113;p19"/>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114" name="Google Shape;114;p19"/>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19"/>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6" name="Google Shape;116;p19"/>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19"/>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19"/>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19"/>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pic>
        <p:nvPicPr>
          <p:cNvPr descr="HD-ShadowShort.png" id="121" name="Google Shape;121;p20"/>
          <p:cNvPicPr preferRelativeResize="0"/>
          <p:nvPr/>
        </p:nvPicPr>
        <p:blipFill rotWithShape="1">
          <a:blip r:embed="rId2">
            <a:alphaModFix/>
          </a:blip>
          <a:srcRect b="0" l="0" r="0" t="0"/>
          <a:stretch/>
        </p:blipFill>
        <p:spPr>
          <a:xfrm>
            <a:off x="7939369" y="1478425"/>
            <a:ext cx="1202248" cy="108202"/>
          </a:xfrm>
          <a:prstGeom prst="rect">
            <a:avLst/>
          </a:prstGeom>
          <a:noFill/>
          <a:ln>
            <a:noFill/>
          </a:ln>
        </p:spPr>
      </p:pic>
      <p:sp>
        <p:nvSpPr>
          <p:cNvPr id="122" name="Google Shape;122;p20"/>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0"/>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0"/>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0"/>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6" name="Shape 126"/>
        <p:cNvGrpSpPr/>
        <p:nvPr/>
      </p:nvGrpSpPr>
      <p:grpSpPr>
        <a:xfrm>
          <a:off x="0" y="0"/>
          <a:ext cx="0" cy="0"/>
          <a:chOff x="0" y="0"/>
          <a:chExt cx="0" cy="0"/>
        </a:xfrm>
      </p:grpSpPr>
      <p:pic>
        <p:nvPicPr>
          <p:cNvPr descr="HD-ShadowLong.png" id="127" name="Google Shape;127;p21"/>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28" name="Google Shape;128;p21"/>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129" name="Google Shape;129;p21"/>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1"/>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 name="Google Shape;131;p21"/>
          <p:cNvSpPr txBox="1"/>
          <p:nvPr>
            <p:ph type="title"/>
          </p:nvPr>
        </p:nvSpPr>
        <p:spPr>
          <a:xfrm>
            <a:off x="510241" y="564920"/>
            <a:ext cx="72105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2700"/>
              <a:buFont typeface="Trebuchet MS"/>
              <a:buNone/>
              <a:defRPr sz="27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2" name="Google Shape;132;p21"/>
          <p:cNvSpPr txBox="1"/>
          <p:nvPr>
            <p:ph idx="1" type="body"/>
          </p:nvPr>
        </p:nvSpPr>
        <p:spPr>
          <a:xfrm>
            <a:off x="3514385" y="1752655"/>
            <a:ext cx="4206300" cy="26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33" name="Google Shape;133;p21"/>
          <p:cNvSpPr txBox="1"/>
          <p:nvPr>
            <p:ph idx="2" type="body"/>
          </p:nvPr>
        </p:nvSpPr>
        <p:spPr>
          <a:xfrm>
            <a:off x="510242" y="1752654"/>
            <a:ext cx="2842500" cy="26994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34" name="Google Shape;134;p21"/>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1"/>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1"/>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pic>
        <p:nvPicPr>
          <p:cNvPr descr="HD-ShadowLong.png" id="138" name="Google Shape;138;p22"/>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39" name="Google Shape;139;p22"/>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140" name="Google Shape;140;p22"/>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1" name="Google Shape;141;p22"/>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510242" y="564921"/>
            <a:ext cx="72105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2700"/>
              <a:buFont typeface="Trebuchet MS"/>
              <a:buNone/>
              <a:defRPr sz="27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3" name="Google Shape;143;p22"/>
          <p:cNvSpPr/>
          <p:nvPr>
            <p:ph idx="2" type="pic"/>
          </p:nvPr>
        </p:nvSpPr>
        <p:spPr>
          <a:xfrm>
            <a:off x="3651250" y="1752656"/>
            <a:ext cx="4069500" cy="2699400"/>
          </a:xfrm>
          <a:prstGeom prst="rect">
            <a:avLst/>
          </a:prstGeom>
          <a:noFill/>
          <a:ln>
            <a:noFill/>
          </a:ln>
          <a:effectLst>
            <a:outerShdw blurRad="76200" rotWithShape="0" algn="tl" dir="5040000" dist="63500">
              <a:srgbClr val="000000">
                <a:alpha val="4078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9pPr>
          </a:lstStyle>
          <a:p/>
        </p:txBody>
      </p:sp>
      <p:sp>
        <p:nvSpPr>
          <p:cNvPr id="144" name="Google Shape;144;p22"/>
          <p:cNvSpPr txBox="1"/>
          <p:nvPr>
            <p:ph idx="1" type="body"/>
          </p:nvPr>
        </p:nvSpPr>
        <p:spPr>
          <a:xfrm>
            <a:off x="510242" y="1752655"/>
            <a:ext cx="2907300" cy="26994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45" name="Google Shape;145;p22"/>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6" name="Google Shape;146;p22"/>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2"/>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48" name="Shape 148"/>
        <p:cNvGrpSpPr/>
        <p:nvPr/>
      </p:nvGrpSpPr>
      <p:grpSpPr>
        <a:xfrm>
          <a:off x="0" y="0"/>
          <a:ext cx="0" cy="0"/>
          <a:chOff x="0" y="0"/>
          <a:chExt cx="0" cy="0"/>
        </a:xfrm>
      </p:grpSpPr>
      <p:pic>
        <p:nvPicPr>
          <p:cNvPr descr="HD-ShadowLong.png" id="149" name="Google Shape;149;p23"/>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50" name="Google Shape;150;p23"/>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51" name="Google Shape;151;p23"/>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3"/>
          <p:cNvSpPr/>
          <p:nvPr/>
        </p:nvSpPr>
        <p:spPr>
          <a:xfrm>
            <a:off x="7939371"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23"/>
          <p:cNvSpPr txBox="1"/>
          <p:nvPr>
            <p:ph type="title"/>
          </p:nvPr>
        </p:nvSpPr>
        <p:spPr>
          <a:xfrm>
            <a:off x="510242" y="3533712"/>
            <a:ext cx="7210500" cy="3399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1800"/>
              <a:buFont typeface="Trebuchet MS"/>
              <a:buNone/>
              <a:defRPr sz="18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4" name="Google Shape;154;p23"/>
          <p:cNvSpPr/>
          <p:nvPr>
            <p:ph idx="2" type="pic"/>
          </p:nvPr>
        </p:nvSpPr>
        <p:spPr>
          <a:xfrm>
            <a:off x="510242" y="457198"/>
            <a:ext cx="7210500" cy="2692200"/>
          </a:xfrm>
          <a:prstGeom prst="rect">
            <a:avLst/>
          </a:prstGeom>
          <a:noFill/>
          <a:ln>
            <a:noFill/>
          </a:ln>
          <a:effectLst>
            <a:outerShdw blurRad="76200" rotWithShape="0" algn="tl" dir="5040000" dist="63500">
              <a:srgbClr val="000000">
                <a:alpha val="4078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9pPr>
          </a:lstStyle>
          <a:p/>
        </p:txBody>
      </p:sp>
      <p:sp>
        <p:nvSpPr>
          <p:cNvPr id="155" name="Google Shape;155;p23"/>
          <p:cNvSpPr txBox="1"/>
          <p:nvPr>
            <p:ph idx="1" type="body"/>
          </p:nvPr>
        </p:nvSpPr>
        <p:spPr>
          <a:xfrm>
            <a:off x="510239" y="3877187"/>
            <a:ext cx="7210500" cy="4671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56" name="Google Shape;156;p23"/>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7" name="Google Shape;157;p23"/>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23"/>
          <p:cNvSpPr txBox="1"/>
          <p:nvPr>
            <p:ph idx="12" type="sldNum"/>
          </p:nvPr>
        </p:nvSpPr>
        <p:spPr>
          <a:xfrm>
            <a:off x="8047091" y="3533482"/>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59" name="Shape 159"/>
        <p:cNvGrpSpPr/>
        <p:nvPr/>
      </p:nvGrpSpPr>
      <p:grpSpPr>
        <a:xfrm>
          <a:off x="0" y="0"/>
          <a:ext cx="0" cy="0"/>
          <a:chOff x="0" y="0"/>
          <a:chExt cx="0" cy="0"/>
        </a:xfrm>
      </p:grpSpPr>
      <p:pic>
        <p:nvPicPr>
          <p:cNvPr descr="HD-ShadowLong.png" id="160" name="Google Shape;160;p24"/>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61" name="Google Shape;161;p24"/>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62" name="Google Shape;162;p24"/>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24"/>
          <p:cNvSpPr/>
          <p:nvPr/>
        </p:nvSpPr>
        <p:spPr>
          <a:xfrm>
            <a:off x="7939371"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4" name="Google Shape;164;p24"/>
          <p:cNvSpPr txBox="1"/>
          <p:nvPr>
            <p:ph type="title"/>
          </p:nvPr>
        </p:nvSpPr>
        <p:spPr>
          <a:xfrm>
            <a:off x="510242" y="457198"/>
            <a:ext cx="7210500" cy="2694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2400"/>
              <a:buFont typeface="Trebuchet M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5" name="Google Shape;165;p24"/>
          <p:cNvSpPr txBox="1"/>
          <p:nvPr>
            <p:ph idx="1" type="body"/>
          </p:nvPr>
        </p:nvSpPr>
        <p:spPr>
          <a:xfrm>
            <a:off x="510242" y="3533711"/>
            <a:ext cx="7210500" cy="8181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66" name="Google Shape;166;p24"/>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24"/>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24"/>
          <p:cNvSpPr txBox="1"/>
          <p:nvPr>
            <p:ph idx="12" type="sldNum"/>
          </p:nvPr>
        </p:nvSpPr>
        <p:spPr>
          <a:xfrm>
            <a:off x="8047091" y="3533711"/>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69" name="Shape 169"/>
        <p:cNvGrpSpPr/>
        <p:nvPr/>
      </p:nvGrpSpPr>
      <p:grpSpPr>
        <a:xfrm>
          <a:off x="0" y="0"/>
          <a:ext cx="0" cy="0"/>
          <a:chOff x="0" y="0"/>
          <a:chExt cx="0" cy="0"/>
        </a:xfrm>
      </p:grpSpPr>
      <p:pic>
        <p:nvPicPr>
          <p:cNvPr descr="HD-ShadowLong.png" id="170" name="Google Shape;170;p25"/>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71" name="Google Shape;171;p25"/>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72" name="Google Shape;172;p25"/>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25"/>
          <p:cNvSpPr/>
          <p:nvPr/>
        </p:nvSpPr>
        <p:spPr>
          <a:xfrm>
            <a:off x="7939371"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25"/>
          <p:cNvSpPr txBox="1"/>
          <p:nvPr>
            <p:ph type="title"/>
          </p:nvPr>
        </p:nvSpPr>
        <p:spPr>
          <a:xfrm>
            <a:off x="845892" y="457198"/>
            <a:ext cx="6539100" cy="2277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2400"/>
              <a:buFont typeface="Trebuchet M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5" name="Google Shape;175;p25"/>
          <p:cNvSpPr txBox="1"/>
          <p:nvPr>
            <p:ph idx="1" type="body"/>
          </p:nvPr>
        </p:nvSpPr>
        <p:spPr>
          <a:xfrm>
            <a:off x="1051716" y="2740034"/>
            <a:ext cx="61173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76" name="Google Shape;176;p25"/>
          <p:cNvSpPr txBox="1"/>
          <p:nvPr>
            <p:ph idx="2" type="body"/>
          </p:nvPr>
        </p:nvSpPr>
        <p:spPr>
          <a:xfrm>
            <a:off x="510242" y="3533711"/>
            <a:ext cx="7210500" cy="8181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77" name="Google Shape;177;p25"/>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5"/>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5"/>
          <p:cNvSpPr txBox="1"/>
          <p:nvPr>
            <p:ph idx="12" type="sldNum"/>
          </p:nvPr>
        </p:nvSpPr>
        <p:spPr>
          <a:xfrm>
            <a:off x="8047091" y="3532444"/>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80" name="Google Shape;180;p25"/>
          <p:cNvSpPr txBox="1"/>
          <p:nvPr/>
        </p:nvSpPr>
        <p:spPr>
          <a:xfrm>
            <a:off x="437679" y="56108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5400"/>
              <a:buFont typeface="Trebuchet MS"/>
              <a:buNone/>
            </a:pPr>
            <a:r>
              <a:rPr b="0" lang="en" sz="5400" cap="none">
                <a:solidFill>
                  <a:schemeClr val="lt1"/>
                </a:solidFill>
                <a:latin typeface="Trebuchet MS"/>
                <a:ea typeface="Trebuchet MS"/>
                <a:cs typeface="Trebuchet MS"/>
                <a:sym typeface="Trebuchet MS"/>
              </a:rPr>
              <a:t>“</a:t>
            </a:r>
            <a:endParaRPr sz="1100"/>
          </a:p>
        </p:txBody>
      </p:sp>
      <p:sp>
        <p:nvSpPr>
          <p:cNvPr id="181" name="Google Shape;181;p25"/>
          <p:cNvSpPr txBox="1"/>
          <p:nvPr/>
        </p:nvSpPr>
        <p:spPr>
          <a:xfrm>
            <a:off x="7247107" y="227514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5400"/>
              <a:buFont typeface="Trebuchet MS"/>
              <a:buNone/>
            </a:pPr>
            <a:r>
              <a:rPr b="0" lang="en" sz="5400" cap="none">
                <a:solidFill>
                  <a:schemeClr val="lt1"/>
                </a:solidFill>
                <a:latin typeface="Trebuchet MS"/>
                <a:ea typeface="Trebuchet MS"/>
                <a:cs typeface="Trebuchet MS"/>
                <a:sym typeface="Trebuchet MS"/>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2" name="Shape 182"/>
        <p:cNvGrpSpPr/>
        <p:nvPr/>
      </p:nvGrpSpPr>
      <p:grpSpPr>
        <a:xfrm>
          <a:off x="0" y="0"/>
          <a:ext cx="0" cy="0"/>
          <a:chOff x="0" y="0"/>
          <a:chExt cx="0" cy="0"/>
        </a:xfrm>
      </p:grpSpPr>
      <p:pic>
        <p:nvPicPr>
          <p:cNvPr descr="HD-ShadowLong.png" id="183" name="Google Shape;183;p26"/>
          <p:cNvPicPr preferRelativeResize="0"/>
          <p:nvPr/>
        </p:nvPicPr>
        <p:blipFill rotWithShape="1">
          <a:blip r:embed="rId2">
            <a:alphaModFix/>
          </a:blip>
          <a:srcRect b="0" l="0" r="0" t="0"/>
          <a:stretch/>
        </p:blipFill>
        <p:spPr>
          <a:xfrm>
            <a:off x="1" y="4446471"/>
            <a:ext cx="7828360" cy="240873"/>
          </a:xfrm>
          <a:prstGeom prst="rect">
            <a:avLst/>
          </a:prstGeom>
          <a:noFill/>
          <a:ln>
            <a:noFill/>
          </a:ln>
        </p:spPr>
      </p:pic>
      <p:pic>
        <p:nvPicPr>
          <p:cNvPr descr="HD-ShadowShort.png" id="184" name="Google Shape;184;p26"/>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85" name="Google Shape;185;p26"/>
          <p:cNvSpPr/>
          <p:nvPr/>
        </p:nvSpPr>
        <p:spPr>
          <a:xfrm>
            <a:off x="0" y="3425991"/>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6" name="Google Shape;186;p26"/>
          <p:cNvSpPr/>
          <p:nvPr/>
        </p:nvSpPr>
        <p:spPr>
          <a:xfrm>
            <a:off x="7939371" y="3425991"/>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7" name="Google Shape;187;p26"/>
          <p:cNvSpPr txBox="1"/>
          <p:nvPr>
            <p:ph type="title"/>
          </p:nvPr>
        </p:nvSpPr>
        <p:spPr>
          <a:xfrm>
            <a:off x="510239" y="3533711"/>
            <a:ext cx="7210500" cy="441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2400"/>
              <a:buFont typeface="Trebuchet M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8" name="Google Shape;188;p26"/>
          <p:cNvSpPr txBox="1"/>
          <p:nvPr>
            <p:ph idx="1" type="body"/>
          </p:nvPr>
        </p:nvSpPr>
        <p:spPr>
          <a:xfrm>
            <a:off x="510240" y="3975112"/>
            <a:ext cx="7210500" cy="376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89" name="Google Shape;189;p26"/>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26"/>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26"/>
          <p:cNvSpPr txBox="1"/>
          <p:nvPr>
            <p:ph idx="12" type="sldNum"/>
          </p:nvPr>
        </p:nvSpPr>
        <p:spPr>
          <a:xfrm>
            <a:off x="8047091" y="3532444"/>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pic>
        <p:nvPicPr>
          <p:cNvPr descr="HD-ShadowLong.png" id="193" name="Google Shape;193;p27"/>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194" name="Google Shape;194;p27"/>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195" name="Google Shape;195;p27"/>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6" name="Google Shape;196;p27"/>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 name="Google Shape;197;p27"/>
          <p:cNvSpPr txBox="1"/>
          <p:nvPr>
            <p:ph type="title"/>
          </p:nvPr>
        </p:nvSpPr>
        <p:spPr>
          <a:xfrm>
            <a:off x="501917" y="564921"/>
            <a:ext cx="72186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8" name="Google Shape;198;p27"/>
          <p:cNvSpPr txBox="1"/>
          <p:nvPr>
            <p:ph idx="1" type="body"/>
          </p:nvPr>
        </p:nvSpPr>
        <p:spPr>
          <a:xfrm>
            <a:off x="495709" y="1752655"/>
            <a:ext cx="23025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99" name="Google Shape;199;p27"/>
          <p:cNvSpPr txBox="1"/>
          <p:nvPr>
            <p:ph idx="2" type="body"/>
          </p:nvPr>
        </p:nvSpPr>
        <p:spPr>
          <a:xfrm>
            <a:off x="510242" y="2267005"/>
            <a:ext cx="2287200" cy="21852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200" name="Google Shape;200;p27"/>
          <p:cNvSpPr txBox="1"/>
          <p:nvPr>
            <p:ph idx="3" type="body"/>
          </p:nvPr>
        </p:nvSpPr>
        <p:spPr>
          <a:xfrm>
            <a:off x="2967019" y="1752655"/>
            <a:ext cx="22974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01" name="Google Shape;201;p27"/>
          <p:cNvSpPr txBox="1"/>
          <p:nvPr>
            <p:ph idx="4" type="body"/>
          </p:nvPr>
        </p:nvSpPr>
        <p:spPr>
          <a:xfrm>
            <a:off x="2959102" y="2267005"/>
            <a:ext cx="2297400" cy="21852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202" name="Google Shape;202;p27"/>
          <p:cNvSpPr txBox="1"/>
          <p:nvPr>
            <p:ph idx="5" type="body"/>
          </p:nvPr>
        </p:nvSpPr>
        <p:spPr>
          <a:xfrm>
            <a:off x="5418117" y="1752655"/>
            <a:ext cx="23025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03" name="Google Shape;203;p27"/>
          <p:cNvSpPr txBox="1"/>
          <p:nvPr>
            <p:ph idx="6" type="body"/>
          </p:nvPr>
        </p:nvSpPr>
        <p:spPr>
          <a:xfrm>
            <a:off x="5418117" y="2267005"/>
            <a:ext cx="2302500" cy="21852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204" name="Google Shape;204;p27"/>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5" name="Google Shape;205;p27"/>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6" name="Google Shape;206;p27"/>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7" name="Shape 207"/>
        <p:cNvGrpSpPr/>
        <p:nvPr/>
      </p:nvGrpSpPr>
      <p:grpSpPr>
        <a:xfrm>
          <a:off x="0" y="0"/>
          <a:ext cx="0" cy="0"/>
          <a:chOff x="0" y="0"/>
          <a:chExt cx="0" cy="0"/>
        </a:xfrm>
      </p:grpSpPr>
      <p:pic>
        <p:nvPicPr>
          <p:cNvPr descr="HD-ShadowLong.png" id="208" name="Google Shape;208;p28"/>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209" name="Google Shape;209;p28"/>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210" name="Google Shape;210;p28"/>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 name="Google Shape;211;p28"/>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28"/>
          <p:cNvSpPr txBox="1"/>
          <p:nvPr>
            <p:ph type="title"/>
          </p:nvPr>
        </p:nvSpPr>
        <p:spPr>
          <a:xfrm>
            <a:off x="510242" y="564921"/>
            <a:ext cx="7210500" cy="810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3" name="Google Shape;213;p28"/>
          <p:cNvSpPr txBox="1"/>
          <p:nvPr>
            <p:ph idx="1" type="body"/>
          </p:nvPr>
        </p:nvSpPr>
        <p:spPr>
          <a:xfrm>
            <a:off x="510239" y="3223127"/>
            <a:ext cx="22872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14" name="Google Shape;214;p28"/>
          <p:cNvSpPr/>
          <p:nvPr>
            <p:ph idx="2" type="pic"/>
          </p:nvPr>
        </p:nvSpPr>
        <p:spPr>
          <a:xfrm>
            <a:off x="510239" y="1752655"/>
            <a:ext cx="2287200" cy="1143000"/>
          </a:xfrm>
          <a:prstGeom prst="roundRect">
            <a:avLst>
              <a:gd fmla="val 0" name="adj"/>
            </a:avLst>
          </a:prstGeom>
          <a:noFill/>
          <a:ln>
            <a:noFill/>
          </a:ln>
          <a:effectLst>
            <a:outerShdw blurRad="50800" rotWithShape="0" algn="tl" dir="5400000" dist="50800">
              <a:srgbClr val="000000">
                <a:alpha val="4275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215" name="Google Shape;215;p28"/>
          <p:cNvSpPr txBox="1"/>
          <p:nvPr>
            <p:ph idx="3" type="body"/>
          </p:nvPr>
        </p:nvSpPr>
        <p:spPr>
          <a:xfrm>
            <a:off x="510239" y="3655324"/>
            <a:ext cx="2287200" cy="796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216" name="Google Shape;216;p28"/>
          <p:cNvSpPr txBox="1"/>
          <p:nvPr>
            <p:ph idx="4" type="body"/>
          </p:nvPr>
        </p:nvSpPr>
        <p:spPr>
          <a:xfrm>
            <a:off x="2959103" y="3223127"/>
            <a:ext cx="22974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17" name="Google Shape;217;p28"/>
          <p:cNvSpPr/>
          <p:nvPr>
            <p:ph idx="5" type="pic"/>
          </p:nvPr>
        </p:nvSpPr>
        <p:spPr>
          <a:xfrm>
            <a:off x="2959102" y="1752655"/>
            <a:ext cx="2297400" cy="1143000"/>
          </a:xfrm>
          <a:prstGeom prst="roundRect">
            <a:avLst>
              <a:gd fmla="val 0" name="adj"/>
            </a:avLst>
          </a:prstGeom>
          <a:noFill/>
          <a:ln>
            <a:noFill/>
          </a:ln>
          <a:effectLst>
            <a:outerShdw blurRad="50800" rotWithShape="0" algn="tl" dir="5400000" dist="50800">
              <a:srgbClr val="000000">
                <a:alpha val="4275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218" name="Google Shape;218;p28"/>
          <p:cNvSpPr txBox="1"/>
          <p:nvPr>
            <p:ph idx="6" type="body"/>
          </p:nvPr>
        </p:nvSpPr>
        <p:spPr>
          <a:xfrm>
            <a:off x="2958088" y="3655323"/>
            <a:ext cx="2300400" cy="796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219" name="Google Shape;219;p28"/>
          <p:cNvSpPr txBox="1"/>
          <p:nvPr>
            <p:ph idx="7" type="body"/>
          </p:nvPr>
        </p:nvSpPr>
        <p:spPr>
          <a:xfrm>
            <a:off x="5423009" y="3223127"/>
            <a:ext cx="22977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220" name="Google Shape;220;p28"/>
          <p:cNvSpPr/>
          <p:nvPr>
            <p:ph idx="8" type="pic"/>
          </p:nvPr>
        </p:nvSpPr>
        <p:spPr>
          <a:xfrm>
            <a:off x="5423008" y="1752655"/>
            <a:ext cx="2297700" cy="1143000"/>
          </a:xfrm>
          <a:prstGeom prst="roundRect">
            <a:avLst>
              <a:gd fmla="val 0" name="adj"/>
            </a:avLst>
          </a:prstGeom>
          <a:noFill/>
          <a:ln>
            <a:noFill/>
          </a:ln>
          <a:effectLst>
            <a:outerShdw blurRad="50800" rotWithShape="0" algn="tl" dir="5400000" dist="50800">
              <a:srgbClr val="000000">
                <a:alpha val="4275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221" name="Google Shape;221;p28"/>
          <p:cNvSpPr txBox="1"/>
          <p:nvPr>
            <p:ph idx="9" type="body"/>
          </p:nvPr>
        </p:nvSpPr>
        <p:spPr>
          <a:xfrm>
            <a:off x="5422915" y="3655322"/>
            <a:ext cx="2300700" cy="796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222" name="Google Shape;222;p28"/>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3" name="Google Shape;223;p28"/>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4" name="Google Shape;224;p28"/>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pic>
        <p:nvPicPr>
          <p:cNvPr descr="HD-ShadowLong.png" id="226" name="Google Shape;226;p29"/>
          <p:cNvPicPr preferRelativeResize="0"/>
          <p:nvPr/>
        </p:nvPicPr>
        <p:blipFill rotWithShape="1">
          <a:blip r:embed="rId2">
            <a:alphaModFix/>
          </a:blip>
          <a:srcRect b="0" l="0" r="0" t="0"/>
          <a:stretch/>
        </p:blipFill>
        <p:spPr>
          <a:xfrm>
            <a:off x="1" y="1477680"/>
            <a:ext cx="7828360" cy="240873"/>
          </a:xfrm>
          <a:prstGeom prst="rect">
            <a:avLst/>
          </a:prstGeom>
          <a:noFill/>
          <a:ln>
            <a:noFill/>
          </a:ln>
        </p:spPr>
      </p:pic>
      <p:pic>
        <p:nvPicPr>
          <p:cNvPr descr="HD-ShadowShort.png" id="227" name="Google Shape;227;p29"/>
          <p:cNvPicPr preferRelativeResize="0"/>
          <p:nvPr/>
        </p:nvPicPr>
        <p:blipFill rotWithShape="1">
          <a:blip r:embed="rId3">
            <a:alphaModFix/>
          </a:blip>
          <a:srcRect b="0" l="0" r="0" t="0"/>
          <a:stretch/>
        </p:blipFill>
        <p:spPr>
          <a:xfrm>
            <a:off x="7939369" y="1478425"/>
            <a:ext cx="1202248" cy="108202"/>
          </a:xfrm>
          <a:prstGeom prst="rect">
            <a:avLst/>
          </a:prstGeom>
          <a:noFill/>
          <a:ln>
            <a:noFill/>
          </a:ln>
        </p:spPr>
      </p:pic>
      <p:sp>
        <p:nvSpPr>
          <p:cNvPr id="228" name="Google Shape;228;p29"/>
          <p:cNvSpPr/>
          <p:nvPr/>
        </p:nvSpPr>
        <p:spPr>
          <a:xfrm>
            <a:off x="0" y="457200"/>
            <a:ext cx="78285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9" name="Google Shape;229;p29"/>
          <p:cNvSpPr/>
          <p:nvPr/>
        </p:nvSpPr>
        <p:spPr>
          <a:xfrm>
            <a:off x="7939371" y="457200"/>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 name="Google Shape;230;p29"/>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lvl1pPr lvl="0" rtl="0" algn="r">
              <a:lnSpc>
                <a:spcPct val="90000"/>
              </a:lnSpc>
              <a:spcBef>
                <a:spcPts val="0"/>
              </a:spcBef>
              <a:spcAft>
                <a:spcPts val="0"/>
              </a:spcAft>
              <a:buClr>
                <a:schemeClr val="lt1"/>
              </a:buClr>
              <a:buSzPts val="2700"/>
              <a:buFont typeface="Trebuchet MS"/>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1" name="Google Shape;231;p29"/>
          <p:cNvSpPr txBox="1"/>
          <p:nvPr>
            <p:ph idx="1" type="body"/>
          </p:nvPr>
        </p:nvSpPr>
        <p:spPr>
          <a:xfrm rot="5400000">
            <a:off x="2765687" y="-502895"/>
            <a:ext cx="2699400" cy="72105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232" name="Google Shape;232;p29"/>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3" name="Google Shape;233;p29"/>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4" name="Google Shape;234;p29"/>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5" name="Shape 235"/>
        <p:cNvGrpSpPr/>
        <p:nvPr/>
      </p:nvGrpSpPr>
      <p:grpSpPr>
        <a:xfrm>
          <a:off x="0" y="0"/>
          <a:ext cx="0" cy="0"/>
          <a:chOff x="0" y="0"/>
          <a:chExt cx="0" cy="0"/>
        </a:xfrm>
      </p:grpSpPr>
      <p:sp>
        <p:nvSpPr>
          <p:cNvPr id="236" name="Google Shape;236;p30"/>
          <p:cNvSpPr/>
          <p:nvPr/>
        </p:nvSpPr>
        <p:spPr>
          <a:xfrm rot="5400000">
            <a:off x="6087300" y="1402050"/>
            <a:ext cx="3830100" cy="10260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7" name="Google Shape;237;p30"/>
          <p:cNvSpPr/>
          <p:nvPr/>
        </p:nvSpPr>
        <p:spPr>
          <a:xfrm rot="5400000">
            <a:off x="7401299" y="4029303"/>
            <a:ext cx="1202100" cy="1026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8" name="Google Shape;238;p30"/>
          <p:cNvSpPr txBox="1"/>
          <p:nvPr>
            <p:ph type="title"/>
          </p:nvPr>
        </p:nvSpPr>
        <p:spPr>
          <a:xfrm rot="5400000">
            <a:off x="6366925" y="1687048"/>
            <a:ext cx="3265200" cy="80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9" name="Google Shape;239;p30"/>
          <p:cNvSpPr txBox="1"/>
          <p:nvPr>
            <p:ph idx="1" type="body"/>
          </p:nvPr>
        </p:nvSpPr>
        <p:spPr>
          <a:xfrm rot="5400000">
            <a:off x="1839094" y="-871652"/>
            <a:ext cx="3994800" cy="66525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240" name="Google Shape;240;p30"/>
          <p:cNvSpPr txBox="1"/>
          <p:nvPr>
            <p:ph idx="10" type="dt"/>
          </p:nvPr>
        </p:nvSpPr>
        <p:spPr>
          <a:xfrm>
            <a:off x="5105344" y="4452140"/>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1" name="Google Shape;241;p30"/>
          <p:cNvSpPr txBox="1"/>
          <p:nvPr>
            <p:ph idx="11" type="ftr"/>
          </p:nvPr>
        </p:nvSpPr>
        <p:spPr>
          <a:xfrm>
            <a:off x="510241" y="4452141"/>
            <a:ext cx="4595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2" name="Google Shape;242;p30"/>
          <p:cNvSpPr txBox="1"/>
          <p:nvPr>
            <p:ph idx="12" type="sldNum"/>
          </p:nvPr>
        </p:nvSpPr>
        <p:spPr>
          <a:xfrm>
            <a:off x="7573163" y="4048975"/>
            <a:ext cx="865500" cy="818100"/>
          </a:xfrm>
          <a:prstGeom prst="rect">
            <a:avLst/>
          </a:prstGeom>
          <a:noFill/>
          <a:ln>
            <a:noFill/>
          </a:ln>
        </p:spPr>
        <p:txBody>
          <a:bodyPr anchorCtr="0" anchor="t" bIns="34275" lIns="68575" spcFirstLastPara="1" rIns="68575" wrap="square" tIns="34275">
            <a:noAutofit/>
          </a:bodyPr>
          <a:lstStyle>
            <a:lvl1pPr indent="0" lvl="0" marL="0" rtl="0" algn="ctr">
              <a:spcBef>
                <a:spcPts val="0"/>
              </a:spcBef>
              <a:buNone/>
              <a:defRPr sz="2700">
                <a:solidFill>
                  <a:schemeClr val="lt1"/>
                </a:solidFill>
                <a:latin typeface="Trebuchet MS"/>
                <a:ea typeface="Trebuchet MS"/>
                <a:cs typeface="Trebuchet MS"/>
                <a:sym typeface="Trebuchet MS"/>
              </a:defRPr>
            </a:lvl1pPr>
            <a:lvl2pPr indent="0" lvl="1" marL="0" rtl="0" algn="ctr">
              <a:spcBef>
                <a:spcPts val="0"/>
              </a:spcBef>
              <a:buNone/>
              <a:defRPr sz="2700">
                <a:solidFill>
                  <a:schemeClr val="lt1"/>
                </a:solidFill>
                <a:latin typeface="Trebuchet MS"/>
                <a:ea typeface="Trebuchet MS"/>
                <a:cs typeface="Trebuchet MS"/>
                <a:sym typeface="Trebuchet MS"/>
              </a:defRPr>
            </a:lvl2pPr>
            <a:lvl3pPr indent="0" lvl="2" marL="0" rtl="0" algn="ctr">
              <a:spcBef>
                <a:spcPts val="0"/>
              </a:spcBef>
              <a:buNone/>
              <a:defRPr sz="2700">
                <a:solidFill>
                  <a:schemeClr val="lt1"/>
                </a:solidFill>
                <a:latin typeface="Trebuchet MS"/>
                <a:ea typeface="Trebuchet MS"/>
                <a:cs typeface="Trebuchet MS"/>
                <a:sym typeface="Trebuchet MS"/>
              </a:defRPr>
            </a:lvl3pPr>
            <a:lvl4pPr indent="0" lvl="3" marL="0" rtl="0" algn="ctr">
              <a:spcBef>
                <a:spcPts val="0"/>
              </a:spcBef>
              <a:buNone/>
              <a:defRPr sz="2700">
                <a:solidFill>
                  <a:schemeClr val="lt1"/>
                </a:solidFill>
                <a:latin typeface="Trebuchet MS"/>
                <a:ea typeface="Trebuchet MS"/>
                <a:cs typeface="Trebuchet MS"/>
                <a:sym typeface="Trebuchet MS"/>
              </a:defRPr>
            </a:lvl4pPr>
            <a:lvl5pPr indent="0" lvl="4" marL="0" rtl="0" algn="ctr">
              <a:spcBef>
                <a:spcPts val="0"/>
              </a:spcBef>
              <a:buNone/>
              <a:defRPr sz="2700">
                <a:solidFill>
                  <a:schemeClr val="lt1"/>
                </a:solidFill>
                <a:latin typeface="Trebuchet MS"/>
                <a:ea typeface="Trebuchet MS"/>
                <a:cs typeface="Trebuchet MS"/>
                <a:sym typeface="Trebuchet MS"/>
              </a:defRPr>
            </a:lvl5pPr>
            <a:lvl6pPr indent="0" lvl="5" marL="0" rtl="0" algn="ctr">
              <a:spcBef>
                <a:spcPts val="0"/>
              </a:spcBef>
              <a:buNone/>
              <a:defRPr sz="2700">
                <a:solidFill>
                  <a:schemeClr val="lt1"/>
                </a:solidFill>
                <a:latin typeface="Trebuchet MS"/>
                <a:ea typeface="Trebuchet MS"/>
                <a:cs typeface="Trebuchet MS"/>
                <a:sym typeface="Trebuchet MS"/>
              </a:defRPr>
            </a:lvl6pPr>
            <a:lvl7pPr indent="0" lvl="6" marL="0" rtl="0" algn="ctr">
              <a:spcBef>
                <a:spcPts val="0"/>
              </a:spcBef>
              <a:buNone/>
              <a:defRPr sz="2700">
                <a:solidFill>
                  <a:schemeClr val="lt1"/>
                </a:solidFill>
                <a:latin typeface="Trebuchet MS"/>
                <a:ea typeface="Trebuchet MS"/>
                <a:cs typeface="Trebuchet MS"/>
                <a:sym typeface="Trebuchet MS"/>
              </a:defRPr>
            </a:lvl7pPr>
            <a:lvl8pPr indent="0" lvl="7" marL="0" rtl="0" algn="ctr">
              <a:spcBef>
                <a:spcPts val="0"/>
              </a:spcBef>
              <a:buNone/>
              <a:defRPr sz="2700">
                <a:solidFill>
                  <a:schemeClr val="lt1"/>
                </a:solidFill>
                <a:latin typeface="Trebuchet MS"/>
                <a:ea typeface="Trebuchet MS"/>
                <a:cs typeface="Trebuchet MS"/>
                <a:sym typeface="Trebuchet MS"/>
              </a:defRPr>
            </a:lvl8pPr>
            <a:lvl9pPr indent="0" lvl="8" marL="0" rtl="0" algn="ctr">
              <a:spcBef>
                <a:spcPts val="0"/>
              </a:spcBef>
              <a:buNone/>
              <a:defRPr sz="27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1.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19868" scaled="0"/>
        </a:gradFill>
      </p:bgPr>
    </p:bg>
    <p:spTree>
      <p:nvGrpSpPr>
        <p:cNvPr id="50" name="Shape 50"/>
        <p:cNvGrpSpPr/>
        <p:nvPr/>
      </p:nvGrpSpPr>
      <p:grpSpPr>
        <a:xfrm>
          <a:off x="0" y="0"/>
          <a:ext cx="0" cy="0"/>
          <a:chOff x="0" y="0"/>
          <a:chExt cx="0" cy="0"/>
        </a:xfrm>
      </p:grpSpPr>
      <p:pic>
        <p:nvPicPr>
          <p:cNvPr descr="hashOverlay-FullResolve.png" id="51" name="Google Shape;51;p13"/>
          <p:cNvPicPr preferRelativeResize="0"/>
          <p:nvPr/>
        </p:nvPicPr>
        <p:blipFill rotWithShape="1">
          <a:blip r:embed="rId1">
            <a:alphaModFix amt="10000"/>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3"/>
          <p:cNvSpPr txBox="1"/>
          <p:nvPr>
            <p:ph idx="1" type="body"/>
          </p:nvPr>
        </p:nvSpPr>
        <p:spPr>
          <a:xfrm>
            <a:off x="510241" y="1752655"/>
            <a:ext cx="7210500" cy="26994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54" name="Google Shape;54;p13"/>
          <p:cNvSpPr txBox="1"/>
          <p:nvPr>
            <p:ph idx="10" type="dt"/>
          </p:nvPr>
        </p:nvSpPr>
        <p:spPr>
          <a:xfrm>
            <a:off x="5663236" y="4452140"/>
            <a:ext cx="20574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55" name="Google Shape;55;p13"/>
          <p:cNvSpPr txBox="1"/>
          <p:nvPr>
            <p:ph idx="11" type="ftr"/>
          </p:nvPr>
        </p:nvSpPr>
        <p:spPr>
          <a:xfrm>
            <a:off x="510241" y="4452141"/>
            <a:ext cx="51531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56" name="Google Shape;56;p13"/>
          <p:cNvSpPr txBox="1"/>
          <p:nvPr>
            <p:ph idx="12" type="sldNum"/>
          </p:nvPr>
        </p:nvSpPr>
        <p:spPr>
          <a:xfrm>
            <a:off x="8047091" y="564920"/>
            <a:ext cx="865500" cy="8181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27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27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27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27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27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27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27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27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27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ctrTitle"/>
          </p:nvPr>
        </p:nvSpPr>
        <p:spPr>
          <a:xfrm>
            <a:off x="113110" y="1752007"/>
            <a:ext cx="6526800" cy="1029900"/>
          </a:xfrm>
          <a:prstGeom prst="rect">
            <a:avLst/>
          </a:prstGeom>
          <a:noFill/>
          <a:ln>
            <a:noFill/>
          </a:ln>
        </p:spPr>
        <p:txBody>
          <a:bodyPr anchorCtr="0" anchor="b" bIns="34275" lIns="68575" spcFirstLastPara="1" rIns="68575" wrap="square" tIns="34275">
            <a:noAutofit/>
          </a:bodyPr>
          <a:lstStyle/>
          <a:p>
            <a:pPr indent="0" lvl="0" marL="0" rtl="0" algn="r">
              <a:lnSpc>
                <a:spcPct val="90000"/>
              </a:lnSpc>
              <a:spcBef>
                <a:spcPts val="0"/>
              </a:spcBef>
              <a:spcAft>
                <a:spcPts val="0"/>
              </a:spcAft>
              <a:buClr>
                <a:schemeClr val="lt1"/>
              </a:buClr>
              <a:buSzPts val="2700"/>
              <a:buFont typeface="Trebuchet MS"/>
              <a:buNone/>
            </a:pPr>
            <a:r>
              <a:rPr lang="en" sz="2700"/>
              <a:t>THE PONG GAME</a:t>
            </a:r>
            <a:endParaRPr sz="2700"/>
          </a:p>
        </p:txBody>
      </p:sp>
      <p:sp>
        <p:nvSpPr>
          <p:cNvPr id="248" name="Google Shape;248;p31"/>
          <p:cNvSpPr txBox="1"/>
          <p:nvPr>
            <p:ph idx="1" type="subTitle"/>
          </p:nvPr>
        </p:nvSpPr>
        <p:spPr>
          <a:xfrm>
            <a:off x="2796241" y="3851789"/>
            <a:ext cx="6108000" cy="838200"/>
          </a:xfrm>
          <a:prstGeom prst="rect">
            <a:avLst/>
          </a:prstGeom>
          <a:noFill/>
          <a:ln>
            <a:noFill/>
          </a:ln>
        </p:spPr>
        <p:txBody>
          <a:bodyPr anchorCtr="0" anchor="t" bIns="34275" lIns="68575" spcFirstLastPara="1" rIns="68575" wrap="square" tIns="34275">
            <a:noAutofit/>
          </a:bodyPr>
          <a:lstStyle/>
          <a:p>
            <a:pPr indent="0" lvl="0" marL="0" rtl="0" algn="r">
              <a:lnSpc>
                <a:spcPct val="80000"/>
              </a:lnSpc>
              <a:spcBef>
                <a:spcPts val="0"/>
              </a:spcBef>
              <a:spcAft>
                <a:spcPts val="0"/>
              </a:spcAft>
              <a:buClr>
                <a:schemeClr val="lt1"/>
              </a:buClr>
              <a:buSzPts val="1500"/>
              <a:buNone/>
            </a:pPr>
            <a:r>
              <a:rPr lang="en" sz="1300"/>
              <a:t>T. TEJAS – 18BEC0396</a:t>
            </a:r>
            <a:endParaRPr sz="1300"/>
          </a:p>
          <a:p>
            <a:pPr indent="0" lvl="0" marL="0" rtl="0" algn="r">
              <a:lnSpc>
                <a:spcPct val="80000"/>
              </a:lnSpc>
              <a:spcBef>
                <a:spcPts val="800"/>
              </a:spcBef>
              <a:spcAft>
                <a:spcPts val="0"/>
              </a:spcAft>
              <a:buClr>
                <a:schemeClr val="lt1"/>
              </a:buClr>
              <a:buSzPts val="1500"/>
              <a:buNone/>
            </a:pPr>
            <a:r>
              <a:rPr lang="en" sz="1300"/>
              <a:t>K. AKSHAR – 18BEC0863</a:t>
            </a:r>
            <a:endParaRPr sz="1300"/>
          </a:p>
        </p:txBody>
      </p:sp>
      <p:sp>
        <p:nvSpPr>
          <p:cNvPr id="249" name="Google Shape;249;p31"/>
          <p:cNvSpPr/>
          <p:nvPr/>
        </p:nvSpPr>
        <p:spPr>
          <a:xfrm>
            <a:off x="7098255" y="2428659"/>
            <a:ext cx="1729800" cy="438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2400"/>
              <a:buFont typeface="Trebuchet MS"/>
              <a:buNone/>
            </a:pPr>
            <a:r>
              <a:rPr b="0" i="0" lang="en" sz="1700" u="none" cap="none" strike="noStrike">
                <a:solidFill>
                  <a:srgbClr val="FFFFFF"/>
                </a:solidFill>
                <a:latin typeface="Trebuchet MS"/>
                <a:ea typeface="Trebuchet MS"/>
                <a:cs typeface="Trebuchet MS"/>
                <a:sym typeface="Trebuchet MS"/>
              </a:rPr>
              <a:t>REVIEW-</a:t>
            </a:r>
            <a:r>
              <a:rPr lang="en" sz="1700">
                <a:solidFill>
                  <a:srgbClr val="FFFFFF"/>
                </a:solidFill>
                <a:latin typeface="Trebuchet MS"/>
                <a:ea typeface="Trebuchet MS"/>
                <a:cs typeface="Trebuchet MS"/>
                <a:sym typeface="Trebuchet MS"/>
              </a:rPr>
              <a:t>1</a:t>
            </a:r>
            <a:endParaRPr sz="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Trebuchet MS"/>
              <a:buNone/>
            </a:pPr>
            <a:r>
              <a:rPr lang="en" sz="2200"/>
              <a:t>OBJECTIVES</a:t>
            </a:r>
            <a:endParaRPr sz="2200"/>
          </a:p>
        </p:txBody>
      </p:sp>
      <p:sp>
        <p:nvSpPr>
          <p:cNvPr id="255" name="Google Shape;255;p32"/>
          <p:cNvSpPr txBox="1"/>
          <p:nvPr>
            <p:ph idx="1" type="body"/>
          </p:nvPr>
        </p:nvSpPr>
        <p:spPr>
          <a:xfrm>
            <a:off x="510241" y="1752655"/>
            <a:ext cx="7210500" cy="2699400"/>
          </a:xfrm>
          <a:prstGeom prst="rect">
            <a:avLst/>
          </a:prstGeom>
          <a:noFill/>
          <a:ln>
            <a:noFill/>
          </a:ln>
        </p:spPr>
        <p:txBody>
          <a:bodyPr anchorCtr="0" anchor="t" bIns="34275" lIns="68575" spcFirstLastPara="1" rIns="68575" wrap="square" tIns="34275">
            <a:noAutofit/>
          </a:bodyPr>
          <a:lstStyle/>
          <a:p>
            <a:pPr indent="-203200" lvl="0" marL="177800" rtl="0" algn="l">
              <a:lnSpc>
                <a:spcPct val="90000"/>
              </a:lnSpc>
              <a:spcBef>
                <a:spcPts val="800"/>
              </a:spcBef>
              <a:spcAft>
                <a:spcPts val="0"/>
              </a:spcAft>
              <a:buClr>
                <a:schemeClr val="lt1"/>
              </a:buClr>
              <a:buSzPts val="1600"/>
              <a:buChar char="•"/>
            </a:pPr>
            <a:r>
              <a:rPr lang="en" sz="1600"/>
              <a:t>To successfully build a working Pong game using only Assembly language for all parts of the game, including graphics rendering, game logic and timing.</a:t>
            </a:r>
            <a:endParaRPr sz="1600"/>
          </a:p>
          <a:p>
            <a:pPr indent="-203200" lvl="0" marL="177800" rtl="0" algn="l">
              <a:lnSpc>
                <a:spcPct val="90000"/>
              </a:lnSpc>
              <a:spcBef>
                <a:spcPts val="800"/>
              </a:spcBef>
              <a:spcAft>
                <a:spcPts val="0"/>
              </a:spcAft>
              <a:buSzPts val="1600"/>
              <a:buChar char="•"/>
            </a:pPr>
            <a:r>
              <a:rPr lang="en" sz="1600"/>
              <a:t>To understand the working of the x86 emulator (DOSBOX) and use it to assemble and execute the pong.asm game source code.</a:t>
            </a:r>
            <a:endParaRPr sz="1600"/>
          </a:p>
          <a:p>
            <a:pPr indent="-203200" lvl="0" marL="177800" rtl="0" algn="l">
              <a:lnSpc>
                <a:spcPct val="90000"/>
              </a:lnSpc>
              <a:spcBef>
                <a:spcPts val="800"/>
              </a:spcBef>
              <a:spcAft>
                <a:spcPts val="0"/>
              </a:spcAft>
              <a:buSzPts val="1600"/>
              <a:buChar char="•"/>
            </a:pPr>
            <a:r>
              <a:rPr lang="en" sz="1600"/>
              <a:t>To understand the various Interrupts used for calling different services/handlers for various tasks like setting the video mode for graphics, measuring time, I/O operations etc.</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Trebuchet MS"/>
              <a:buNone/>
            </a:pPr>
            <a:r>
              <a:rPr lang="en" sz="2200"/>
              <a:t>PROJECT SPECIFICATIONS</a:t>
            </a:r>
            <a:endParaRPr sz="2200"/>
          </a:p>
        </p:txBody>
      </p:sp>
      <p:sp>
        <p:nvSpPr>
          <p:cNvPr id="261" name="Google Shape;261;p33"/>
          <p:cNvSpPr txBox="1"/>
          <p:nvPr>
            <p:ph idx="1" type="body"/>
          </p:nvPr>
        </p:nvSpPr>
        <p:spPr>
          <a:xfrm>
            <a:off x="510250" y="1752650"/>
            <a:ext cx="8323500" cy="2699400"/>
          </a:xfrm>
          <a:prstGeom prst="rect">
            <a:avLst/>
          </a:prstGeom>
          <a:noFill/>
          <a:ln>
            <a:noFill/>
          </a:ln>
        </p:spPr>
        <p:txBody>
          <a:bodyPr anchorCtr="0" anchor="t" bIns="34275" lIns="68575" spcFirstLastPara="1" rIns="68575" wrap="square" tIns="34275">
            <a:noAutofit/>
          </a:bodyPr>
          <a:lstStyle/>
          <a:p>
            <a:pPr indent="-203200" lvl="0" marL="177800" rtl="0" algn="l">
              <a:lnSpc>
                <a:spcPct val="70000"/>
              </a:lnSpc>
              <a:spcBef>
                <a:spcPts val="0"/>
              </a:spcBef>
              <a:spcAft>
                <a:spcPts val="0"/>
              </a:spcAft>
              <a:buClr>
                <a:schemeClr val="lt1"/>
              </a:buClr>
              <a:buSzPts val="1600"/>
              <a:buChar char="•"/>
            </a:pPr>
            <a:r>
              <a:rPr b="1" lang="en" sz="1600" u="sng"/>
              <a:t>Software Specifications</a:t>
            </a:r>
            <a:endParaRPr b="1" sz="1600" u="sng"/>
          </a:p>
          <a:p>
            <a:pPr indent="0" lvl="0" marL="177800" rtl="0" algn="l">
              <a:lnSpc>
                <a:spcPct val="70000"/>
              </a:lnSpc>
              <a:spcBef>
                <a:spcPts val="0"/>
              </a:spcBef>
              <a:spcAft>
                <a:spcPts val="0"/>
              </a:spcAft>
              <a:buNone/>
            </a:pPr>
            <a:r>
              <a:t/>
            </a:r>
            <a:endParaRPr b="1" sz="1600" u="sng"/>
          </a:p>
          <a:p>
            <a:pPr indent="-330200" lvl="0" marL="914400" rtl="0" algn="l">
              <a:lnSpc>
                <a:spcPct val="70000"/>
              </a:lnSpc>
              <a:spcBef>
                <a:spcPts val="800"/>
              </a:spcBef>
              <a:spcAft>
                <a:spcPts val="0"/>
              </a:spcAft>
              <a:buSzPts val="1600"/>
              <a:buChar char="❏"/>
            </a:pPr>
            <a:r>
              <a:rPr lang="en" sz="1600"/>
              <a:t>Emulator: </a:t>
            </a:r>
            <a:r>
              <a:rPr lang="en" sz="1600"/>
              <a:t>DOSBOX (A program to emulate an IBM PC running a DOS Operating System. Here, in this case, it is used to emulate an 8086 microprocessor.)</a:t>
            </a:r>
            <a:endParaRPr sz="1600"/>
          </a:p>
          <a:p>
            <a:pPr indent="0" lvl="0" marL="1371600" rtl="0" algn="l">
              <a:lnSpc>
                <a:spcPct val="70000"/>
              </a:lnSpc>
              <a:spcBef>
                <a:spcPts val="800"/>
              </a:spcBef>
              <a:spcAft>
                <a:spcPts val="0"/>
              </a:spcAft>
              <a:buNone/>
            </a:pPr>
            <a:r>
              <a:t/>
            </a:r>
            <a:endParaRPr sz="1600"/>
          </a:p>
          <a:p>
            <a:pPr indent="-330200" lvl="0" marL="914400" rtl="0" algn="l">
              <a:lnSpc>
                <a:spcPct val="70000"/>
              </a:lnSpc>
              <a:spcBef>
                <a:spcPts val="800"/>
              </a:spcBef>
              <a:spcAft>
                <a:spcPts val="0"/>
              </a:spcAft>
              <a:buSzPts val="1600"/>
              <a:buChar char="❏"/>
            </a:pPr>
            <a:r>
              <a:rPr lang="en" sz="1600"/>
              <a:t>Assembler: MASM (Microsoft Macro Assembler)</a:t>
            </a:r>
            <a:endParaRPr sz="1600"/>
          </a:p>
          <a:p>
            <a:pPr indent="0" lvl="0" marL="1371600" rtl="0" algn="l">
              <a:lnSpc>
                <a:spcPct val="70000"/>
              </a:lnSpc>
              <a:spcBef>
                <a:spcPts val="800"/>
              </a:spcBef>
              <a:spcAft>
                <a:spcPts val="0"/>
              </a:spcAft>
              <a:buNone/>
            </a:pPr>
            <a:r>
              <a:t/>
            </a:r>
            <a:endParaRPr sz="1600"/>
          </a:p>
          <a:p>
            <a:pPr indent="-330200" lvl="0" marL="914400" rtl="0" algn="l">
              <a:lnSpc>
                <a:spcPct val="70000"/>
              </a:lnSpc>
              <a:spcBef>
                <a:spcPts val="800"/>
              </a:spcBef>
              <a:spcAft>
                <a:spcPts val="0"/>
              </a:spcAft>
              <a:buSzPts val="1600"/>
              <a:buChar char="❏"/>
            </a:pPr>
            <a:r>
              <a:rPr lang="en" sz="1600"/>
              <a:t>Text Editor: Notepad++ (or any other adequate text editor)</a:t>
            </a:r>
            <a:endParaRPr sz="1600"/>
          </a:p>
          <a:p>
            <a:pPr indent="0" lvl="0" marL="457200" rtl="0" algn="l">
              <a:lnSpc>
                <a:spcPct val="70000"/>
              </a:lnSpc>
              <a:spcBef>
                <a:spcPts val="800"/>
              </a:spcBef>
              <a:spcAft>
                <a:spcPts val="0"/>
              </a:spcAft>
              <a:buClr>
                <a:schemeClr val="lt1"/>
              </a:buClr>
              <a:buSzPts val="1200"/>
              <a:buNone/>
            </a:pPr>
            <a:r>
              <a:t/>
            </a:r>
            <a:endParaRPr sz="1600"/>
          </a:p>
          <a:p>
            <a:pPr indent="-203200" lvl="0" marL="177800" rtl="0" algn="l">
              <a:lnSpc>
                <a:spcPct val="70000"/>
              </a:lnSpc>
              <a:spcBef>
                <a:spcPts val="800"/>
              </a:spcBef>
              <a:spcAft>
                <a:spcPts val="0"/>
              </a:spcAft>
              <a:buClr>
                <a:schemeClr val="lt1"/>
              </a:buClr>
              <a:buSzPts val="1600"/>
              <a:buChar char="•"/>
            </a:pPr>
            <a:r>
              <a:rPr b="1" lang="en" sz="1600" u="sng"/>
              <a:t>Hardware Specifications: </a:t>
            </a:r>
            <a:endParaRPr b="1" sz="1600" u="sng"/>
          </a:p>
          <a:p>
            <a:pPr indent="0" lvl="0" marL="0" rtl="0" algn="l">
              <a:lnSpc>
                <a:spcPct val="70000"/>
              </a:lnSpc>
              <a:spcBef>
                <a:spcPts val="800"/>
              </a:spcBef>
              <a:spcAft>
                <a:spcPts val="0"/>
              </a:spcAft>
              <a:buNone/>
            </a:pPr>
            <a:r>
              <a:t/>
            </a:r>
            <a:endParaRPr b="1" sz="1600" u="sng"/>
          </a:p>
          <a:p>
            <a:pPr indent="-330200" lvl="0" marL="914400" rtl="0" algn="l">
              <a:lnSpc>
                <a:spcPct val="70000"/>
              </a:lnSpc>
              <a:spcBef>
                <a:spcPts val="800"/>
              </a:spcBef>
              <a:spcAft>
                <a:spcPts val="0"/>
              </a:spcAft>
              <a:buSzPts val="1600"/>
              <a:buChar char="❏"/>
            </a:pPr>
            <a:r>
              <a:rPr lang="en" sz="1600"/>
              <a:t>Just a Keyboard for key input.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510241" y="564921"/>
            <a:ext cx="7210500" cy="810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Trebuchet MS"/>
              <a:buNone/>
            </a:pPr>
            <a:r>
              <a:rPr lang="en" sz="2200"/>
              <a:t>PROPOSED SYSTEM FLOW</a:t>
            </a:r>
            <a:endParaRPr sz="2200"/>
          </a:p>
        </p:txBody>
      </p:sp>
      <p:pic>
        <p:nvPicPr>
          <p:cNvPr id="267" name="Google Shape;267;p34"/>
          <p:cNvPicPr preferRelativeResize="0"/>
          <p:nvPr/>
        </p:nvPicPr>
        <p:blipFill>
          <a:blip r:embed="rId3">
            <a:alphaModFix/>
          </a:blip>
          <a:stretch>
            <a:fillRect/>
          </a:stretch>
        </p:blipFill>
        <p:spPr>
          <a:xfrm>
            <a:off x="325775" y="2245325"/>
            <a:ext cx="7848526" cy="150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510241" y="564921"/>
            <a:ext cx="7210500" cy="810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200"/>
              <a:t>TECHNICAL DETAILS	</a:t>
            </a:r>
            <a:endParaRPr sz="2200"/>
          </a:p>
        </p:txBody>
      </p:sp>
      <p:sp>
        <p:nvSpPr>
          <p:cNvPr id="273" name="Google Shape;273;p35"/>
          <p:cNvSpPr txBox="1"/>
          <p:nvPr>
            <p:ph idx="1" type="body"/>
          </p:nvPr>
        </p:nvSpPr>
        <p:spPr>
          <a:xfrm>
            <a:off x="205450" y="1719325"/>
            <a:ext cx="8490900" cy="810600"/>
          </a:xfrm>
          <a:prstGeom prst="rect">
            <a:avLst/>
          </a:prstGeom>
        </p:spPr>
        <p:txBody>
          <a:bodyPr anchorCtr="0" anchor="t" bIns="34275" lIns="68575" spcFirstLastPara="1" rIns="68575" wrap="square" tIns="34275">
            <a:noAutofit/>
          </a:bodyPr>
          <a:lstStyle/>
          <a:p>
            <a:pPr indent="-342900" lvl="0" marL="457200" rtl="0" algn="l">
              <a:lnSpc>
                <a:spcPct val="70000"/>
              </a:lnSpc>
              <a:spcBef>
                <a:spcPts val="0"/>
              </a:spcBef>
              <a:spcAft>
                <a:spcPts val="0"/>
              </a:spcAft>
              <a:buSzPts val="1800"/>
              <a:buChar char="•"/>
            </a:pPr>
            <a:r>
              <a:rPr lang="en"/>
              <a:t>We are not using a Microcontroller. This is purely a software project realised using the 8086 Microprocessor, written entirely in Assembly Language. If provided the resources, this can easily be implemented on hardware.</a:t>
            </a:r>
            <a:endParaRPr/>
          </a:p>
          <a:p>
            <a:pPr indent="0" lvl="0" marL="0" rtl="0" algn="l">
              <a:lnSpc>
                <a:spcPct val="70000"/>
              </a:lnSpc>
              <a:spcBef>
                <a:spcPts val="0"/>
              </a:spcBef>
              <a:spcAft>
                <a:spcPts val="0"/>
              </a:spcAft>
              <a:buNone/>
            </a:pPr>
            <a:r>
              <a:t/>
            </a:r>
            <a:endParaRPr/>
          </a:p>
          <a:p>
            <a:pPr indent="-342900" lvl="0" marL="457200" rtl="0" algn="l">
              <a:lnSpc>
                <a:spcPct val="70000"/>
              </a:lnSpc>
              <a:spcBef>
                <a:spcPts val="0"/>
              </a:spcBef>
              <a:spcAft>
                <a:spcPts val="0"/>
              </a:spcAft>
              <a:buSzPts val="1800"/>
              <a:buChar char="•"/>
            </a:pPr>
            <a:r>
              <a:rPr lang="en"/>
              <a:t>We will use three Interrupts </a:t>
            </a:r>
            <a:r>
              <a:rPr lang="en"/>
              <a:t>in the x86 instruction set </a:t>
            </a:r>
            <a:r>
              <a:rPr lang="en"/>
              <a:t>(10H, 16H &amp; 21H), and AH and AL 8 bit registers to call various services through these interrupts.</a:t>
            </a:r>
            <a:endParaRPr/>
          </a:p>
          <a:p>
            <a:pPr indent="0" lvl="0" marL="0" rtl="0" algn="l">
              <a:lnSpc>
                <a:spcPct val="70000"/>
              </a:lnSpc>
              <a:spcBef>
                <a:spcPts val="0"/>
              </a:spcBef>
              <a:spcAft>
                <a:spcPts val="0"/>
              </a:spcAft>
              <a:buNone/>
            </a:pPr>
            <a:r>
              <a:t/>
            </a:r>
            <a:endParaRPr/>
          </a:p>
          <a:p>
            <a:pPr indent="-342900" lvl="0" marL="457200" rtl="0" algn="l">
              <a:lnSpc>
                <a:spcPct val="70000"/>
              </a:lnSpc>
              <a:spcBef>
                <a:spcPts val="0"/>
              </a:spcBef>
              <a:spcAft>
                <a:spcPts val="0"/>
              </a:spcAft>
              <a:buSzPts val="1800"/>
              <a:buChar char="•"/>
            </a:pPr>
            <a:r>
              <a:rPr lang="en"/>
              <a:t>INT 10H provides video services. The values of AH and AL together are used for calling specific functions like setting the video mode, choosing colour output etc. We use it for graphics rendering.</a:t>
            </a:r>
            <a:endParaRPr/>
          </a:p>
          <a:p>
            <a:pPr indent="0" lvl="0" marL="0" rtl="0" algn="l">
              <a:lnSpc>
                <a:spcPct val="70000"/>
              </a:lnSpc>
              <a:spcBef>
                <a:spcPts val="0"/>
              </a:spcBef>
              <a:spcAft>
                <a:spcPts val="0"/>
              </a:spcAft>
              <a:buNone/>
            </a:pPr>
            <a:r>
              <a:t/>
            </a:r>
            <a:endParaRPr/>
          </a:p>
          <a:p>
            <a:pPr indent="-342900" lvl="0" marL="457200" rtl="0" algn="l">
              <a:lnSpc>
                <a:spcPct val="70000"/>
              </a:lnSpc>
              <a:spcBef>
                <a:spcPts val="0"/>
              </a:spcBef>
              <a:spcAft>
                <a:spcPts val="0"/>
              </a:spcAft>
              <a:buSzPts val="1800"/>
              <a:buChar char="•"/>
            </a:pPr>
            <a:r>
              <a:rPr lang="en"/>
              <a:t>INT 16H provides I/O operation services. It helps in updating output based on keyboard inputs.</a:t>
            </a:r>
            <a:endParaRPr/>
          </a:p>
          <a:p>
            <a:pPr indent="0" lvl="0" marL="457200" rtl="0" algn="l">
              <a:lnSpc>
                <a:spcPct val="70000"/>
              </a:lnSpc>
              <a:spcBef>
                <a:spcPts val="0"/>
              </a:spcBef>
              <a:spcAft>
                <a:spcPts val="0"/>
              </a:spcAft>
              <a:buNone/>
            </a:pPr>
            <a:r>
              <a:t/>
            </a:r>
            <a:endParaRPr/>
          </a:p>
          <a:p>
            <a:pPr indent="-342900" lvl="0" marL="457200" rtl="0" algn="l">
              <a:lnSpc>
                <a:spcPct val="70000"/>
              </a:lnSpc>
              <a:spcBef>
                <a:spcPts val="0"/>
              </a:spcBef>
              <a:spcAft>
                <a:spcPts val="0"/>
              </a:spcAft>
              <a:buSzPts val="1800"/>
              <a:buChar char="•"/>
            </a:pPr>
            <a:r>
              <a:rPr lang="en"/>
              <a:t>INT 21H provides system </a:t>
            </a:r>
            <a:r>
              <a:rPr lang="en"/>
              <a:t>time information. </a:t>
            </a:r>
            <a:r>
              <a:rPr lang="en"/>
              <a:t>We use it as the basis for screen refresh at a 100 fps. More the fps, smoother the graphical transitions.</a:t>
            </a:r>
            <a:endParaRPr/>
          </a:p>
          <a:p>
            <a:pPr indent="0" lvl="0" marL="0" rtl="0" algn="l">
              <a:lnSpc>
                <a:spcPct val="70000"/>
              </a:lnSpc>
              <a:spcBef>
                <a:spcPts val="0"/>
              </a:spcBef>
              <a:spcAft>
                <a:spcPts val="0"/>
              </a:spcAft>
              <a:buClr>
                <a:schemeClr val="lt1"/>
              </a:buClr>
              <a:buSzPts val="12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510241" y="564921"/>
            <a:ext cx="7210500" cy="810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200"/>
              <a:t>PROCESS</a:t>
            </a:r>
            <a:endParaRPr sz="2200"/>
          </a:p>
        </p:txBody>
      </p:sp>
      <p:sp>
        <p:nvSpPr>
          <p:cNvPr id="279" name="Google Shape;279;p36"/>
          <p:cNvSpPr txBox="1"/>
          <p:nvPr>
            <p:ph idx="1" type="body"/>
          </p:nvPr>
        </p:nvSpPr>
        <p:spPr>
          <a:xfrm>
            <a:off x="510250" y="1752650"/>
            <a:ext cx="8145900" cy="30312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lang="en"/>
              <a:t>Creating a blank screen.</a:t>
            </a:r>
            <a:endParaRPr/>
          </a:p>
          <a:p>
            <a:pPr indent="-317500" lvl="0" marL="457200" rtl="0" algn="l">
              <a:spcBef>
                <a:spcPts val="0"/>
              </a:spcBef>
              <a:spcAft>
                <a:spcPts val="0"/>
              </a:spcAft>
              <a:buSzPts val="1400"/>
              <a:buAutoNum type="arabicPeriod"/>
            </a:pPr>
            <a:r>
              <a:rPr lang="en"/>
              <a:t>Drawing a pixel on the blank screen using Interrupt 10H.</a:t>
            </a:r>
            <a:endParaRPr/>
          </a:p>
          <a:p>
            <a:pPr indent="-317500" lvl="0" marL="457200" rtl="0" algn="l">
              <a:spcBef>
                <a:spcPts val="0"/>
              </a:spcBef>
              <a:spcAft>
                <a:spcPts val="0"/>
              </a:spcAft>
              <a:buSzPts val="1400"/>
              <a:buAutoNum type="arabicPeriod"/>
            </a:pPr>
            <a:r>
              <a:rPr lang="en"/>
              <a:t>Drawing a ball by accumulating multiple pixels.</a:t>
            </a:r>
            <a:endParaRPr/>
          </a:p>
          <a:p>
            <a:pPr indent="-317500" lvl="0" marL="457200" rtl="0" algn="l">
              <a:spcBef>
                <a:spcPts val="0"/>
              </a:spcBef>
              <a:spcAft>
                <a:spcPts val="0"/>
              </a:spcAft>
              <a:buSzPts val="1400"/>
              <a:buAutoNum type="arabicPeriod"/>
            </a:pPr>
            <a:r>
              <a:rPr lang="en"/>
              <a:t>Moving the ball by assigning a preset 2-D velocity.</a:t>
            </a:r>
            <a:endParaRPr/>
          </a:p>
          <a:p>
            <a:pPr indent="-317500" lvl="0" marL="457200" rtl="0" algn="l">
              <a:spcBef>
                <a:spcPts val="0"/>
              </a:spcBef>
              <a:spcAft>
                <a:spcPts val="0"/>
              </a:spcAft>
              <a:buSzPts val="1400"/>
              <a:buAutoNum type="arabicPeriod"/>
            </a:pPr>
            <a:r>
              <a:rPr lang="en"/>
              <a:t>Refreshing the Screen at 100FPS with the updated position of the ball.</a:t>
            </a:r>
            <a:endParaRPr/>
          </a:p>
          <a:p>
            <a:pPr indent="-317500" lvl="0" marL="457200" rtl="0" algn="l">
              <a:spcBef>
                <a:spcPts val="0"/>
              </a:spcBef>
              <a:spcAft>
                <a:spcPts val="0"/>
              </a:spcAft>
              <a:buSzPts val="1400"/>
              <a:buAutoNum type="arabicPeriod"/>
            </a:pPr>
            <a:r>
              <a:rPr lang="en"/>
              <a:t>Creating two Paddles,and enabling them to move in the Y axis based on the Keyboard input.</a:t>
            </a:r>
            <a:endParaRPr/>
          </a:p>
          <a:p>
            <a:pPr indent="-317500" lvl="0" marL="457200" rtl="0" algn="l">
              <a:spcBef>
                <a:spcPts val="0"/>
              </a:spcBef>
              <a:spcAft>
                <a:spcPts val="0"/>
              </a:spcAft>
              <a:buSzPts val="1400"/>
              <a:buAutoNum type="arabicPeriod"/>
            </a:pPr>
            <a:r>
              <a:rPr lang="en"/>
              <a:t>Collision Detection between the ball and the paddle by using the Axis Aligned Bounding Boxes Collision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80625" y="564925"/>
            <a:ext cx="7841700" cy="810600"/>
          </a:xfrm>
          <a:prstGeom prst="rect">
            <a:avLst/>
          </a:prstGeom>
        </p:spPr>
        <p:txBody>
          <a:bodyPr anchorCtr="0" anchor="ctr" bIns="34275" lIns="68575" spcFirstLastPara="1" rIns="68575" wrap="square" tIns="34275">
            <a:noAutofit/>
          </a:bodyPr>
          <a:lstStyle/>
          <a:p>
            <a:pPr indent="0" lvl="0" marL="0" rtl="0" algn="l">
              <a:spcBef>
                <a:spcPts val="800"/>
              </a:spcBef>
              <a:spcAft>
                <a:spcPts val="0"/>
              </a:spcAft>
              <a:buNone/>
            </a:pPr>
            <a:r>
              <a:rPr lang="en" sz="2200"/>
              <a:t>AABB (Axis Aligned Bounding Boxes) Collision Detection Model</a:t>
            </a:r>
            <a:endParaRPr sz="2200"/>
          </a:p>
        </p:txBody>
      </p:sp>
      <p:pic>
        <p:nvPicPr>
          <p:cNvPr id="285" name="Google Shape;285;p37"/>
          <p:cNvPicPr preferRelativeResize="0"/>
          <p:nvPr/>
        </p:nvPicPr>
        <p:blipFill>
          <a:blip r:embed="rId3">
            <a:alphaModFix/>
          </a:blip>
          <a:stretch>
            <a:fillRect/>
          </a:stretch>
        </p:blipFill>
        <p:spPr>
          <a:xfrm>
            <a:off x="1278574" y="1681700"/>
            <a:ext cx="6586850" cy="318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510241" y="564921"/>
            <a:ext cx="7210500" cy="810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200"/>
              <a:t>OUTPUT</a:t>
            </a:r>
            <a:endParaRPr sz="2200"/>
          </a:p>
        </p:txBody>
      </p:sp>
      <p:sp>
        <p:nvSpPr>
          <p:cNvPr id="291" name="Google Shape;291;p38"/>
          <p:cNvSpPr txBox="1"/>
          <p:nvPr>
            <p:ph idx="1" type="body"/>
          </p:nvPr>
        </p:nvSpPr>
        <p:spPr>
          <a:xfrm>
            <a:off x="510246" y="1752650"/>
            <a:ext cx="3765600" cy="2699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The output is the paddle response in the game depending on the keyboard inputs provided by the user.</a:t>
            </a:r>
            <a:endParaRPr/>
          </a:p>
          <a:p>
            <a:pPr indent="-317500" lvl="0" marL="457200" rtl="0" algn="l">
              <a:spcBef>
                <a:spcPts val="0"/>
              </a:spcBef>
              <a:spcAft>
                <a:spcPts val="0"/>
              </a:spcAft>
              <a:buSzPts val="1400"/>
              <a:buChar char="•"/>
            </a:pPr>
            <a:r>
              <a:rPr lang="en"/>
              <a:t>Two keys each are used to operate the left and right paddle.</a:t>
            </a:r>
            <a:endParaRPr/>
          </a:p>
        </p:txBody>
      </p:sp>
      <p:pic>
        <p:nvPicPr>
          <p:cNvPr id="292" name="Google Shape;292;p38"/>
          <p:cNvPicPr preferRelativeResize="0"/>
          <p:nvPr/>
        </p:nvPicPr>
        <p:blipFill rotWithShape="1">
          <a:blip r:embed="rId3">
            <a:alphaModFix/>
          </a:blip>
          <a:srcRect b="24997" l="23095" r="30028" t="24390"/>
          <a:stretch/>
        </p:blipFill>
        <p:spPr>
          <a:xfrm>
            <a:off x="4876363" y="1915787"/>
            <a:ext cx="3907526" cy="2373125"/>
          </a:xfrm>
          <a:prstGeom prst="rect">
            <a:avLst/>
          </a:prstGeom>
          <a:noFill/>
          <a:ln>
            <a:noFill/>
          </a:ln>
        </p:spPr>
      </p:pic>
      <p:cxnSp>
        <p:nvCxnSpPr>
          <p:cNvPr id="293" name="Google Shape;293;p38"/>
          <p:cNvCxnSpPr/>
          <p:nvPr/>
        </p:nvCxnSpPr>
        <p:spPr>
          <a:xfrm>
            <a:off x="5038975" y="2509025"/>
            <a:ext cx="0" cy="4392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38"/>
          <p:cNvCxnSpPr/>
          <p:nvPr/>
        </p:nvCxnSpPr>
        <p:spPr>
          <a:xfrm flipH="1" rot="10800000">
            <a:off x="8609900" y="2966075"/>
            <a:ext cx="4500" cy="47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