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0755A4-A4AB-4FB1-BA50-BFA08E330B8D}" v="13" dt="2024-03-02T01:24:26.0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296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s Gokhale" userId="0a6e40ef-7aff-448b-b998-6dea126e3296" providerId="ADAL" clId="{7C0755A4-A4AB-4FB1-BA50-BFA08E330B8D}"/>
    <pc:docChg chg="undo redo custSel modSld">
      <pc:chgData name="Tejas Gokhale" userId="0a6e40ef-7aff-448b-b998-6dea126e3296" providerId="ADAL" clId="{7C0755A4-A4AB-4FB1-BA50-BFA08E330B8D}" dt="2024-03-02T01:27:09.742" v="184" actId="255"/>
      <pc:docMkLst>
        <pc:docMk/>
      </pc:docMkLst>
      <pc:sldChg chg="addSp delSp modSp mod">
        <pc:chgData name="Tejas Gokhale" userId="0a6e40ef-7aff-448b-b998-6dea126e3296" providerId="ADAL" clId="{7C0755A4-A4AB-4FB1-BA50-BFA08E330B8D}" dt="2024-03-02T01:27:09.742" v="184" actId="255"/>
        <pc:sldMkLst>
          <pc:docMk/>
          <pc:sldMk cId="2157202560" sldId="256"/>
        </pc:sldMkLst>
        <pc:spChg chg="mod">
          <ac:chgData name="Tejas Gokhale" userId="0a6e40ef-7aff-448b-b998-6dea126e3296" providerId="ADAL" clId="{7C0755A4-A4AB-4FB1-BA50-BFA08E330B8D}" dt="2024-03-02T01:27:09.742" v="184" actId="255"/>
          <ac:spMkLst>
            <pc:docMk/>
            <pc:sldMk cId="2157202560" sldId="256"/>
            <ac:spMk id="5" creationId="{F36CAF75-2942-79F2-AD89-A9B660E4C48A}"/>
          </ac:spMkLst>
        </pc:spChg>
        <pc:spChg chg="mod">
          <ac:chgData name="Tejas Gokhale" userId="0a6e40ef-7aff-448b-b998-6dea126e3296" providerId="ADAL" clId="{7C0755A4-A4AB-4FB1-BA50-BFA08E330B8D}" dt="2024-03-02T01:27:02.152" v="183" actId="14100"/>
          <ac:spMkLst>
            <pc:docMk/>
            <pc:sldMk cId="2157202560" sldId="256"/>
            <ac:spMk id="6" creationId="{591F2C16-7551-BEC7-C0BB-92146DBE702F}"/>
          </ac:spMkLst>
        </pc:spChg>
        <pc:spChg chg="mod">
          <ac:chgData name="Tejas Gokhale" userId="0a6e40ef-7aff-448b-b998-6dea126e3296" providerId="ADAL" clId="{7C0755A4-A4AB-4FB1-BA50-BFA08E330B8D}" dt="2024-03-02T01:24:08.617" v="120" actId="207"/>
          <ac:spMkLst>
            <pc:docMk/>
            <pc:sldMk cId="2157202560" sldId="256"/>
            <ac:spMk id="9" creationId="{3B765482-3325-3A8A-0C42-B67C7676E714}"/>
          </ac:spMkLst>
        </pc:spChg>
        <pc:spChg chg="mod">
          <ac:chgData name="Tejas Gokhale" userId="0a6e40ef-7aff-448b-b998-6dea126e3296" providerId="ADAL" clId="{7C0755A4-A4AB-4FB1-BA50-BFA08E330B8D}" dt="2024-03-02T01:24:58.323" v="161" actId="20577"/>
          <ac:spMkLst>
            <pc:docMk/>
            <pc:sldMk cId="2157202560" sldId="256"/>
            <ac:spMk id="18" creationId="{5E9CE008-1F12-63F4-3D34-4C2995536223}"/>
          </ac:spMkLst>
        </pc:spChg>
        <pc:picChg chg="mod">
          <ac:chgData name="Tejas Gokhale" userId="0a6e40ef-7aff-448b-b998-6dea126e3296" providerId="ADAL" clId="{7C0755A4-A4AB-4FB1-BA50-BFA08E330B8D}" dt="2024-03-02T01:21:50.410" v="1" actId="14826"/>
          <ac:picMkLst>
            <pc:docMk/>
            <pc:sldMk cId="2157202560" sldId="256"/>
            <ac:picMk id="8" creationId="{8545C200-9F55-DB76-B1C3-F05A88911895}"/>
          </ac:picMkLst>
        </pc:picChg>
        <pc:picChg chg="add">
          <ac:chgData name="Tejas Gokhale" userId="0a6e40ef-7aff-448b-b998-6dea126e3296" providerId="ADAL" clId="{7C0755A4-A4AB-4FB1-BA50-BFA08E330B8D}" dt="2024-03-02T01:21:40.362" v="0"/>
          <ac:picMkLst>
            <pc:docMk/>
            <pc:sldMk cId="2157202560" sldId="256"/>
            <ac:picMk id="1026" creationId="{B19FCA34-C27B-F89C-D39D-3F3DBF9A6273}"/>
          </ac:picMkLst>
        </pc:picChg>
        <pc:picChg chg="add mod">
          <ac:chgData name="Tejas Gokhale" userId="0a6e40ef-7aff-448b-b998-6dea126e3296" providerId="ADAL" clId="{7C0755A4-A4AB-4FB1-BA50-BFA08E330B8D}" dt="2024-03-02T01:24:26.005" v="123" actId="1076"/>
          <ac:picMkLst>
            <pc:docMk/>
            <pc:sldMk cId="2157202560" sldId="256"/>
            <ac:picMk id="1028" creationId="{64AAF757-CF5D-1D5C-DA26-0BD614A8EDDA}"/>
          </ac:picMkLst>
        </pc:picChg>
        <pc:picChg chg="del">
          <ac:chgData name="Tejas Gokhale" userId="0a6e40ef-7aff-448b-b998-6dea126e3296" providerId="ADAL" clId="{7C0755A4-A4AB-4FB1-BA50-BFA08E330B8D}" dt="2024-03-02T01:23:06.505" v="109" actId="478"/>
          <ac:picMkLst>
            <pc:docMk/>
            <pc:sldMk cId="2157202560" sldId="256"/>
            <ac:picMk id="1042" creationId="{79B64957-0A82-23EE-1BEC-4CAA7C87A51D}"/>
          </ac:picMkLst>
        </pc:picChg>
      </pc:sldChg>
    </pc:docChg>
  </pc:docChgLst>
  <pc:docChgLst>
    <pc:chgData name="Tejas Gokhale" userId="0a6e40ef-7aff-448b-b998-6dea126e3296" providerId="ADAL" clId="{B50F3A32-9D8F-4D6A-BB93-6B29FD4B6B36}"/>
    <pc:docChg chg="undo redo custSel modSld">
      <pc:chgData name="Tejas Gokhale" userId="0a6e40ef-7aff-448b-b998-6dea126e3296" providerId="ADAL" clId="{B50F3A32-9D8F-4D6A-BB93-6B29FD4B6B36}" dt="2024-01-31T17:26:12.443" v="197" actId="1076"/>
      <pc:docMkLst>
        <pc:docMk/>
      </pc:docMkLst>
      <pc:sldChg chg="addSp delSp modSp mod">
        <pc:chgData name="Tejas Gokhale" userId="0a6e40ef-7aff-448b-b998-6dea126e3296" providerId="ADAL" clId="{B50F3A32-9D8F-4D6A-BB93-6B29FD4B6B36}" dt="2024-01-31T17:26:12.443" v="197" actId="1076"/>
        <pc:sldMkLst>
          <pc:docMk/>
          <pc:sldMk cId="2157202560" sldId="256"/>
        </pc:sldMkLst>
        <pc:spChg chg="mod">
          <ac:chgData name="Tejas Gokhale" userId="0a6e40ef-7aff-448b-b998-6dea126e3296" providerId="ADAL" clId="{B50F3A32-9D8F-4D6A-BB93-6B29FD4B6B36}" dt="2024-01-31T17:14:05.852" v="120" actId="14100"/>
          <ac:spMkLst>
            <pc:docMk/>
            <pc:sldMk cId="2157202560" sldId="256"/>
            <ac:spMk id="4" creationId="{3EAED60F-74CE-C38B-62C7-C27E7E0483B8}"/>
          </ac:spMkLst>
        </pc:spChg>
        <pc:spChg chg="mod">
          <ac:chgData name="Tejas Gokhale" userId="0a6e40ef-7aff-448b-b998-6dea126e3296" providerId="ADAL" clId="{B50F3A32-9D8F-4D6A-BB93-6B29FD4B6B36}" dt="2024-01-31T17:18:46.745" v="163" actId="14100"/>
          <ac:spMkLst>
            <pc:docMk/>
            <pc:sldMk cId="2157202560" sldId="256"/>
            <ac:spMk id="5" creationId="{F36CAF75-2942-79F2-AD89-A9B660E4C48A}"/>
          </ac:spMkLst>
        </pc:spChg>
        <pc:spChg chg="mod">
          <ac:chgData name="Tejas Gokhale" userId="0a6e40ef-7aff-448b-b998-6dea126e3296" providerId="ADAL" clId="{B50F3A32-9D8F-4D6A-BB93-6B29FD4B6B36}" dt="2024-01-31T17:18:24.350" v="162" actId="14100"/>
          <ac:spMkLst>
            <pc:docMk/>
            <pc:sldMk cId="2157202560" sldId="256"/>
            <ac:spMk id="6" creationId="{591F2C16-7551-BEC7-C0BB-92146DBE702F}"/>
          </ac:spMkLst>
        </pc:spChg>
        <pc:spChg chg="mod">
          <ac:chgData name="Tejas Gokhale" userId="0a6e40ef-7aff-448b-b998-6dea126e3296" providerId="ADAL" clId="{B50F3A32-9D8F-4D6A-BB93-6B29FD4B6B36}" dt="2024-01-31T17:20:34.078" v="174" actId="207"/>
          <ac:spMkLst>
            <pc:docMk/>
            <pc:sldMk cId="2157202560" sldId="256"/>
            <ac:spMk id="9" creationId="{3B765482-3325-3A8A-0C42-B67C7676E714}"/>
          </ac:spMkLst>
        </pc:spChg>
        <pc:spChg chg="mod">
          <ac:chgData name="Tejas Gokhale" userId="0a6e40ef-7aff-448b-b998-6dea126e3296" providerId="ADAL" clId="{B50F3A32-9D8F-4D6A-BB93-6B29FD4B6B36}" dt="2024-01-31T17:21:42.549" v="180" actId="207"/>
          <ac:spMkLst>
            <pc:docMk/>
            <pc:sldMk cId="2157202560" sldId="256"/>
            <ac:spMk id="10" creationId="{F87C4D91-A58F-C724-601A-7123C4503D00}"/>
          </ac:spMkLst>
        </pc:spChg>
        <pc:spChg chg="mod">
          <ac:chgData name="Tejas Gokhale" userId="0a6e40ef-7aff-448b-b998-6dea126e3296" providerId="ADAL" clId="{B50F3A32-9D8F-4D6A-BB93-6B29FD4B6B36}" dt="2024-01-31T17:15:11.126" v="129" actId="14100"/>
          <ac:spMkLst>
            <pc:docMk/>
            <pc:sldMk cId="2157202560" sldId="256"/>
            <ac:spMk id="11" creationId="{AA501004-C794-3E0C-FBE7-DB827F4B8C0F}"/>
          </ac:spMkLst>
        </pc:spChg>
        <pc:spChg chg="mod">
          <ac:chgData name="Tejas Gokhale" userId="0a6e40ef-7aff-448b-b998-6dea126e3296" providerId="ADAL" clId="{B50F3A32-9D8F-4D6A-BB93-6B29FD4B6B36}" dt="2024-01-31T17:21:55.059" v="181" actId="207"/>
          <ac:spMkLst>
            <pc:docMk/>
            <pc:sldMk cId="2157202560" sldId="256"/>
            <ac:spMk id="18" creationId="{5E9CE008-1F12-63F4-3D34-4C2995536223}"/>
          </ac:spMkLst>
        </pc:spChg>
        <pc:spChg chg="mod">
          <ac:chgData name="Tejas Gokhale" userId="0a6e40ef-7aff-448b-b998-6dea126e3296" providerId="ADAL" clId="{B50F3A32-9D8F-4D6A-BB93-6B29FD4B6B36}" dt="2024-01-31T17:13:07.026" v="112" actId="14100"/>
          <ac:spMkLst>
            <pc:docMk/>
            <pc:sldMk cId="2157202560" sldId="256"/>
            <ac:spMk id="20" creationId="{675A8CC2-2D3C-8E9C-7AB0-3CA459CD69D8}"/>
          </ac:spMkLst>
        </pc:spChg>
        <pc:spChg chg="mod">
          <ac:chgData name="Tejas Gokhale" userId="0a6e40ef-7aff-448b-b998-6dea126e3296" providerId="ADAL" clId="{B50F3A32-9D8F-4D6A-BB93-6B29FD4B6B36}" dt="2024-01-31T17:12:32.296" v="111" actId="121"/>
          <ac:spMkLst>
            <pc:docMk/>
            <pc:sldMk cId="2157202560" sldId="256"/>
            <ac:spMk id="21" creationId="{555A2736-A833-DA5C-DD55-30BB5DE72B7A}"/>
          </ac:spMkLst>
        </pc:spChg>
        <pc:spChg chg="mod">
          <ac:chgData name="Tejas Gokhale" userId="0a6e40ef-7aff-448b-b998-6dea126e3296" providerId="ADAL" clId="{B50F3A32-9D8F-4D6A-BB93-6B29FD4B6B36}" dt="2024-01-31T17:22:06.834" v="182" actId="207"/>
          <ac:spMkLst>
            <pc:docMk/>
            <pc:sldMk cId="2157202560" sldId="256"/>
            <ac:spMk id="22" creationId="{FBAB5ABC-7915-4FC3-7CE5-EAD1EA49D187}"/>
          </ac:spMkLst>
        </pc:spChg>
        <pc:spChg chg="add mod ord">
          <ac:chgData name="Tejas Gokhale" userId="0a6e40ef-7aff-448b-b998-6dea126e3296" providerId="ADAL" clId="{B50F3A32-9D8F-4D6A-BB93-6B29FD4B6B36}" dt="2024-01-31T17:22:50.093" v="191" actId="207"/>
          <ac:spMkLst>
            <pc:docMk/>
            <pc:sldMk cId="2157202560" sldId="256"/>
            <ac:spMk id="24" creationId="{EBDF542A-C5BA-DFB0-6C23-AB4194EDA75E}"/>
          </ac:spMkLst>
        </pc:spChg>
        <pc:grpChg chg="mod">
          <ac:chgData name="Tejas Gokhale" userId="0a6e40ef-7aff-448b-b998-6dea126e3296" providerId="ADAL" clId="{B50F3A32-9D8F-4D6A-BB93-6B29FD4B6B36}" dt="2024-01-31T17:15:00.917" v="127" actId="14100"/>
          <ac:grpSpMkLst>
            <pc:docMk/>
            <pc:sldMk cId="2157202560" sldId="256"/>
            <ac:grpSpMk id="19" creationId="{3DBFF2E2-EA4B-EE24-A10E-26DE58154A80}"/>
          </ac:grpSpMkLst>
        </pc:grpChg>
        <pc:grpChg chg="add mod">
          <ac:chgData name="Tejas Gokhale" userId="0a6e40ef-7aff-448b-b998-6dea126e3296" providerId="ADAL" clId="{B50F3A32-9D8F-4D6A-BB93-6B29FD4B6B36}" dt="2024-01-31T17:14:38.715" v="126" actId="1076"/>
          <ac:grpSpMkLst>
            <pc:docMk/>
            <pc:sldMk cId="2157202560" sldId="256"/>
            <ac:grpSpMk id="23" creationId="{52D81623-A97C-2887-0234-DEB591D6F952}"/>
          </ac:grpSpMkLst>
        </pc:grpChg>
        <pc:picChg chg="mod">
          <ac:chgData name="Tejas Gokhale" userId="0a6e40ef-7aff-448b-b998-6dea126e3296" providerId="ADAL" clId="{B50F3A32-9D8F-4D6A-BB93-6B29FD4B6B36}" dt="2024-01-31T17:16:01.945" v="138" actId="14100"/>
          <ac:picMkLst>
            <pc:docMk/>
            <pc:sldMk cId="2157202560" sldId="256"/>
            <ac:picMk id="8" creationId="{8545C200-9F55-DB76-B1C3-F05A88911895}"/>
          </ac:picMkLst>
        </pc:picChg>
        <pc:picChg chg="mod">
          <ac:chgData name="Tejas Gokhale" userId="0a6e40ef-7aff-448b-b998-6dea126e3296" providerId="ADAL" clId="{B50F3A32-9D8F-4D6A-BB93-6B29FD4B6B36}" dt="2024-01-31T17:14:02.426" v="119" actId="14100"/>
          <ac:picMkLst>
            <pc:docMk/>
            <pc:sldMk cId="2157202560" sldId="256"/>
            <ac:picMk id="1032" creationId="{5C22C2C4-189A-F12A-846F-D71FDBB79045}"/>
          </ac:picMkLst>
        </pc:picChg>
        <pc:picChg chg="mod">
          <ac:chgData name="Tejas Gokhale" userId="0a6e40ef-7aff-448b-b998-6dea126e3296" providerId="ADAL" clId="{B50F3A32-9D8F-4D6A-BB93-6B29FD4B6B36}" dt="2024-01-31T17:13:12.356" v="113" actId="1076"/>
          <ac:picMkLst>
            <pc:docMk/>
            <pc:sldMk cId="2157202560" sldId="256"/>
            <ac:picMk id="1038" creationId="{B626F19E-8FFD-8440-9A0D-F8428BD2A66E}"/>
          </ac:picMkLst>
        </pc:picChg>
        <pc:picChg chg="add del mod">
          <ac:chgData name="Tejas Gokhale" userId="0a6e40ef-7aff-448b-b998-6dea126e3296" providerId="ADAL" clId="{B50F3A32-9D8F-4D6A-BB93-6B29FD4B6B36}" dt="2024-01-31T17:19:38.524" v="167" actId="478"/>
          <ac:picMkLst>
            <pc:docMk/>
            <pc:sldMk cId="2157202560" sldId="256"/>
            <ac:picMk id="1040" creationId="{7AD47EED-38B2-90BC-EB3D-5AD306E5A65E}"/>
          </ac:picMkLst>
        </pc:picChg>
        <pc:picChg chg="add mod">
          <ac:chgData name="Tejas Gokhale" userId="0a6e40ef-7aff-448b-b998-6dea126e3296" providerId="ADAL" clId="{B50F3A32-9D8F-4D6A-BB93-6B29FD4B6B36}" dt="2024-01-31T17:26:12.443" v="197" actId="1076"/>
          <ac:picMkLst>
            <pc:docMk/>
            <pc:sldMk cId="2157202560" sldId="256"/>
            <ac:picMk id="1042" creationId="{79B64957-0A82-23EE-1BEC-4CAA7C87A51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144548-CE31-441F-AEEE-1D451D9E0324}"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44593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44548-CE31-441F-AEEE-1D451D9E0324}"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397381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44548-CE31-441F-AEEE-1D451D9E0324}"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878382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7144548-CE31-441F-AEEE-1D451D9E0324}"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1748579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144548-CE31-441F-AEEE-1D451D9E0324}"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1693030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144548-CE31-441F-AEEE-1D451D9E0324}"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328944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144548-CE31-441F-AEEE-1D451D9E0324}" type="datetimeFigureOut">
              <a:rPr lang="en-US" smtClean="0"/>
              <a:t>11/19/2024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451176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144548-CE31-441F-AEEE-1D451D9E0324}" type="datetimeFigureOut">
              <a:rPr lang="en-US" smtClean="0"/>
              <a:t>11/19/2024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413986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144548-CE31-441F-AEEE-1D451D9E0324}" type="datetimeFigureOut">
              <a:rPr lang="en-US" smtClean="0"/>
              <a:t>11/19/2024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54236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B7144548-CE31-441F-AEEE-1D451D9E0324}"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87018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B7144548-CE31-441F-AEEE-1D451D9E0324}" type="datetimeFigureOut">
              <a:rPr lang="en-US" smtClean="0"/>
              <a:t>11/19/2024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145198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B7144548-CE31-441F-AEEE-1D451D9E0324}" type="datetimeFigureOut">
              <a:rPr lang="en-US" smtClean="0"/>
              <a:t>11/19/2024</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7B6A5249-2CE4-4CB8-9729-94D16C5732AA}" type="slidenum">
              <a:rPr lang="en-US" smtClean="0"/>
              <a:t>‹#›</a:t>
            </a:fld>
            <a:endParaRPr lang="en-US"/>
          </a:p>
        </p:txBody>
      </p:sp>
    </p:spTree>
    <p:extLst>
      <p:ext uri="{BB962C8B-B14F-4D97-AF65-F5344CB8AC3E}">
        <p14:creationId xmlns:p14="http://schemas.microsoft.com/office/powerpoint/2010/main" val="3342451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mailto:gokhale@umbc.edu" TargetMode="External"/><Relationship Id="rId4" Type="http://schemas.openxmlformats.org/officeDocument/2006/relationships/hyperlink" Target="https://www.tejasgokhale.com/seminar.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DBFF2E2-EA4B-EE24-A10E-26DE58154A80}"/>
              </a:ext>
            </a:extLst>
          </p:cNvPr>
          <p:cNvGrpSpPr/>
          <p:nvPr/>
        </p:nvGrpSpPr>
        <p:grpSpPr>
          <a:xfrm>
            <a:off x="0" y="1365608"/>
            <a:ext cx="7772400" cy="1764957"/>
            <a:chOff x="0" y="1764678"/>
            <a:chExt cx="7772400" cy="1859411"/>
          </a:xfrm>
        </p:grpSpPr>
        <p:sp>
          <p:nvSpPr>
            <p:cNvPr id="10" name="Rectangle 9">
              <a:extLst>
                <a:ext uri="{FF2B5EF4-FFF2-40B4-BE49-F238E27FC236}">
                  <a16:creationId xmlns:a16="http://schemas.microsoft.com/office/drawing/2014/main" id="{F87C4D91-A58F-C724-601A-7123C4503D00}"/>
                </a:ext>
              </a:extLst>
            </p:cNvPr>
            <p:cNvSpPr/>
            <p:nvPr/>
          </p:nvSpPr>
          <p:spPr>
            <a:xfrm>
              <a:off x="0" y="1764678"/>
              <a:ext cx="7772400" cy="1859411"/>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9" name="Content Placeholder 4">
              <a:extLst>
                <a:ext uri="{FF2B5EF4-FFF2-40B4-BE49-F238E27FC236}">
                  <a16:creationId xmlns:a16="http://schemas.microsoft.com/office/drawing/2014/main" id="{3B765482-3325-3A8A-0C42-B67C7676E714}"/>
                </a:ext>
              </a:extLst>
            </p:cNvPr>
            <p:cNvSpPr txBox="1">
              <a:spLocks/>
            </p:cNvSpPr>
            <p:nvPr/>
          </p:nvSpPr>
          <p:spPr>
            <a:xfrm>
              <a:off x="2099495" y="1822326"/>
              <a:ext cx="5199012" cy="1738947"/>
            </a:xfrm>
            <a:prstGeom prst="rect">
              <a:avLst/>
            </a:prstGeom>
          </p:spPr>
          <p:txBody>
            <a:bodyPr vert="horz" lIns="91440" tIns="45720" rIns="91440" bIns="45720"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3000" b="1" dirty="0">
                  <a:solidFill>
                    <a:schemeClr val="bg1">
                      <a:lumMod val="95000"/>
                    </a:schemeClr>
                  </a:solidFill>
                  <a:latin typeface="Segoe UI Variable Display" pitchFamily="2" charset="0"/>
                  <a:cs typeface="Segoe UI" panose="020B0502040204020203" pitchFamily="34" charset="0"/>
                </a:rPr>
                <a:t>Changhoon Kim</a:t>
              </a:r>
              <a:br>
                <a:rPr lang="en-US" sz="2000" dirty="0">
                  <a:solidFill>
                    <a:schemeClr val="bg1">
                      <a:lumMod val="95000"/>
                    </a:schemeClr>
                  </a:solidFill>
                  <a:latin typeface="Segoe UI Variable Display" pitchFamily="2" charset="0"/>
                  <a:cs typeface="Segoe UI" panose="020B0502040204020203" pitchFamily="34" charset="0"/>
                </a:rPr>
              </a:br>
              <a:r>
                <a:rPr lang="en-US" sz="1400" dirty="0">
                  <a:solidFill>
                    <a:schemeClr val="bg1">
                      <a:lumMod val="95000"/>
                    </a:schemeClr>
                  </a:solidFill>
                  <a:latin typeface="Segoe UI Variable Display" pitchFamily="2" charset="0"/>
                  <a:cs typeface="Segoe UI" panose="020B0502040204020203" pitchFamily="34" charset="0"/>
                </a:rPr>
                <a:t> </a:t>
              </a:r>
              <a:br>
                <a:rPr lang="en-US" sz="2000" dirty="0">
                  <a:solidFill>
                    <a:schemeClr val="bg1">
                      <a:lumMod val="95000"/>
                    </a:schemeClr>
                  </a:solidFill>
                  <a:latin typeface="Segoe UI Variable Display" pitchFamily="2" charset="0"/>
                  <a:cs typeface="Segoe UI" panose="020B0502040204020203" pitchFamily="34" charset="0"/>
                </a:rPr>
              </a:br>
              <a:r>
                <a:rPr lang="en-US" sz="1700" dirty="0">
                  <a:solidFill>
                    <a:schemeClr val="bg1">
                      <a:lumMod val="95000"/>
                    </a:schemeClr>
                  </a:solidFill>
                  <a:latin typeface="Segoe UI Variable Display" pitchFamily="2" charset="0"/>
                  <a:cs typeface="Segoe UI" panose="020B0502040204020203" pitchFamily="34" charset="0"/>
                </a:rPr>
                <a:t>Postdoctoral Scientist</a:t>
              </a:r>
              <a:br>
                <a:rPr lang="en-US" sz="1700" dirty="0">
                  <a:solidFill>
                    <a:schemeClr val="bg1">
                      <a:lumMod val="95000"/>
                    </a:schemeClr>
                  </a:solidFill>
                  <a:latin typeface="Segoe UI Variable Display" pitchFamily="2" charset="0"/>
                  <a:cs typeface="Segoe UI" panose="020B0502040204020203" pitchFamily="34" charset="0"/>
                </a:rPr>
              </a:br>
              <a:r>
                <a:rPr lang="en-US" sz="1700" dirty="0">
                  <a:solidFill>
                    <a:schemeClr val="bg1">
                      <a:lumMod val="95000"/>
                    </a:schemeClr>
                  </a:solidFill>
                  <a:latin typeface="Segoe UI Variable Display" pitchFamily="2" charset="0"/>
                  <a:cs typeface="Segoe UI" panose="020B0502040204020203" pitchFamily="34" charset="0"/>
                </a:rPr>
                <a:t>Amazon</a:t>
              </a:r>
            </a:p>
            <a:p>
              <a:pPr marL="0" indent="0">
                <a:lnSpc>
                  <a:spcPct val="100000"/>
                </a:lnSpc>
                <a:buFont typeface="Arial" panose="020B0604020202020204" pitchFamily="34" charset="0"/>
                <a:buNone/>
              </a:pPr>
              <a:r>
                <a:rPr lang="en-US" sz="1500" dirty="0">
                  <a:solidFill>
                    <a:schemeClr val="accent4"/>
                  </a:solidFill>
                  <a:latin typeface="Segoe UI Variable Display" pitchFamily="2" charset="0"/>
                  <a:cs typeface="Segoe UI" panose="020B0502040204020203" pitchFamily="34" charset="0"/>
                </a:rPr>
                <a:t>https://www.changhoonkim.com/</a:t>
              </a:r>
            </a:p>
          </p:txBody>
        </p:sp>
      </p:grpSp>
      <p:sp>
        <p:nvSpPr>
          <p:cNvPr id="24" name="Rectangle 23">
            <a:extLst>
              <a:ext uri="{FF2B5EF4-FFF2-40B4-BE49-F238E27FC236}">
                <a16:creationId xmlns:a16="http://schemas.microsoft.com/office/drawing/2014/main" id="{EBDF542A-C5BA-DFB0-6C23-AB4194EDA75E}"/>
              </a:ext>
            </a:extLst>
          </p:cNvPr>
          <p:cNvSpPr/>
          <p:nvPr/>
        </p:nvSpPr>
        <p:spPr>
          <a:xfrm>
            <a:off x="0" y="4629767"/>
            <a:ext cx="7772400" cy="470679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20" name="Rectangle 19">
            <a:extLst>
              <a:ext uri="{FF2B5EF4-FFF2-40B4-BE49-F238E27FC236}">
                <a16:creationId xmlns:a16="http://schemas.microsoft.com/office/drawing/2014/main" id="{675A8CC2-2D3C-8E9C-7AB0-3CA459CD69D8}"/>
              </a:ext>
            </a:extLst>
          </p:cNvPr>
          <p:cNvSpPr/>
          <p:nvPr/>
        </p:nvSpPr>
        <p:spPr>
          <a:xfrm>
            <a:off x="0" y="9327371"/>
            <a:ext cx="7772400" cy="73102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AA501004-C794-3E0C-FBE7-DB827F4B8C0F}"/>
              </a:ext>
            </a:extLst>
          </p:cNvPr>
          <p:cNvSpPr/>
          <p:nvPr/>
        </p:nvSpPr>
        <p:spPr>
          <a:xfrm>
            <a:off x="0" y="-51084"/>
            <a:ext cx="7772400" cy="1416692"/>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4" name="Title 3">
            <a:extLst>
              <a:ext uri="{FF2B5EF4-FFF2-40B4-BE49-F238E27FC236}">
                <a16:creationId xmlns:a16="http://schemas.microsoft.com/office/drawing/2014/main" id="{3EAED60F-74CE-C38B-62C7-C27E7E0483B8}"/>
              </a:ext>
            </a:extLst>
          </p:cNvPr>
          <p:cNvSpPr>
            <a:spLocks noGrp="1"/>
          </p:cNvSpPr>
          <p:nvPr>
            <p:ph type="title"/>
          </p:nvPr>
        </p:nvSpPr>
        <p:spPr>
          <a:xfrm>
            <a:off x="1625601" y="216687"/>
            <a:ext cx="6146800" cy="1103948"/>
          </a:xfrm>
        </p:spPr>
        <p:txBody>
          <a:bodyPr anchor="t">
            <a:normAutofit/>
          </a:bodyPr>
          <a:lstStyle/>
          <a:p>
            <a:r>
              <a:rPr lang="en-US" sz="4800" b="1" dirty="0">
                <a:latin typeface="Segoe UI Variable Display" pitchFamily="2" charset="0"/>
                <a:ea typeface="Segoe UI Black" panose="020B0A02040204020203" pitchFamily="34" charset="0"/>
                <a:cs typeface="Segoe UI" panose="020B0502040204020203" pitchFamily="34" charset="0"/>
              </a:rPr>
              <a:t>PPR Seminar</a:t>
            </a:r>
            <a:br>
              <a:rPr lang="en-US" sz="4800" b="1" dirty="0">
                <a:latin typeface="Segoe UI Variable Display" pitchFamily="2" charset="0"/>
                <a:ea typeface="Segoe UI Black" panose="020B0A02040204020203" pitchFamily="34" charset="0"/>
                <a:cs typeface="Segoe UI" panose="020B0502040204020203" pitchFamily="34" charset="0"/>
              </a:rPr>
            </a:br>
            <a:r>
              <a:rPr lang="en-US" sz="1800" b="1" dirty="0">
                <a:latin typeface="Segoe UI Variable Display" pitchFamily="2" charset="0"/>
                <a:ea typeface="Segoe UI Black" panose="020B0A02040204020203" pitchFamily="34" charset="0"/>
                <a:cs typeface="Segoe UI" panose="020B0502040204020203" pitchFamily="34" charset="0"/>
              </a:rPr>
              <a:t>Advances in Perception, Prediction, and Reasoning</a:t>
            </a:r>
            <a:endParaRPr lang="en-US" b="1" dirty="0">
              <a:latin typeface="Segoe UI Variable Display" pitchFamily="2" charset="0"/>
              <a:ea typeface="Segoe UI Black" panose="020B0A02040204020203" pitchFamily="34" charset="0"/>
              <a:cs typeface="Segoe UI" panose="020B0502040204020203" pitchFamily="34" charset="0"/>
            </a:endParaRPr>
          </a:p>
        </p:txBody>
      </p:sp>
      <p:sp>
        <p:nvSpPr>
          <p:cNvPr id="5" name="Content Placeholder 4">
            <a:extLst>
              <a:ext uri="{FF2B5EF4-FFF2-40B4-BE49-F238E27FC236}">
                <a16:creationId xmlns:a16="http://schemas.microsoft.com/office/drawing/2014/main" id="{F36CAF75-2942-79F2-AD89-A9B660E4C48A}"/>
              </a:ext>
            </a:extLst>
          </p:cNvPr>
          <p:cNvSpPr>
            <a:spLocks noGrp="1"/>
          </p:cNvSpPr>
          <p:nvPr>
            <p:ph idx="1"/>
          </p:nvPr>
        </p:nvSpPr>
        <p:spPr>
          <a:xfrm>
            <a:off x="183244" y="4801562"/>
            <a:ext cx="7438130" cy="2545763"/>
          </a:xfrm>
        </p:spPr>
        <p:txBody>
          <a:bodyPr>
            <a:noAutofit/>
          </a:bodyPr>
          <a:lstStyle/>
          <a:p>
            <a:pPr marL="0" indent="0" algn="just">
              <a:lnSpc>
                <a:spcPct val="100000"/>
              </a:lnSpc>
              <a:spcBef>
                <a:spcPts val="0"/>
              </a:spcBef>
              <a:buNone/>
            </a:pPr>
            <a:r>
              <a:rPr lang="en-US" sz="1350" b="1" spc="-50" dirty="0">
                <a:latin typeface="CMU Bright" panose="02000603000000000000" pitchFamily="2" charset="0"/>
                <a:ea typeface="CMU Bright" panose="02000603000000000000" pitchFamily="2" charset="0"/>
                <a:cs typeface="CMU Bright" panose="02000603000000000000" pitchFamily="2" charset="0"/>
              </a:rPr>
              <a:t>Abstract:   </a:t>
            </a:r>
            <a:r>
              <a:rPr lang="en-US" sz="1350" spc="-50" dirty="0">
                <a:latin typeface="CMU Bright" panose="02000603000000000000" pitchFamily="2" charset="0"/>
                <a:ea typeface="CMU Bright" panose="02000603000000000000" pitchFamily="2" charset="0"/>
                <a:cs typeface="CMU Bright" panose="02000603000000000000" pitchFamily="2" charset="0"/>
              </a:rPr>
              <a:t>In the rapidly evolving field of Generative Artificial Intelligence (Gen-AI) for imaging, models such as DALL·E3 and Stable Diffusion have transitioned from theoretical concepts to practical tools with significant impact across various sectors including entertainment, art, journalism, and education. These advancements represent a substantial technological evolution, enhancing creative and professional practices. However, the widespread accessibility of Gen-AI also facilitates misuse by malicious actors who create deepfakes and spread misinformation, posing serious risks to societal well-being and privacy. This talk will address these critical challenges by focusing on enhancing the reliability of Image Gen-AI models through the identification and mitigation of inherent vulnerabilities and the development of computational tools and frameworks for enabling better community oversight. The talk will describe the development of innovative fingerprinting techniques that trace malicious Gen-AI outputs back to their sources, and the implementation of strategies to prevent the generation of unauthorized content. These efforts collectively strengthen the robustness and accountability of Gen-AI technologies, particularly in sensitive applications..</a:t>
            </a:r>
          </a:p>
        </p:txBody>
      </p:sp>
      <p:sp>
        <p:nvSpPr>
          <p:cNvPr id="6" name="Content Placeholder 4">
            <a:extLst>
              <a:ext uri="{FF2B5EF4-FFF2-40B4-BE49-F238E27FC236}">
                <a16:creationId xmlns:a16="http://schemas.microsoft.com/office/drawing/2014/main" id="{591F2C16-7551-BEC7-C0BB-92146DBE702F}"/>
              </a:ext>
            </a:extLst>
          </p:cNvPr>
          <p:cNvSpPr txBox="1">
            <a:spLocks/>
          </p:cNvSpPr>
          <p:nvPr/>
        </p:nvSpPr>
        <p:spPr>
          <a:xfrm>
            <a:off x="183244" y="7387864"/>
            <a:ext cx="7438130" cy="1780964"/>
          </a:xfrm>
          <a:prstGeom prst="rect">
            <a:avLst/>
          </a:prstGeom>
        </p:spPr>
        <p:txBody>
          <a:bodyPr vert="horz" lIns="91440" tIns="45720" rIns="91440" bIns="45720" rtlCol="0">
            <a:no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en-US" sz="1350" b="1" spc="-50" dirty="0">
                <a:latin typeface="CMU Bright" panose="02000603000000000000" pitchFamily="2" charset="0"/>
                <a:ea typeface="CMU Bright" panose="02000603000000000000" pitchFamily="2" charset="0"/>
                <a:cs typeface="CMU Bright" panose="02000603000000000000" pitchFamily="2" charset="0"/>
              </a:rPr>
              <a:t>About the Speaker:</a:t>
            </a:r>
            <a:r>
              <a:rPr lang="en-US" sz="1350" spc="-50" dirty="0">
                <a:latin typeface="CMU Bright" panose="02000603000000000000" pitchFamily="2" charset="0"/>
                <a:ea typeface="CMU Bright" panose="02000603000000000000" pitchFamily="2" charset="0"/>
                <a:cs typeface="CMU Bright" panose="02000603000000000000" pitchFamily="2" charset="0"/>
              </a:rPr>
              <a:t>   Dr. Changhoon Kim is a Postdoctoral Scientist in the Bedrock Team at Amazon. He completed his Ph.D. in Computer Engineering at Arizona State University. His primary research focuses on the creation of secure machine learning systems. He has dedicated his efforts to developing user-attribution methods for generative models, a critical area of research in the age of AI-generated hyper-realistic content for tracing malicious usage, and machine unlearning for removing private or harmful content from AI models. Kim’s research has been recognized at prestigious conferences such as ICLR, ICML, ECCV, and CVPR, and a U.S. patent for user-attribution in generative models. To further contribute to the community, he has organized tutorials and workshops at leading conferences to emphasize the importance of secure generative AI.</a:t>
            </a:r>
          </a:p>
        </p:txBody>
      </p:sp>
      <p:pic>
        <p:nvPicPr>
          <p:cNvPr id="1032" name="Picture 8">
            <a:extLst>
              <a:ext uri="{FF2B5EF4-FFF2-40B4-BE49-F238E27FC236}">
                <a16:creationId xmlns:a16="http://schemas.microsoft.com/office/drawing/2014/main" id="{5C22C2C4-189A-F12A-846F-D71FDBB790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353" y="216687"/>
            <a:ext cx="977113" cy="97711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B626F19E-8FFD-8440-9A0D-F8428BD2A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47" y="9436535"/>
            <a:ext cx="2265240" cy="521893"/>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52D81623-A97C-2887-0234-DEB591D6F952}"/>
              </a:ext>
            </a:extLst>
          </p:cNvPr>
          <p:cNvGrpSpPr/>
          <p:nvPr/>
        </p:nvGrpSpPr>
        <p:grpSpPr>
          <a:xfrm>
            <a:off x="0" y="3121660"/>
            <a:ext cx="7772400" cy="1633401"/>
            <a:chOff x="0" y="3416600"/>
            <a:chExt cx="7772400" cy="1786783"/>
          </a:xfrm>
        </p:grpSpPr>
        <p:sp>
          <p:nvSpPr>
            <p:cNvPr id="22" name="Rectangle 21">
              <a:extLst>
                <a:ext uri="{FF2B5EF4-FFF2-40B4-BE49-F238E27FC236}">
                  <a16:creationId xmlns:a16="http://schemas.microsoft.com/office/drawing/2014/main" id="{FBAB5ABC-7915-4FC3-7CE5-EAD1EA49D187}"/>
                </a:ext>
              </a:extLst>
            </p:cNvPr>
            <p:cNvSpPr/>
            <p:nvPr/>
          </p:nvSpPr>
          <p:spPr>
            <a:xfrm>
              <a:off x="0" y="3416600"/>
              <a:ext cx="7772400" cy="1779535"/>
            </a:xfrm>
            <a:prstGeom prst="rect">
              <a:avLst/>
            </a:prstGeom>
            <a:solidFill>
              <a:srgbClr val="A500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5E9CE008-1F12-63F4-3D34-4C2995536223}"/>
                </a:ext>
              </a:extLst>
            </p:cNvPr>
            <p:cNvSpPr txBox="1"/>
            <p:nvPr/>
          </p:nvSpPr>
          <p:spPr>
            <a:xfrm>
              <a:off x="183244" y="3435825"/>
              <a:ext cx="7438130" cy="1767558"/>
            </a:xfrm>
            <a:prstGeom prst="rect">
              <a:avLst/>
            </a:prstGeom>
            <a:noFill/>
          </p:spPr>
          <p:txBody>
            <a:bodyPr wrap="square">
              <a:spAutoFit/>
            </a:bodyPr>
            <a:lstStyle/>
            <a:p>
              <a:pPr algn="ctr"/>
              <a:r>
                <a:rPr lang="en-US" sz="2400" b="1" dirty="0">
                  <a:solidFill>
                    <a:schemeClr val="bg2"/>
                  </a:solidFill>
                  <a:latin typeface="Segoe UI Variable Display" pitchFamily="2" charset="0"/>
                </a:rPr>
                <a:t>Strengthening Image Generative AI: </a:t>
              </a:r>
              <a:br>
                <a:rPr lang="en-US" sz="2400" b="1" dirty="0">
                  <a:solidFill>
                    <a:schemeClr val="bg2"/>
                  </a:solidFill>
                  <a:latin typeface="Segoe UI Variable Display" pitchFamily="2" charset="0"/>
                </a:rPr>
              </a:br>
              <a:r>
                <a:rPr lang="en-US" sz="2400" b="1" dirty="0">
                  <a:solidFill>
                    <a:schemeClr val="bg2"/>
                  </a:solidFill>
                  <a:latin typeface="Segoe UI Variable Display" pitchFamily="2" charset="0"/>
                </a:rPr>
                <a:t>Integrating Fingerprinting and Revision Methods for Enhanced Safety and Control</a:t>
              </a:r>
              <a:br>
                <a:rPr lang="en-US" sz="2400" b="1" dirty="0">
                  <a:solidFill>
                    <a:schemeClr val="bg2"/>
                  </a:solidFill>
                  <a:latin typeface="Segoe UI Variable Display" pitchFamily="2" charset="0"/>
                </a:rPr>
              </a:br>
              <a:r>
                <a:rPr lang="en-US" sz="500" b="1" dirty="0">
                  <a:solidFill>
                    <a:schemeClr val="bg2"/>
                  </a:solidFill>
                  <a:latin typeface="Segoe UI Variable Display" pitchFamily="2" charset="0"/>
                </a:rPr>
                <a:t> </a:t>
              </a:r>
              <a:endParaRPr lang="en-US" sz="2400" b="1" dirty="0">
                <a:solidFill>
                  <a:schemeClr val="bg2"/>
                </a:solidFill>
                <a:latin typeface="Segoe UI Variable Display" pitchFamily="2" charset="0"/>
              </a:endParaRPr>
            </a:p>
            <a:p>
              <a:pPr algn="ctr"/>
              <a:r>
                <a:rPr lang="en-US" sz="2000" dirty="0">
                  <a:solidFill>
                    <a:schemeClr val="bg2"/>
                  </a:solidFill>
                  <a:latin typeface="Segoe UI Variable Display" pitchFamily="2" charset="0"/>
                </a:rPr>
                <a:t>Nov 25, 2024;  4:00 – 5:15 PM;  </a:t>
              </a:r>
              <a:r>
                <a:rPr lang="en-US" sz="2000" dirty="0" err="1">
                  <a:solidFill>
                    <a:schemeClr val="bg2"/>
                  </a:solidFill>
                  <a:latin typeface="Segoe UI Variable Display" pitchFamily="2" charset="0"/>
                </a:rPr>
                <a:t>Math&amp;Psych</a:t>
              </a:r>
              <a:r>
                <a:rPr lang="en-US" sz="2000" dirty="0">
                  <a:solidFill>
                    <a:schemeClr val="bg2"/>
                  </a:solidFill>
                  <a:latin typeface="Segoe UI Variable Display" pitchFamily="2" charset="0"/>
                </a:rPr>
                <a:t> 106 / Webex</a:t>
              </a:r>
              <a:endParaRPr lang="en-US" sz="2400" dirty="0">
                <a:solidFill>
                  <a:schemeClr val="accent4"/>
                </a:solidFill>
                <a:latin typeface="Segoe UI Variable Display" pitchFamily="2" charset="0"/>
              </a:endParaRPr>
            </a:p>
          </p:txBody>
        </p:sp>
      </p:grpSp>
      <p:sp>
        <p:nvSpPr>
          <p:cNvPr id="21" name="Content Placeholder 4">
            <a:extLst>
              <a:ext uri="{FF2B5EF4-FFF2-40B4-BE49-F238E27FC236}">
                <a16:creationId xmlns:a16="http://schemas.microsoft.com/office/drawing/2014/main" id="{555A2736-A833-DA5C-DD55-30BB5DE72B7A}"/>
              </a:ext>
            </a:extLst>
          </p:cNvPr>
          <p:cNvSpPr txBox="1">
            <a:spLocks/>
          </p:cNvSpPr>
          <p:nvPr/>
        </p:nvSpPr>
        <p:spPr>
          <a:xfrm>
            <a:off x="2870200" y="9327371"/>
            <a:ext cx="4588685" cy="631057"/>
          </a:xfrm>
          <a:prstGeom prst="rect">
            <a:avLst/>
          </a:prstGeom>
        </p:spPr>
        <p:txBody>
          <a:bodyPr vert="horz" lIns="91440" tIns="45720" rIns="91440" bIns="45720" rtlCol="0" anchor="b">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lgn="r">
              <a:buFont typeface="Arial" panose="020B0604020202020204" pitchFamily="34" charset="0"/>
              <a:buNone/>
            </a:pPr>
            <a:r>
              <a:rPr lang="en-US" sz="1400" dirty="0">
                <a:solidFill>
                  <a:schemeClr val="bg1">
                    <a:lumMod val="95000"/>
                  </a:schemeClr>
                </a:solidFill>
                <a:latin typeface="Segoe UI Variable Display Semil" pitchFamily="2" charset="0"/>
                <a:cs typeface="Segoe UI Light" panose="020B0502040204020203" pitchFamily="34" charset="0"/>
              </a:rPr>
              <a:t>PPR Seminar: </a:t>
            </a:r>
            <a:r>
              <a:rPr lang="en-US" sz="1400" dirty="0">
                <a:solidFill>
                  <a:srgbClr val="00B0F0"/>
                </a:solidFill>
                <a:latin typeface="Segoe UI Variable Display Semil" pitchFamily="2" charset="0"/>
                <a:cs typeface="Segoe UI Light" panose="020B0502040204020203" pitchFamily="34" charset="0"/>
                <a:hlinkClick r:id="rId4">
                  <a:extLst>
                    <a:ext uri="{A12FA001-AC4F-418D-AE19-62706E023703}">
                      <ahyp:hlinkClr xmlns:ahyp="http://schemas.microsoft.com/office/drawing/2018/hyperlinkcolor" val="tx"/>
                    </a:ext>
                  </a:extLst>
                </a:hlinkClick>
              </a:rPr>
              <a:t>https://www.tejasgokhale.com/seminar.html</a:t>
            </a:r>
            <a:r>
              <a:rPr lang="en-US" sz="1400" dirty="0">
                <a:solidFill>
                  <a:srgbClr val="00B0F0"/>
                </a:solidFill>
                <a:latin typeface="Segoe UI Variable Display Semil" pitchFamily="2" charset="0"/>
                <a:cs typeface="Segoe UI Light" panose="020B0502040204020203" pitchFamily="34" charset="0"/>
              </a:rPr>
              <a:t> </a:t>
            </a:r>
            <a:br>
              <a:rPr lang="en-US" sz="1600" dirty="0">
                <a:solidFill>
                  <a:schemeClr val="bg1">
                    <a:lumMod val="95000"/>
                  </a:schemeClr>
                </a:solidFill>
                <a:latin typeface="Segoe UI Variable Display Semil" pitchFamily="2" charset="0"/>
                <a:cs typeface="Segoe UI Light" panose="020B0502040204020203" pitchFamily="34" charset="0"/>
              </a:rPr>
            </a:br>
            <a:r>
              <a:rPr lang="en-US" sz="1400" dirty="0">
                <a:solidFill>
                  <a:schemeClr val="bg1">
                    <a:lumMod val="95000"/>
                  </a:schemeClr>
                </a:solidFill>
                <a:latin typeface="Segoe UI Variable Display Semil" pitchFamily="2" charset="0"/>
                <a:cs typeface="Segoe UI Light" panose="020B0502040204020203" pitchFamily="34" charset="0"/>
              </a:rPr>
              <a:t>Hosted by Dr. Tejas Gokhale  </a:t>
            </a:r>
            <a:r>
              <a:rPr lang="en-US" sz="1400" dirty="0">
                <a:solidFill>
                  <a:srgbClr val="00B0F0"/>
                </a:solidFill>
                <a:latin typeface="Segoe UI Variable Display Semil" pitchFamily="2" charset="0"/>
                <a:cs typeface="Segoe UI Light" panose="020B0502040204020203" pitchFamily="34" charset="0"/>
                <a:hlinkClick r:id="rId5">
                  <a:extLst>
                    <a:ext uri="{A12FA001-AC4F-418D-AE19-62706E023703}">
                      <ahyp:hlinkClr xmlns:ahyp="http://schemas.microsoft.com/office/drawing/2018/hyperlinkcolor" val="tx"/>
                    </a:ext>
                  </a:extLst>
                </a:hlinkClick>
              </a:rPr>
              <a:t>gokhale@umbc.edu</a:t>
            </a:r>
            <a:r>
              <a:rPr lang="en-US" sz="1400" dirty="0">
                <a:solidFill>
                  <a:srgbClr val="00B0F0"/>
                </a:solidFill>
                <a:latin typeface="Segoe UI Variable Display Semil" pitchFamily="2" charset="0"/>
                <a:cs typeface="Segoe UI Light" panose="020B0502040204020203" pitchFamily="34" charset="0"/>
              </a:rPr>
              <a:t> </a:t>
            </a:r>
            <a:endParaRPr lang="en-US" sz="1600" dirty="0">
              <a:solidFill>
                <a:srgbClr val="00B0F0"/>
              </a:solidFill>
              <a:latin typeface="Segoe UI Variable Display Semil" pitchFamily="2" charset="0"/>
              <a:cs typeface="Segoe UI Light" panose="020B0502040204020203" pitchFamily="34" charset="0"/>
            </a:endParaRPr>
          </a:p>
        </p:txBody>
      </p:sp>
      <p:pic>
        <p:nvPicPr>
          <p:cNvPr id="2" name="Picture 2">
            <a:extLst>
              <a:ext uri="{FF2B5EF4-FFF2-40B4-BE49-F238E27FC236}">
                <a16:creationId xmlns:a16="http://schemas.microsoft.com/office/drawing/2014/main" id="{173A8A9B-5793-F3C9-E338-0EEECD02B9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379" y="1459790"/>
            <a:ext cx="1455156" cy="155264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Arizona State University (ASU) Logo, PNG, Symbol, History, Meaning">
            <a:extLst>
              <a:ext uri="{FF2B5EF4-FFF2-40B4-BE49-F238E27FC236}">
                <a16:creationId xmlns:a16="http://schemas.microsoft.com/office/drawing/2014/main" id="{B0D737A9-4746-27DC-6130-5A0C9329A7B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27339"/>
          <a:stretch/>
        </p:blipFill>
        <p:spPr bwMode="auto">
          <a:xfrm>
            <a:off x="5188565" y="2024661"/>
            <a:ext cx="2581151" cy="105495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mazon logo PNG transparent image download, size: 768x293px">
            <a:extLst>
              <a:ext uri="{FF2B5EF4-FFF2-40B4-BE49-F238E27FC236}">
                <a16:creationId xmlns:a16="http://schemas.microsoft.com/office/drawing/2014/main" id="{ACAD6997-7981-80C0-5D61-40B1041398F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84581" y="1506424"/>
            <a:ext cx="2387819" cy="910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202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Semibold (Headings) Helvetica (Body)">
      <a:majorFont>
        <a:latin typeface="Segoe UI Semibold"/>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190</TotalTime>
  <Words>417</Words>
  <Application>Microsoft Office PowerPoint</Application>
  <PresentationFormat>Custom</PresentationFormat>
  <Paragraphs>8</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CMU Bright</vt:lpstr>
      <vt:lpstr>Helvetica</vt:lpstr>
      <vt:lpstr>Segoe UI</vt:lpstr>
      <vt:lpstr>Segoe UI Semibold</vt:lpstr>
      <vt:lpstr>Segoe UI Variable Display</vt:lpstr>
      <vt:lpstr>Segoe UI Variable Display Semil</vt:lpstr>
      <vt:lpstr>Office Theme</vt:lpstr>
      <vt:lpstr>PPR Seminar Advances in Perception, Prediction, and Reasoning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PPR Seminar Advances in Perception, Prediction, and Reasoning</dc:title>
  <dc:creator>Tejas Gokhale</dc:creator>
  <cp:lastModifiedBy>Tejas Gokhale</cp:lastModifiedBy>
  <cp:revision>9</cp:revision>
  <dcterms:created xsi:type="dcterms:W3CDTF">2024-01-31T15:18:43Z</dcterms:created>
  <dcterms:modified xsi:type="dcterms:W3CDTF">2024-11-19T19:35:34Z</dcterms:modified>
</cp:coreProperties>
</file>