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5002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0755A4-A4AB-4FB1-BA50-BFA08E330B8D}" v="13" dt="2024-03-02T01:24:26.0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296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jas Gokhale" userId="0a6e40ef-7aff-448b-b998-6dea126e3296" providerId="ADAL" clId="{7C0755A4-A4AB-4FB1-BA50-BFA08E330B8D}"/>
    <pc:docChg chg="undo redo custSel modSld">
      <pc:chgData name="Tejas Gokhale" userId="0a6e40ef-7aff-448b-b998-6dea126e3296" providerId="ADAL" clId="{7C0755A4-A4AB-4FB1-BA50-BFA08E330B8D}" dt="2024-03-02T01:27:09.742" v="184" actId="255"/>
      <pc:docMkLst>
        <pc:docMk/>
      </pc:docMkLst>
      <pc:sldChg chg="addSp delSp modSp mod">
        <pc:chgData name="Tejas Gokhale" userId="0a6e40ef-7aff-448b-b998-6dea126e3296" providerId="ADAL" clId="{7C0755A4-A4AB-4FB1-BA50-BFA08E330B8D}" dt="2024-03-02T01:27:09.742" v="184" actId="255"/>
        <pc:sldMkLst>
          <pc:docMk/>
          <pc:sldMk cId="2157202560" sldId="256"/>
        </pc:sldMkLst>
        <pc:spChg chg="mod">
          <ac:chgData name="Tejas Gokhale" userId="0a6e40ef-7aff-448b-b998-6dea126e3296" providerId="ADAL" clId="{7C0755A4-A4AB-4FB1-BA50-BFA08E330B8D}" dt="2024-03-02T01:27:09.742" v="184" actId="255"/>
          <ac:spMkLst>
            <pc:docMk/>
            <pc:sldMk cId="2157202560" sldId="256"/>
            <ac:spMk id="5" creationId="{F36CAF75-2942-79F2-AD89-A9B660E4C48A}"/>
          </ac:spMkLst>
        </pc:spChg>
        <pc:spChg chg="mod">
          <ac:chgData name="Tejas Gokhale" userId="0a6e40ef-7aff-448b-b998-6dea126e3296" providerId="ADAL" clId="{7C0755A4-A4AB-4FB1-BA50-BFA08E330B8D}" dt="2024-03-02T01:27:02.152" v="183" actId="14100"/>
          <ac:spMkLst>
            <pc:docMk/>
            <pc:sldMk cId="2157202560" sldId="256"/>
            <ac:spMk id="6" creationId="{591F2C16-7551-BEC7-C0BB-92146DBE702F}"/>
          </ac:spMkLst>
        </pc:spChg>
        <pc:spChg chg="mod">
          <ac:chgData name="Tejas Gokhale" userId="0a6e40ef-7aff-448b-b998-6dea126e3296" providerId="ADAL" clId="{7C0755A4-A4AB-4FB1-BA50-BFA08E330B8D}" dt="2024-03-02T01:24:08.617" v="120" actId="207"/>
          <ac:spMkLst>
            <pc:docMk/>
            <pc:sldMk cId="2157202560" sldId="256"/>
            <ac:spMk id="9" creationId="{3B765482-3325-3A8A-0C42-B67C7676E714}"/>
          </ac:spMkLst>
        </pc:spChg>
        <pc:spChg chg="mod">
          <ac:chgData name="Tejas Gokhale" userId="0a6e40ef-7aff-448b-b998-6dea126e3296" providerId="ADAL" clId="{7C0755A4-A4AB-4FB1-BA50-BFA08E330B8D}" dt="2024-03-02T01:24:58.323" v="161" actId="20577"/>
          <ac:spMkLst>
            <pc:docMk/>
            <pc:sldMk cId="2157202560" sldId="256"/>
            <ac:spMk id="18" creationId="{5E9CE008-1F12-63F4-3D34-4C2995536223}"/>
          </ac:spMkLst>
        </pc:spChg>
        <pc:picChg chg="mod">
          <ac:chgData name="Tejas Gokhale" userId="0a6e40ef-7aff-448b-b998-6dea126e3296" providerId="ADAL" clId="{7C0755A4-A4AB-4FB1-BA50-BFA08E330B8D}" dt="2024-03-02T01:21:50.410" v="1" actId="14826"/>
          <ac:picMkLst>
            <pc:docMk/>
            <pc:sldMk cId="2157202560" sldId="256"/>
            <ac:picMk id="8" creationId="{8545C200-9F55-DB76-B1C3-F05A88911895}"/>
          </ac:picMkLst>
        </pc:picChg>
        <pc:picChg chg="add">
          <ac:chgData name="Tejas Gokhale" userId="0a6e40ef-7aff-448b-b998-6dea126e3296" providerId="ADAL" clId="{7C0755A4-A4AB-4FB1-BA50-BFA08E330B8D}" dt="2024-03-02T01:21:40.362" v="0"/>
          <ac:picMkLst>
            <pc:docMk/>
            <pc:sldMk cId="2157202560" sldId="256"/>
            <ac:picMk id="1026" creationId="{B19FCA34-C27B-F89C-D39D-3F3DBF9A6273}"/>
          </ac:picMkLst>
        </pc:picChg>
        <pc:picChg chg="add mod">
          <ac:chgData name="Tejas Gokhale" userId="0a6e40ef-7aff-448b-b998-6dea126e3296" providerId="ADAL" clId="{7C0755A4-A4AB-4FB1-BA50-BFA08E330B8D}" dt="2024-03-02T01:24:26.005" v="123" actId="1076"/>
          <ac:picMkLst>
            <pc:docMk/>
            <pc:sldMk cId="2157202560" sldId="256"/>
            <ac:picMk id="1028" creationId="{64AAF757-CF5D-1D5C-DA26-0BD614A8EDDA}"/>
          </ac:picMkLst>
        </pc:picChg>
        <pc:picChg chg="del">
          <ac:chgData name="Tejas Gokhale" userId="0a6e40ef-7aff-448b-b998-6dea126e3296" providerId="ADAL" clId="{7C0755A4-A4AB-4FB1-BA50-BFA08E330B8D}" dt="2024-03-02T01:23:06.505" v="109" actId="478"/>
          <ac:picMkLst>
            <pc:docMk/>
            <pc:sldMk cId="2157202560" sldId="256"/>
            <ac:picMk id="1042" creationId="{79B64957-0A82-23EE-1BEC-4CAA7C87A51D}"/>
          </ac:picMkLst>
        </pc:picChg>
      </pc:sldChg>
    </pc:docChg>
  </pc:docChgLst>
  <pc:docChgLst>
    <pc:chgData name="Tejas Gokhale" userId="0a6e40ef-7aff-448b-b998-6dea126e3296" providerId="ADAL" clId="{B50F3A32-9D8F-4D6A-BB93-6B29FD4B6B36}"/>
    <pc:docChg chg="undo redo custSel modSld">
      <pc:chgData name="Tejas Gokhale" userId="0a6e40ef-7aff-448b-b998-6dea126e3296" providerId="ADAL" clId="{B50F3A32-9D8F-4D6A-BB93-6B29FD4B6B36}" dt="2024-01-31T17:26:12.443" v="197" actId="1076"/>
      <pc:docMkLst>
        <pc:docMk/>
      </pc:docMkLst>
      <pc:sldChg chg="addSp delSp modSp mod">
        <pc:chgData name="Tejas Gokhale" userId="0a6e40ef-7aff-448b-b998-6dea126e3296" providerId="ADAL" clId="{B50F3A32-9D8F-4D6A-BB93-6B29FD4B6B36}" dt="2024-01-31T17:26:12.443" v="197" actId="1076"/>
        <pc:sldMkLst>
          <pc:docMk/>
          <pc:sldMk cId="2157202560" sldId="256"/>
        </pc:sldMkLst>
        <pc:spChg chg="mod">
          <ac:chgData name="Tejas Gokhale" userId="0a6e40ef-7aff-448b-b998-6dea126e3296" providerId="ADAL" clId="{B50F3A32-9D8F-4D6A-BB93-6B29FD4B6B36}" dt="2024-01-31T17:14:05.852" v="120" actId="14100"/>
          <ac:spMkLst>
            <pc:docMk/>
            <pc:sldMk cId="2157202560" sldId="256"/>
            <ac:spMk id="4" creationId="{3EAED60F-74CE-C38B-62C7-C27E7E0483B8}"/>
          </ac:spMkLst>
        </pc:spChg>
        <pc:spChg chg="mod">
          <ac:chgData name="Tejas Gokhale" userId="0a6e40ef-7aff-448b-b998-6dea126e3296" providerId="ADAL" clId="{B50F3A32-9D8F-4D6A-BB93-6B29FD4B6B36}" dt="2024-01-31T17:18:46.745" v="163" actId="14100"/>
          <ac:spMkLst>
            <pc:docMk/>
            <pc:sldMk cId="2157202560" sldId="256"/>
            <ac:spMk id="5" creationId="{F36CAF75-2942-79F2-AD89-A9B660E4C48A}"/>
          </ac:spMkLst>
        </pc:spChg>
        <pc:spChg chg="mod">
          <ac:chgData name="Tejas Gokhale" userId="0a6e40ef-7aff-448b-b998-6dea126e3296" providerId="ADAL" clId="{B50F3A32-9D8F-4D6A-BB93-6B29FD4B6B36}" dt="2024-01-31T17:18:24.350" v="162" actId="14100"/>
          <ac:spMkLst>
            <pc:docMk/>
            <pc:sldMk cId="2157202560" sldId="256"/>
            <ac:spMk id="6" creationId="{591F2C16-7551-BEC7-C0BB-92146DBE702F}"/>
          </ac:spMkLst>
        </pc:spChg>
        <pc:spChg chg="mod">
          <ac:chgData name="Tejas Gokhale" userId="0a6e40ef-7aff-448b-b998-6dea126e3296" providerId="ADAL" clId="{B50F3A32-9D8F-4D6A-BB93-6B29FD4B6B36}" dt="2024-01-31T17:20:34.078" v="174" actId="207"/>
          <ac:spMkLst>
            <pc:docMk/>
            <pc:sldMk cId="2157202560" sldId="256"/>
            <ac:spMk id="9" creationId="{3B765482-3325-3A8A-0C42-B67C7676E714}"/>
          </ac:spMkLst>
        </pc:spChg>
        <pc:spChg chg="mod">
          <ac:chgData name="Tejas Gokhale" userId="0a6e40ef-7aff-448b-b998-6dea126e3296" providerId="ADAL" clId="{B50F3A32-9D8F-4D6A-BB93-6B29FD4B6B36}" dt="2024-01-31T17:21:42.549" v="180" actId="207"/>
          <ac:spMkLst>
            <pc:docMk/>
            <pc:sldMk cId="2157202560" sldId="256"/>
            <ac:spMk id="10" creationId="{F87C4D91-A58F-C724-601A-7123C4503D00}"/>
          </ac:spMkLst>
        </pc:spChg>
        <pc:spChg chg="mod">
          <ac:chgData name="Tejas Gokhale" userId="0a6e40ef-7aff-448b-b998-6dea126e3296" providerId="ADAL" clId="{B50F3A32-9D8F-4D6A-BB93-6B29FD4B6B36}" dt="2024-01-31T17:15:11.126" v="129" actId="14100"/>
          <ac:spMkLst>
            <pc:docMk/>
            <pc:sldMk cId="2157202560" sldId="256"/>
            <ac:spMk id="11" creationId="{AA501004-C794-3E0C-FBE7-DB827F4B8C0F}"/>
          </ac:spMkLst>
        </pc:spChg>
        <pc:spChg chg="mod">
          <ac:chgData name="Tejas Gokhale" userId="0a6e40ef-7aff-448b-b998-6dea126e3296" providerId="ADAL" clId="{B50F3A32-9D8F-4D6A-BB93-6B29FD4B6B36}" dt="2024-01-31T17:21:55.059" v="181" actId="207"/>
          <ac:spMkLst>
            <pc:docMk/>
            <pc:sldMk cId="2157202560" sldId="256"/>
            <ac:spMk id="18" creationId="{5E9CE008-1F12-63F4-3D34-4C2995536223}"/>
          </ac:spMkLst>
        </pc:spChg>
        <pc:spChg chg="mod">
          <ac:chgData name="Tejas Gokhale" userId="0a6e40ef-7aff-448b-b998-6dea126e3296" providerId="ADAL" clId="{B50F3A32-9D8F-4D6A-BB93-6B29FD4B6B36}" dt="2024-01-31T17:13:07.026" v="112" actId="14100"/>
          <ac:spMkLst>
            <pc:docMk/>
            <pc:sldMk cId="2157202560" sldId="256"/>
            <ac:spMk id="20" creationId="{675A8CC2-2D3C-8E9C-7AB0-3CA459CD69D8}"/>
          </ac:spMkLst>
        </pc:spChg>
        <pc:spChg chg="mod">
          <ac:chgData name="Tejas Gokhale" userId="0a6e40ef-7aff-448b-b998-6dea126e3296" providerId="ADAL" clId="{B50F3A32-9D8F-4D6A-BB93-6B29FD4B6B36}" dt="2024-01-31T17:12:32.296" v="111" actId="121"/>
          <ac:spMkLst>
            <pc:docMk/>
            <pc:sldMk cId="2157202560" sldId="256"/>
            <ac:spMk id="21" creationId="{555A2736-A833-DA5C-DD55-30BB5DE72B7A}"/>
          </ac:spMkLst>
        </pc:spChg>
        <pc:spChg chg="mod">
          <ac:chgData name="Tejas Gokhale" userId="0a6e40ef-7aff-448b-b998-6dea126e3296" providerId="ADAL" clId="{B50F3A32-9D8F-4D6A-BB93-6B29FD4B6B36}" dt="2024-01-31T17:22:06.834" v="182" actId="207"/>
          <ac:spMkLst>
            <pc:docMk/>
            <pc:sldMk cId="2157202560" sldId="256"/>
            <ac:spMk id="22" creationId="{FBAB5ABC-7915-4FC3-7CE5-EAD1EA49D187}"/>
          </ac:spMkLst>
        </pc:spChg>
        <pc:spChg chg="add mod ord">
          <ac:chgData name="Tejas Gokhale" userId="0a6e40ef-7aff-448b-b998-6dea126e3296" providerId="ADAL" clId="{B50F3A32-9D8F-4D6A-BB93-6B29FD4B6B36}" dt="2024-01-31T17:22:50.093" v="191" actId="207"/>
          <ac:spMkLst>
            <pc:docMk/>
            <pc:sldMk cId="2157202560" sldId="256"/>
            <ac:spMk id="24" creationId="{EBDF542A-C5BA-DFB0-6C23-AB4194EDA75E}"/>
          </ac:spMkLst>
        </pc:spChg>
        <pc:grpChg chg="mod">
          <ac:chgData name="Tejas Gokhale" userId="0a6e40ef-7aff-448b-b998-6dea126e3296" providerId="ADAL" clId="{B50F3A32-9D8F-4D6A-BB93-6B29FD4B6B36}" dt="2024-01-31T17:15:00.917" v="127" actId="14100"/>
          <ac:grpSpMkLst>
            <pc:docMk/>
            <pc:sldMk cId="2157202560" sldId="256"/>
            <ac:grpSpMk id="19" creationId="{3DBFF2E2-EA4B-EE24-A10E-26DE58154A80}"/>
          </ac:grpSpMkLst>
        </pc:grpChg>
        <pc:grpChg chg="add mod">
          <ac:chgData name="Tejas Gokhale" userId="0a6e40ef-7aff-448b-b998-6dea126e3296" providerId="ADAL" clId="{B50F3A32-9D8F-4D6A-BB93-6B29FD4B6B36}" dt="2024-01-31T17:14:38.715" v="126" actId="1076"/>
          <ac:grpSpMkLst>
            <pc:docMk/>
            <pc:sldMk cId="2157202560" sldId="256"/>
            <ac:grpSpMk id="23" creationId="{52D81623-A97C-2887-0234-DEB591D6F952}"/>
          </ac:grpSpMkLst>
        </pc:grpChg>
        <pc:picChg chg="mod">
          <ac:chgData name="Tejas Gokhale" userId="0a6e40ef-7aff-448b-b998-6dea126e3296" providerId="ADAL" clId="{B50F3A32-9D8F-4D6A-BB93-6B29FD4B6B36}" dt="2024-01-31T17:16:01.945" v="138" actId="14100"/>
          <ac:picMkLst>
            <pc:docMk/>
            <pc:sldMk cId="2157202560" sldId="256"/>
            <ac:picMk id="8" creationId="{8545C200-9F55-DB76-B1C3-F05A88911895}"/>
          </ac:picMkLst>
        </pc:picChg>
        <pc:picChg chg="mod">
          <ac:chgData name="Tejas Gokhale" userId="0a6e40ef-7aff-448b-b998-6dea126e3296" providerId="ADAL" clId="{B50F3A32-9D8F-4D6A-BB93-6B29FD4B6B36}" dt="2024-01-31T17:14:02.426" v="119" actId="14100"/>
          <ac:picMkLst>
            <pc:docMk/>
            <pc:sldMk cId="2157202560" sldId="256"/>
            <ac:picMk id="1032" creationId="{5C22C2C4-189A-F12A-846F-D71FDBB79045}"/>
          </ac:picMkLst>
        </pc:picChg>
        <pc:picChg chg="mod">
          <ac:chgData name="Tejas Gokhale" userId="0a6e40ef-7aff-448b-b998-6dea126e3296" providerId="ADAL" clId="{B50F3A32-9D8F-4D6A-BB93-6B29FD4B6B36}" dt="2024-01-31T17:13:12.356" v="113" actId="1076"/>
          <ac:picMkLst>
            <pc:docMk/>
            <pc:sldMk cId="2157202560" sldId="256"/>
            <ac:picMk id="1038" creationId="{B626F19E-8FFD-8440-9A0D-F8428BD2A66E}"/>
          </ac:picMkLst>
        </pc:picChg>
        <pc:picChg chg="add del mod">
          <ac:chgData name="Tejas Gokhale" userId="0a6e40ef-7aff-448b-b998-6dea126e3296" providerId="ADAL" clId="{B50F3A32-9D8F-4D6A-BB93-6B29FD4B6B36}" dt="2024-01-31T17:19:38.524" v="167" actId="478"/>
          <ac:picMkLst>
            <pc:docMk/>
            <pc:sldMk cId="2157202560" sldId="256"/>
            <ac:picMk id="1040" creationId="{7AD47EED-38B2-90BC-EB3D-5AD306E5A65E}"/>
          </ac:picMkLst>
        </pc:picChg>
        <pc:picChg chg="add mod">
          <ac:chgData name="Tejas Gokhale" userId="0a6e40ef-7aff-448b-b998-6dea126e3296" providerId="ADAL" clId="{B50F3A32-9D8F-4D6A-BB93-6B29FD4B6B36}" dt="2024-01-31T17:26:12.443" v="197" actId="1076"/>
          <ac:picMkLst>
            <pc:docMk/>
            <pc:sldMk cId="2157202560" sldId="256"/>
            <ac:picMk id="1042" creationId="{79B64957-0A82-23EE-1BEC-4CAA7C87A51D}"/>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45939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397381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8783825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748579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144548-CE31-441F-AEEE-1D451D9E0324}"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69303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32894492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144548-CE31-441F-AEEE-1D451D9E0324}"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451176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144548-CE31-441F-AEEE-1D451D9E0324}"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4139868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144548-CE31-441F-AEEE-1D451D9E0324}"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254236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870188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B7144548-CE31-441F-AEEE-1D451D9E0324}"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6A5249-2CE4-4CB8-9729-94D16C5732AA}" type="slidenum">
              <a:rPr lang="en-US" smtClean="0"/>
              <a:t>‹#›</a:t>
            </a:fld>
            <a:endParaRPr lang="en-US"/>
          </a:p>
        </p:txBody>
      </p:sp>
    </p:spTree>
    <p:extLst>
      <p:ext uri="{BB962C8B-B14F-4D97-AF65-F5344CB8AC3E}">
        <p14:creationId xmlns:p14="http://schemas.microsoft.com/office/powerpoint/2010/main" val="1451984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B7144548-CE31-441F-AEEE-1D451D9E0324}" type="datetimeFigureOut">
              <a:rPr lang="en-US" smtClean="0"/>
              <a:t>4/26/2024</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7B6A5249-2CE4-4CB8-9729-94D16C5732AA}" type="slidenum">
              <a:rPr lang="en-US" smtClean="0"/>
              <a:t>‹#›</a:t>
            </a:fld>
            <a:endParaRPr lang="en-US"/>
          </a:p>
        </p:txBody>
      </p:sp>
    </p:spTree>
    <p:extLst>
      <p:ext uri="{BB962C8B-B14F-4D97-AF65-F5344CB8AC3E}">
        <p14:creationId xmlns:p14="http://schemas.microsoft.com/office/powerpoint/2010/main" val="3342451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png"/><Relationship Id="rId7"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hyperlink" Target="mailto:gokhale@umbc.edu" TargetMode="External"/><Relationship Id="rId5" Type="http://schemas.openxmlformats.org/officeDocument/2006/relationships/hyperlink" Target="https://www.tejasgokhale.com/seminar.html" TargetMode="External"/><Relationship Id="rId4" Type="http://schemas.openxmlformats.org/officeDocument/2006/relationships/hyperlink" Target="https://umbc.webex.com/meet/gokhal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3DBFF2E2-EA4B-EE24-A10E-26DE58154A80}"/>
              </a:ext>
            </a:extLst>
          </p:cNvPr>
          <p:cNvGrpSpPr/>
          <p:nvPr/>
        </p:nvGrpSpPr>
        <p:grpSpPr>
          <a:xfrm>
            <a:off x="0" y="1365608"/>
            <a:ext cx="7772400" cy="1957577"/>
            <a:chOff x="0" y="1764678"/>
            <a:chExt cx="7772400" cy="1957577"/>
          </a:xfrm>
        </p:grpSpPr>
        <p:sp>
          <p:nvSpPr>
            <p:cNvPr id="10" name="Rectangle 9">
              <a:extLst>
                <a:ext uri="{FF2B5EF4-FFF2-40B4-BE49-F238E27FC236}">
                  <a16:creationId xmlns:a16="http://schemas.microsoft.com/office/drawing/2014/main" id="{F87C4D91-A58F-C724-601A-7123C4503D00}"/>
                </a:ext>
              </a:extLst>
            </p:cNvPr>
            <p:cNvSpPr/>
            <p:nvPr/>
          </p:nvSpPr>
          <p:spPr>
            <a:xfrm>
              <a:off x="0" y="1764678"/>
              <a:ext cx="7772400" cy="1957577"/>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9" name="Content Placeholder 4">
              <a:extLst>
                <a:ext uri="{FF2B5EF4-FFF2-40B4-BE49-F238E27FC236}">
                  <a16:creationId xmlns:a16="http://schemas.microsoft.com/office/drawing/2014/main" id="{3B765482-3325-3A8A-0C42-B67C7676E714}"/>
                </a:ext>
              </a:extLst>
            </p:cNvPr>
            <p:cNvSpPr txBox="1">
              <a:spLocks/>
            </p:cNvSpPr>
            <p:nvPr/>
          </p:nvSpPr>
          <p:spPr>
            <a:xfrm>
              <a:off x="2403565" y="1873084"/>
              <a:ext cx="5055321" cy="1738947"/>
            </a:xfrm>
            <a:prstGeom prst="rect">
              <a:avLst/>
            </a:prstGeom>
          </p:spPr>
          <p:txBody>
            <a:bodyPr vert="horz" lIns="91440" tIns="45720" rIns="91440" bIns="45720" rtlCol="0">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nSpc>
                  <a:spcPct val="100000"/>
                </a:lnSpc>
                <a:buFont typeface="Arial" panose="020B0604020202020204" pitchFamily="34" charset="0"/>
                <a:buNone/>
              </a:pPr>
              <a:r>
                <a:rPr lang="en-US" sz="3000" b="1" dirty="0">
                  <a:solidFill>
                    <a:schemeClr val="bg1">
                      <a:lumMod val="95000"/>
                    </a:schemeClr>
                  </a:solidFill>
                  <a:latin typeface="Segoe UI Variable Display" pitchFamily="2" charset="0"/>
                  <a:cs typeface="Segoe UI" panose="020B0502040204020203" pitchFamily="34" charset="0"/>
                </a:rPr>
                <a:t>Michael Saxon</a:t>
              </a:r>
              <a:br>
                <a:rPr lang="en-US" sz="2000" dirty="0">
                  <a:solidFill>
                    <a:schemeClr val="bg1">
                      <a:lumMod val="95000"/>
                    </a:schemeClr>
                  </a:solidFill>
                  <a:latin typeface="Segoe UI Variable Display" pitchFamily="2" charset="0"/>
                  <a:cs typeface="Segoe UI" panose="020B0502040204020203" pitchFamily="34" charset="0"/>
                </a:rPr>
              </a:br>
              <a:br>
                <a:rPr lang="en-US" sz="20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Ph.D. Candidate</a:t>
              </a:r>
              <a:br>
                <a:rPr lang="en-US" sz="1700" dirty="0">
                  <a:solidFill>
                    <a:schemeClr val="bg1">
                      <a:lumMod val="95000"/>
                    </a:schemeClr>
                  </a:solidFill>
                  <a:latin typeface="Segoe UI Variable Display" pitchFamily="2" charset="0"/>
                  <a:cs typeface="Segoe UI" panose="020B0502040204020203" pitchFamily="34" charset="0"/>
                </a:rPr>
              </a:br>
              <a:r>
                <a:rPr lang="en-US" sz="1700" dirty="0">
                  <a:solidFill>
                    <a:schemeClr val="bg1">
                      <a:lumMod val="95000"/>
                    </a:schemeClr>
                  </a:solidFill>
                  <a:latin typeface="Segoe UI Variable Display" pitchFamily="2" charset="0"/>
                  <a:cs typeface="Segoe UI" panose="020B0502040204020203" pitchFamily="34" charset="0"/>
                </a:rPr>
                <a:t>University of California, Santa Barbara</a:t>
              </a:r>
            </a:p>
            <a:p>
              <a:pPr marL="0" indent="0">
                <a:lnSpc>
                  <a:spcPct val="100000"/>
                </a:lnSpc>
                <a:buFont typeface="Arial" panose="020B0604020202020204" pitchFamily="34" charset="0"/>
                <a:buNone/>
              </a:pPr>
              <a:r>
                <a:rPr lang="en-US" sz="1500" dirty="0">
                  <a:solidFill>
                    <a:schemeClr val="accent4"/>
                  </a:solidFill>
                  <a:latin typeface="Segoe UI Variable Display" pitchFamily="2" charset="0"/>
                  <a:cs typeface="Segoe UI" panose="020B0502040204020203" pitchFamily="34" charset="0"/>
                </a:rPr>
                <a:t>https://saxon.me/ </a:t>
              </a:r>
            </a:p>
          </p:txBody>
        </p:sp>
      </p:grpSp>
      <p:sp>
        <p:nvSpPr>
          <p:cNvPr id="24" name="Rectangle 23">
            <a:extLst>
              <a:ext uri="{FF2B5EF4-FFF2-40B4-BE49-F238E27FC236}">
                <a16:creationId xmlns:a16="http://schemas.microsoft.com/office/drawing/2014/main" id="{EBDF542A-C5BA-DFB0-6C23-AB4194EDA75E}"/>
              </a:ext>
            </a:extLst>
          </p:cNvPr>
          <p:cNvSpPr/>
          <p:nvPr/>
        </p:nvSpPr>
        <p:spPr>
          <a:xfrm>
            <a:off x="0" y="5080147"/>
            <a:ext cx="7772400" cy="4247224"/>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20" name="Rectangle 19">
            <a:extLst>
              <a:ext uri="{FF2B5EF4-FFF2-40B4-BE49-F238E27FC236}">
                <a16:creationId xmlns:a16="http://schemas.microsoft.com/office/drawing/2014/main" id="{675A8CC2-2D3C-8E9C-7AB0-3CA459CD69D8}"/>
              </a:ext>
            </a:extLst>
          </p:cNvPr>
          <p:cNvSpPr/>
          <p:nvPr/>
        </p:nvSpPr>
        <p:spPr>
          <a:xfrm>
            <a:off x="0" y="9327371"/>
            <a:ext cx="7772400" cy="7310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1" name="Rectangle 10">
            <a:extLst>
              <a:ext uri="{FF2B5EF4-FFF2-40B4-BE49-F238E27FC236}">
                <a16:creationId xmlns:a16="http://schemas.microsoft.com/office/drawing/2014/main" id="{AA501004-C794-3E0C-FBE7-DB827F4B8C0F}"/>
              </a:ext>
            </a:extLst>
          </p:cNvPr>
          <p:cNvSpPr/>
          <p:nvPr/>
        </p:nvSpPr>
        <p:spPr>
          <a:xfrm>
            <a:off x="0" y="-51084"/>
            <a:ext cx="7772400" cy="1416692"/>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4" name="Title 3">
            <a:extLst>
              <a:ext uri="{FF2B5EF4-FFF2-40B4-BE49-F238E27FC236}">
                <a16:creationId xmlns:a16="http://schemas.microsoft.com/office/drawing/2014/main" id="{3EAED60F-74CE-C38B-62C7-C27E7E0483B8}"/>
              </a:ext>
            </a:extLst>
          </p:cNvPr>
          <p:cNvSpPr>
            <a:spLocks noGrp="1"/>
          </p:cNvSpPr>
          <p:nvPr>
            <p:ph type="title"/>
          </p:nvPr>
        </p:nvSpPr>
        <p:spPr>
          <a:xfrm>
            <a:off x="1625601" y="216687"/>
            <a:ext cx="6146800" cy="1103948"/>
          </a:xfrm>
        </p:spPr>
        <p:txBody>
          <a:bodyPr anchor="t">
            <a:normAutofit/>
          </a:bodyPr>
          <a:lstStyle/>
          <a:p>
            <a:r>
              <a:rPr lang="en-US" sz="4800" b="1" dirty="0">
                <a:latin typeface="Segoe UI Variable Display" pitchFamily="2" charset="0"/>
                <a:ea typeface="Segoe UI Black" panose="020B0A02040204020203" pitchFamily="34" charset="0"/>
                <a:cs typeface="Segoe UI" panose="020B0502040204020203" pitchFamily="34" charset="0"/>
              </a:rPr>
              <a:t>PPR Seminar</a:t>
            </a:r>
            <a:br>
              <a:rPr lang="en-US" sz="4800" b="1" dirty="0">
                <a:latin typeface="Segoe UI Variable Display" pitchFamily="2" charset="0"/>
                <a:ea typeface="Segoe UI Black" panose="020B0A02040204020203" pitchFamily="34" charset="0"/>
                <a:cs typeface="Segoe UI" panose="020B0502040204020203" pitchFamily="34" charset="0"/>
              </a:rPr>
            </a:br>
            <a:r>
              <a:rPr lang="en-US" sz="1800" b="1" dirty="0">
                <a:latin typeface="Segoe UI Variable Display" pitchFamily="2" charset="0"/>
                <a:ea typeface="Segoe UI Black" panose="020B0A02040204020203" pitchFamily="34" charset="0"/>
                <a:cs typeface="Segoe UI" panose="020B0502040204020203" pitchFamily="34" charset="0"/>
              </a:rPr>
              <a:t>Advances in Perception, Prediction, and Reasoning</a:t>
            </a:r>
            <a:endParaRPr lang="en-US" b="1" dirty="0">
              <a:latin typeface="Segoe UI Variable Display" pitchFamily="2" charset="0"/>
              <a:ea typeface="Segoe UI Black" panose="020B0A02040204020203" pitchFamily="34" charset="0"/>
              <a:cs typeface="Segoe UI" panose="020B0502040204020203" pitchFamily="34" charset="0"/>
            </a:endParaRPr>
          </a:p>
        </p:txBody>
      </p:sp>
      <p:sp>
        <p:nvSpPr>
          <p:cNvPr id="5" name="Content Placeholder 4">
            <a:extLst>
              <a:ext uri="{FF2B5EF4-FFF2-40B4-BE49-F238E27FC236}">
                <a16:creationId xmlns:a16="http://schemas.microsoft.com/office/drawing/2014/main" id="{F36CAF75-2942-79F2-AD89-A9B660E4C48A}"/>
              </a:ext>
            </a:extLst>
          </p:cNvPr>
          <p:cNvSpPr>
            <a:spLocks noGrp="1"/>
          </p:cNvSpPr>
          <p:nvPr>
            <p:ph idx="1"/>
          </p:nvPr>
        </p:nvSpPr>
        <p:spPr>
          <a:xfrm>
            <a:off x="371854" y="5080147"/>
            <a:ext cx="7249521" cy="2882475"/>
          </a:xfrm>
        </p:spPr>
        <p:txBody>
          <a:bodyPr>
            <a:noAutofit/>
          </a:bodyPr>
          <a:lstStyle/>
          <a:p>
            <a:pPr marL="0" indent="0" algn="just">
              <a:lnSpc>
                <a:spcPct val="100000"/>
              </a:lnSpc>
              <a:spcBef>
                <a:spcPts val="0"/>
              </a:spcBef>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Abstract:  </a:t>
            </a:r>
            <a:r>
              <a:rPr lang="en-US" sz="1400" spc="-50" dirty="0">
                <a:latin typeface="CMU Bright" panose="02000603000000000000" pitchFamily="2" charset="0"/>
                <a:ea typeface="CMU Bright" panose="02000603000000000000" pitchFamily="2" charset="0"/>
                <a:cs typeface="CMU Bright" panose="02000603000000000000" pitchFamily="2" charset="0"/>
              </a:rPr>
              <a:t> As large pretrained models underlying generative AI systems have grown larger, inscrutable, and widely-deployed, interest in understanding their nature as emergent rather than engineered systems has grown. I believe to move this "ersatz natural science" of AI forward, we need to focus on building rigorous observational tools for these systems, which can characterize capabilities unambiguously. At their best, benchmarks and metrics could meet this need, but at present they are often treated as mere leaderboards to chase and only very indirectly measure capabilities of interest. This talk covers three works on this topic: first, a work laying out the high-level case for building a subfield of "model metrology" which focuses on building better benchmarks and metrics. Then, it covers two works on metrology in the generative image domain: first, a work which assesses multilingual conceptual knowledge in text-to-image (T2I) systems, and second, a meta-benchmark that demonstrates how many T2I prompt faithfulness benchmarks actually fail to capture the compositionality characteristics of T2I systems which they purport to measure. This line of inquiry is intended to help move benchmarking toward the ideal of rigorous tools of scientific observation.</a:t>
            </a:r>
          </a:p>
        </p:txBody>
      </p:sp>
      <p:sp>
        <p:nvSpPr>
          <p:cNvPr id="6" name="Content Placeholder 4">
            <a:extLst>
              <a:ext uri="{FF2B5EF4-FFF2-40B4-BE49-F238E27FC236}">
                <a16:creationId xmlns:a16="http://schemas.microsoft.com/office/drawing/2014/main" id="{591F2C16-7551-BEC7-C0BB-92146DBE702F}"/>
              </a:ext>
            </a:extLst>
          </p:cNvPr>
          <p:cNvSpPr txBox="1">
            <a:spLocks/>
          </p:cNvSpPr>
          <p:nvPr/>
        </p:nvSpPr>
        <p:spPr>
          <a:xfrm>
            <a:off x="387963" y="7955116"/>
            <a:ext cx="7217302" cy="1534395"/>
          </a:xfrm>
          <a:prstGeom prst="rect">
            <a:avLst/>
          </a:prstGeom>
        </p:spPr>
        <p:txBody>
          <a:bodyPr vert="horz" lIns="91440" tIns="45720" rIns="91440" bIns="45720" rtlCol="0">
            <a:no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en-US" sz="1400" b="1" spc="-50" dirty="0">
                <a:latin typeface="CMU Bright" panose="02000603000000000000" pitchFamily="2" charset="0"/>
                <a:ea typeface="CMU Bright" panose="02000603000000000000" pitchFamily="2" charset="0"/>
                <a:cs typeface="CMU Bright" panose="02000603000000000000" pitchFamily="2" charset="0"/>
              </a:rPr>
              <a:t>About the Speaker:</a:t>
            </a:r>
            <a:r>
              <a:rPr lang="en-US" sz="1400" spc="-50" dirty="0">
                <a:latin typeface="CMU Bright" panose="02000603000000000000" pitchFamily="2" charset="0"/>
                <a:ea typeface="CMU Bright" panose="02000603000000000000" pitchFamily="2" charset="0"/>
                <a:cs typeface="CMU Bright" panose="02000603000000000000" pitchFamily="2" charset="0"/>
              </a:rPr>
              <a:t>   Michael Saxon is a PhD candidate and NSF Fellow in the NLP Group at the University of California, Santa Barbara. His research sits on the intersection of generative model benchmarking, multimodality, and AI ethics. He’s particularly interested in making meaningful evaluations of hard-to-measure new capabilities in these artifacts.  Michael earned his BS in Electrical Engineering and MS in Computer Engineering at Arizona State University, advised by </a:t>
            </a:r>
            <a:r>
              <a:rPr lang="en-US" sz="1400" spc="-50" dirty="0" err="1">
                <a:latin typeface="CMU Bright" panose="02000603000000000000" pitchFamily="2" charset="0"/>
                <a:ea typeface="CMU Bright" panose="02000603000000000000" pitchFamily="2" charset="0"/>
                <a:cs typeface="CMU Bright" panose="02000603000000000000" pitchFamily="2" charset="0"/>
              </a:rPr>
              <a:t>Visar</a:t>
            </a:r>
            <a:r>
              <a:rPr lang="en-US" sz="1400" spc="-50" dirty="0">
                <a:latin typeface="CMU Bright" panose="02000603000000000000" pitchFamily="2" charset="0"/>
                <a:ea typeface="CMU Bright" panose="02000603000000000000" pitchFamily="2" charset="0"/>
                <a:cs typeface="CMU Bright" panose="02000603000000000000" pitchFamily="2" charset="0"/>
              </a:rPr>
              <a:t> </a:t>
            </a:r>
            <a:r>
              <a:rPr lang="en-US" sz="1400" spc="-50" dirty="0" err="1">
                <a:latin typeface="CMU Bright" panose="02000603000000000000" pitchFamily="2" charset="0"/>
                <a:ea typeface="CMU Bright" panose="02000603000000000000" pitchFamily="2" charset="0"/>
                <a:cs typeface="CMU Bright" panose="02000603000000000000" pitchFamily="2" charset="0"/>
              </a:rPr>
              <a:t>Berish</a:t>
            </a:r>
            <a:r>
              <a:rPr lang="en-US" sz="1400" spc="-50" dirty="0">
                <a:latin typeface="CMU Bright" panose="02000603000000000000" pitchFamily="2" charset="0"/>
                <a:ea typeface="CMU Bright" panose="02000603000000000000" pitchFamily="2" charset="0"/>
                <a:cs typeface="CMU Bright" panose="02000603000000000000" pitchFamily="2" charset="0"/>
              </a:rPr>
              <a:t> and Sethuraman Panchanathan in 2018 and 2020 respectively. </a:t>
            </a:r>
          </a:p>
        </p:txBody>
      </p:sp>
      <p:pic>
        <p:nvPicPr>
          <p:cNvPr id="1032" name="Picture 8">
            <a:extLst>
              <a:ext uri="{FF2B5EF4-FFF2-40B4-BE49-F238E27FC236}">
                <a16:creationId xmlns:a16="http://schemas.microsoft.com/office/drawing/2014/main" id="{5C22C2C4-189A-F12A-846F-D71FDBB79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4353" y="216687"/>
            <a:ext cx="977113" cy="977113"/>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a:extLst>
              <a:ext uri="{FF2B5EF4-FFF2-40B4-BE49-F238E27FC236}">
                <a16:creationId xmlns:a16="http://schemas.microsoft.com/office/drawing/2014/main" id="{B626F19E-8FFD-8440-9A0D-F8428BD2A6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4347" y="9436535"/>
            <a:ext cx="2265240" cy="521893"/>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52D81623-A97C-2887-0234-DEB591D6F952}"/>
              </a:ext>
            </a:extLst>
          </p:cNvPr>
          <p:cNvGrpSpPr/>
          <p:nvPr/>
        </p:nvGrpSpPr>
        <p:grpSpPr>
          <a:xfrm>
            <a:off x="0" y="3316629"/>
            <a:ext cx="7772400" cy="1773551"/>
            <a:chOff x="0" y="3416600"/>
            <a:chExt cx="7772400" cy="1773551"/>
          </a:xfrm>
        </p:grpSpPr>
        <p:sp>
          <p:nvSpPr>
            <p:cNvPr id="22" name="Rectangle 21">
              <a:extLst>
                <a:ext uri="{FF2B5EF4-FFF2-40B4-BE49-F238E27FC236}">
                  <a16:creationId xmlns:a16="http://schemas.microsoft.com/office/drawing/2014/main" id="{FBAB5ABC-7915-4FC3-7CE5-EAD1EA49D187}"/>
                </a:ext>
              </a:extLst>
            </p:cNvPr>
            <p:cNvSpPr/>
            <p:nvPr/>
          </p:nvSpPr>
          <p:spPr>
            <a:xfrm>
              <a:off x="0" y="3416600"/>
              <a:ext cx="7772400" cy="1770074"/>
            </a:xfrm>
            <a:prstGeom prst="rect">
              <a:avLst/>
            </a:prstGeom>
            <a:solidFill>
              <a:srgbClr val="A5002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Segoe UI" panose="020B0502040204020203" pitchFamily="34" charset="0"/>
                <a:cs typeface="Segoe UI" panose="020B0502040204020203" pitchFamily="34" charset="0"/>
              </a:endParaRPr>
            </a:p>
          </p:txBody>
        </p:sp>
        <p:sp>
          <p:nvSpPr>
            <p:cNvPr id="18" name="TextBox 17">
              <a:extLst>
                <a:ext uri="{FF2B5EF4-FFF2-40B4-BE49-F238E27FC236}">
                  <a16:creationId xmlns:a16="http://schemas.microsoft.com/office/drawing/2014/main" id="{5E9CE008-1F12-63F4-3D34-4C2995536223}"/>
                </a:ext>
              </a:extLst>
            </p:cNvPr>
            <p:cNvSpPr txBox="1"/>
            <p:nvPr/>
          </p:nvSpPr>
          <p:spPr>
            <a:xfrm>
              <a:off x="534347" y="3435825"/>
              <a:ext cx="6924539" cy="1754326"/>
            </a:xfrm>
            <a:prstGeom prst="rect">
              <a:avLst/>
            </a:prstGeom>
            <a:noFill/>
          </p:spPr>
          <p:txBody>
            <a:bodyPr wrap="square">
              <a:spAutoFit/>
            </a:bodyPr>
            <a:lstStyle/>
            <a:p>
              <a:pPr algn="ctr"/>
              <a:r>
                <a:rPr lang="en-US" sz="2800" b="1" dirty="0">
                  <a:solidFill>
                    <a:schemeClr val="bg2"/>
                  </a:solidFill>
                  <a:latin typeface="Segoe UI Variable Display" pitchFamily="2" charset="0"/>
                </a:rPr>
                <a:t>Rigorous measurement in text-to-image systems (and AI more broadly?)</a:t>
              </a:r>
              <a:br>
                <a:rPr lang="en-US" sz="2400" b="1" dirty="0">
                  <a:solidFill>
                    <a:schemeClr val="bg2"/>
                  </a:solidFill>
                  <a:latin typeface="Segoe UI Variable Display" pitchFamily="2" charset="0"/>
                </a:rPr>
              </a:br>
              <a:r>
                <a:rPr lang="en-US" sz="800" b="1" dirty="0">
                  <a:solidFill>
                    <a:schemeClr val="bg2"/>
                  </a:solidFill>
                  <a:latin typeface="Segoe UI Variable Display" pitchFamily="2" charset="0"/>
                </a:rPr>
                <a:t> </a:t>
              </a:r>
              <a:endParaRPr lang="en-US" sz="2400" b="1" dirty="0">
                <a:solidFill>
                  <a:schemeClr val="bg2"/>
                </a:solidFill>
                <a:latin typeface="Segoe UI Variable Display" pitchFamily="2" charset="0"/>
              </a:endParaRPr>
            </a:p>
            <a:p>
              <a:pPr algn="ctr"/>
              <a:r>
                <a:rPr lang="en-US" sz="2000" dirty="0">
                  <a:solidFill>
                    <a:schemeClr val="bg2"/>
                  </a:solidFill>
                  <a:latin typeface="Segoe UI Variable Display" pitchFamily="2" charset="0"/>
                </a:rPr>
                <a:t>April 29, 2024	4:00 – 5:15 PM</a:t>
              </a:r>
            </a:p>
            <a:p>
              <a:pPr algn="ctr"/>
              <a:r>
                <a:rPr lang="en-US" sz="2000" dirty="0">
                  <a:solidFill>
                    <a:schemeClr val="bg2"/>
                  </a:solidFill>
                  <a:latin typeface="Segoe UI Variable Display" pitchFamily="2" charset="0"/>
                </a:rPr>
                <a:t>ENGR 231 or Webex: </a:t>
              </a:r>
              <a:r>
                <a:rPr lang="en-US" dirty="0">
                  <a:solidFill>
                    <a:schemeClr val="accent4"/>
                  </a:solidFill>
                  <a:latin typeface="Segoe UI Variable Display" pitchFamily="2" charset="0"/>
                  <a:hlinkClick r:id="rId4">
                    <a:extLst>
                      <a:ext uri="{A12FA001-AC4F-418D-AE19-62706E023703}">
                        <ahyp:hlinkClr xmlns:ahyp="http://schemas.microsoft.com/office/drawing/2018/hyperlinkcolor" val="tx"/>
                      </a:ext>
                    </a:extLst>
                  </a:hlinkClick>
                </a:rPr>
                <a:t>https://umbc.webex.com/meet/gokhale</a:t>
              </a:r>
              <a:r>
                <a:rPr lang="en-US" dirty="0">
                  <a:solidFill>
                    <a:schemeClr val="accent4"/>
                  </a:solidFill>
                  <a:latin typeface="Segoe UI Variable Display" pitchFamily="2" charset="0"/>
                </a:rPr>
                <a:t> </a:t>
              </a:r>
              <a:endParaRPr lang="en-US" sz="2400" dirty="0">
                <a:solidFill>
                  <a:schemeClr val="accent4"/>
                </a:solidFill>
                <a:latin typeface="Segoe UI Variable Display" pitchFamily="2" charset="0"/>
              </a:endParaRPr>
            </a:p>
          </p:txBody>
        </p:sp>
      </p:grpSp>
      <p:sp>
        <p:nvSpPr>
          <p:cNvPr id="21" name="Content Placeholder 4">
            <a:extLst>
              <a:ext uri="{FF2B5EF4-FFF2-40B4-BE49-F238E27FC236}">
                <a16:creationId xmlns:a16="http://schemas.microsoft.com/office/drawing/2014/main" id="{555A2736-A833-DA5C-DD55-30BB5DE72B7A}"/>
              </a:ext>
            </a:extLst>
          </p:cNvPr>
          <p:cNvSpPr txBox="1">
            <a:spLocks/>
          </p:cNvSpPr>
          <p:nvPr/>
        </p:nvSpPr>
        <p:spPr>
          <a:xfrm>
            <a:off x="2870200" y="9327371"/>
            <a:ext cx="4588685" cy="631057"/>
          </a:xfrm>
          <a:prstGeom prst="rect">
            <a:avLst/>
          </a:prstGeom>
        </p:spPr>
        <p:txBody>
          <a:bodyPr vert="horz" lIns="91440" tIns="45720" rIns="91440" bIns="45720" rtlCol="0" anchor="b">
            <a:normAutofit/>
          </a:bodyPr>
          <a:lst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a:lstStyle>
          <a:p>
            <a:pPr marL="0" indent="0" algn="r">
              <a:buFont typeface="Arial" panose="020B0604020202020204" pitchFamily="34" charset="0"/>
              <a:buNone/>
            </a:pPr>
            <a:r>
              <a:rPr lang="en-US" sz="1400" dirty="0">
                <a:solidFill>
                  <a:schemeClr val="bg1">
                    <a:lumMod val="95000"/>
                  </a:schemeClr>
                </a:solidFill>
                <a:latin typeface="Segoe UI Variable Display Semil" pitchFamily="2" charset="0"/>
                <a:cs typeface="Segoe UI Light" panose="020B0502040204020203" pitchFamily="34" charset="0"/>
              </a:rPr>
              <a:t>PPR Seminar: </a:t>
            </a:r>
            <a:r>
              <a:rPr lang="en-US" sz="1400" dirty="0">
                <a:solidFill>
                  <a:srgbClr val="00B0F0"/>
                </a:solidFill>
                <a:latin typeface="Segoe UI Variable Display Semil" pitchFamily="2" charset="0"/>
                <a:cs typeface="Segoe UI Light" panose="020B0502040204020203" pitchFamily="34" charset="0"/>
                <a:hlinkClick r:id="rId5">
                  <a:extLst>
                    <a:ext uri="{A12FA001-AC4F-418D-AE19-62706E023703}">
                      <ahyp:hlinkClr xmlns:ahyp="http://schemas.microsoft.com/office/drawing/2018/hyperlinkcolor" val="tx"/>
                    </a:ext>
                  </a:extLst>
                </a:hlinkClick>
              </a:rPr>
              <a:t>https://www.tejasgokhale.com/seminar.html</a:t>
            </a:r>
            <a:r>
              <a:rPr lang="en-US" sz="1400" dirty="0">
                <a:solidFill>
                  <a:srgbClr val="00B0F0"/>
                </a:solidFill>
                <a:latin typeface="Segoe UI Variable Display Semil" pitchFamily="2" charset="0"/>
                <a:cs typeface="Segoe UI Light" panose="020B0502040204020203" pitchFamily="34" charset="0"/>
              </a:rPr>
              <a:t> </a:t>
            </a:r>
            <a:br>
              <a:rPr lang="en-US" sz="1600" dirty="0">
                <a:solidFill>
                  <a:schemeClr val="bg1">
                    <a:lumMod val="95000"/>
                  </a:schemeClr>
                </a:solidFill>
                <a:latin typeface="Segoe UI Variable Display Semil" pitchFamily="2" charset="0"/>
                <a:cs typeface="Segoe UI Light" panose="020B0502040204020203" pitchFamily="34" charset="0"/>
              </a:rPr>
            </a:br>
            <a:r>
              <a:rPr lang="en-US" sz="1400" dirty="0">
                <a:solidFill>
                  <a:schemeClr val="bg1">
                    <a:lumMod val="95000"/>
                  </a:schemeClr>
                </a:solidFill>
                <a:latin typeface="Segoe UI Variable Display Semil" pitchFamily="2" charset="0"/>
                <a:cs typeface="Segoe UI Light" panose="020B0502040204020203" pitchFamily="34" charset="0"/>
              </a:rPr>
              <a:t>Hosted by Dr. Tejas Gokhale  </a:t>
            </a:r>
            <a:r>
              <a:rPr lang="en-US" sz="1400" dirty="0">
                <a:solidFill>
                  <a:srgbClr val="00B0F0"/>
                </a:solidFill>
                <a:latin typeface="Segoe UI Variable Display Semil" pitchFamily="2" charset="0"/>
                <a:cs typeface="Segoe UI Light" panose="020B0502040204020203" pitchFamily="34" charset="0"/>
                <a:hlinkClick r:id="rId6">
                  <a:extLst>
                    <a:ext uri="{A12FA001-AC4F-418D-AE19-62706E023703}">
                      <ahyp:hlinkClr xmlns:ahyp="http://schemas.microsoft.com/office/drawing/2018/hyperlinkcolor" val="tx"/>
                    </a:ext>
                  </a:extLst>
                </a:hlinkClick>
              </a:rPr>
              <a:t>gokhale@umbc.edu</a:t>
            </a:r>
            <a:r>
              <a:rPr lang="en-US" sz="1400" dirty="0">
                <a:solidFill>
                  <a:srgbClr val="00B0F0"/>
                </a:solidFill>
                <a:latin typeface="Segoe UI Variable Display Semil" pitchFamily="2" charset="0"/>
                <a:cs typeface="Segoe UI Light" panose="020B0502040204020203" pitchFamily="34" charset="0"/>
              </a:rPr>
              <a:t> </a:t>
            </a:r>
            <a:endParaRPr lang="en-US" sz="1600" dirty="0">
              <a:solidFill>
                <a:srgbClr val="00B0F0"/>
              </a:solidFill>
              <a:latin typeface="Segoe UI Variable Display Semil" pitchFamily="2" charset="0"/>
              <a:cs typeface="Segoe UI Light" panose="020B0502040204020203" pitchFamily="34" charset="0"/>
            </a:endParaRPr>
          </a:p>
        </p:txBody>
      </p:sp>
      <p:pic>
        <p:nvPicPr>
          <p:cNvPr id="2" name="Picture 2">
            <a:extLst>
              <a:ext uri="{FF2B5EF4-FFF2-40B4-BE49-F238E27FC236}">
                <a16:creationId xmlns:a16="http://schemas.microsoft.com/office/drawing/2014/main" id="{88BFBEEC-431B-9267-96BC-446AF71DC23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0937" y="1424303"/>
            <a:ext cx="1832358" cy="183235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volving Workforce Resident: UC Santa Barbara – Residency Interest Group">
            <a:extLst>
              <a:ext uri="{FF2B5EF4-FFF2-40B4-BE49-F238E27FC236}">
                <a16:creationId xmlns:a16="http://schemas.microsoft.com/office/drawing/2014/main" id="{E6ED27DC-E17E-AA6B-8BF2-AF9C34A8846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68835" y="1352939"/>
            <a:ext cx="2403565" cy="1276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720256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Segoe UI Semibold (Headings) Helvetica (Body)">
      <a:majorFont>
        <a:latin typeface="Segoe UI Semibold"/>
        <a:ea typeface=""/>
        <a:cs typeface=""/>
      </a:majorFont>
      <a:minorFont>
        <a:latin typeface="Helvetica"/>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157</TotalTime>
  <Words>399</Words>
  <Application>Microsoft Office PowerPoint</Application>
  <PresentationFormat>Custom</PresentationFormat>
  <Paragraphs>9</Paragraphs>
  <Slides>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vt:i4>
      </vt:variant>
    </vt:vector>
  </HeadingPairs>
  <TitlesOfParts>
    <vt:vector size="9" baseType="lpstr">
      <vt:lpstr>Arial</vt:lpstr>
      <vt:lpstr>CMU Bright</vt:lpstr>
      <vt:lpstr>Helvetica</vt:lpstr>
      <vt:lpstr>Segoe UI</vt:lpstr>
      <vt:lpstr>Segoe UI Semibold</vt:lpstr>
      <vt:lpstr>Segoe UI Variable Display</vt:lpstr>
      <vt:lpstr>Segoe UI Variable Display Semil</vt:lpstr>
      <vt:lpstr>Office Theme</vt:lpstr>
      <vt:lpstr>PPR Seminar Advances in Perception, Prediction, and Reasoning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PPR Seminar Advances in Perception, Prediction, and Reasoning</dc:title>
  <dc:creator>Tejas Gokhale</dc:creator>
  <cp:lastModifiedBy>Tejas Gokhale</cp:lastModifiedBy>
  <cp:revision>4</cp:revision>
  <dcterms:created xsi:type="dcterms:W3CDTF">2024-01-31T15:18:43Z</dcterms:created>
  <dcterms:modified xsi:type="dcterms:W3CDTF">2024-04-26T16:51:12Z</dcterms:modified>
</cp:coreProperties>
</file>