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4/14/2024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hyperlink" Target="mailto:gokhale@umbc.edu"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tejasgokhale.com/seminar.html" TargetMode="External"/><Relationship Id="rId5" Type="http://schemas.openxmlformats.org/officeDocument/2006/relationships/hyperlink" Target="https://umbc.webex.com/meet/gokhale" TargetMode="External"/><Relationship Id="rId4" Type="http://schemas.openxmlformats.org/officeDocument/2006/relationships/image" Target="../media/image3.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957577"/>
            <a:chOff x="0" y="1764678"/>
            <a:chExt cx="7772400" cy="1957577"/>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95757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403565" y="1873084"/>
              <a:ext cx="5055321"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Yu Zeng</a:t>
              </a:r>
              <a:br>
                <a:rPr lang="en-US" sz="2000" dirty="0">
                  <a:solidFill>
                    <a:schemeClr val="bg1">
                      <a:lumMod val="95000"/>
                    </a:schemeClr>
                  </a:solidFill>
                  <a:latin typeface="Segoe UI Variable Display" pitchFamily="2" charset="0"/>
                  <a:cs typeface="Segoe UI" panose="020B0502040204020203" pitchFamily="34" charset="0"/>
                </a:rPr>
              </a:b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Ph.D. in ECE </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Johns Hopkins University</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https://zengyu.me/ </a:t>
              </a:r>
            </a:p>
          </p:txBody>
        </p:sp>
      </p:grpSp>
      <p:pic>
        <p:nvPicPr>
          <p:cNvPr id="1026" name="Picture 2" descr="Yu Zeng">
            <a:extLst>
              <a:ext uri="{FF2B5EF4-FFF2-40B4-BE49-F238E27FC236}">
                <a16:creationId xmlns:a16="http://schemas.microsoft.com/office/drawing/2014/main" id="{BE850327-8C48-063D-0934-ED830DBEF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47" y="1461443"/>
            <a:ext cx="1738948" cy="1738948"/>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EBDF542A-C5BA-DFB0-6C23-AB4194EDA75E}"/>
              </a:ext>
            </a:extLst>
          </p:cNvPr>
          <p:cNvSpPr/>
          <p:nvPr/>
        </p:nvSpPr>
        <p:spPr>
          <a:xfrm>
            <a:off x="0" y="5080147"/>
            <a:ext cx="7772400" cy="424722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534347" y="5105608"/>
            <a:ext cx="6924538" cy="2882475"/>
          </a:xfrm>
        </p:spPr>
        <p:txBody>
          <a:bodyPr>
            <a:noAutofit/>
          </a:bodyPr>
          <a:lstStyle/>
          <a:p>
            <a:pPr marL="0" indent="0" algn="just">
              <a:lnSpc>
                <a:spcPct val="100000"/>
              </a:lnSpc>
              <a:spcBef>
                <a:spcPts val="0"/>
              </a:spcBef>
              <a:buNone/>
            </a:pPr>
            <a:r>
              <a:rPr lang="en-US" sz="1300" b="1" spc="-50" dirty="0">
                <a:latin typeface="Segoe UI Variable Display Semil" pitchFamily="2" charset="0"/>
                <a:cs typeface="Segoe UI Light" panose="020B0502040204020203" pitchFamily="34" charset="0"/>
              </a:rPr>
              <a:t>Abstract:  </a:t>
            </a:r>
            <a:r>
              <a:rPr lang="en-US" sz="1300" spc="-50" dirty="0">
                <a:latin typeface="Segoe UI Variable Display Semil" pitchFamily="2" charset="0"/>
                <a:cs typeface="Segoe UI Light" panose="020B0502040204020203" pitchFamily="34" charset="0"/>
              </a:rPr>
              <a:t>In recent years, image synthesis and manipulation has experienced remarkable advancements driven by deep learning algorithms and web-scale data, yet there persists a notable disconnect between the intricate nature of human ideas and the simplistic input structures employed by the existing models. In this talk, I will present our research towards a more natural way for controllable image synthesis inspired by the coarse-to-fine workflow of human artists and the inherently multimodal aspect of human thought processes. We consider the inputs of semantic and visual modality at varying levels of hierarchy. For the semantic modality, we introduce a general framework for modeling semantic inputs of different levels, which includes image-level text prompts and pixel-level label maps as two extremes and brings a series of mid-level regional descriptions with different precision. For the visual modality, we explore the use of low-level and high-level visual inputs aligning with the natural hierarchy of visual processing. Additionally,  as the misuse of generated images becomes a societal threat, I will introduce our findings on the trustworthiness of deep generative models in the second part of this talk and potential  future research directions.</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534348" y="7638298"/>
            <a:ext cx="6924537" cy="153439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300" b="1" spc="-50" dirty="0">
                <a:latin typeface="Segoe UI Variable Display Semil" pitchFamily="2" charset="0"/>
                <a:cs typeface="Segoe UI Light" panose="020B0502040204020203" pitchFamily="34" charset="0"/>
              </a:rPr>
              <a:t>About the Speaker:</a:t>
            </a:r>
            <a:r>
              <a:rPr lang="en-US" sz="1300" spc="-50" dirty="0">
                <a:latin typeface="Segoe UI Variable Display Semil" pitchFamily="2" charset="0"/>
                <a:cs typeface="Segoe UI Light" panose="020B0502040204020203" pitchFamily="34" charset="0"/>
              </a:rPr>
              <a:t>   Yu Zeng is a PhD candidate at Johns Hopkins University advised by Vishal M Patel. Her research interest lies in computer vision and deep learning. She has focused on two main areas: (1) deep generative models for image synthesis and editing, and (2) label-efficient deep learning. By combining these research areas, she aims to bridge human creativity and machine intelligence through user-friendly and socially responsible models while minimizing the need for intensive human supervision. Yu has collaborated with researchers at NVIDIA and Adobe through internships. Prior to her PhD, she worked as a researcher at Tencent Games. Yu’s research has been recognized by the KAUST Rising Stars in AI and her PhD study has been supported by JHU </a:t>
            </a:r>
            <a:r>
              <a:rPr lang="en-US" sz="1300" spc="-50" dirty="0" err="1">
                <a:latin typeface="Segoe UI Variable Display Semil" pitchFamily="2" charset="0"/>
                <a:cs typeface="Segoe UI Light" panose="020B0502040204020203" pitchFamily="34" charset="0"/>
              </a:rPr>
              <a:t>Kewei</a:t>
            </a:r>
            <a:r>
              <a:rPr lang="en-US" sz="1300" spc="-50" dirty="0">
                <a:latin typeface="Segoe UI Variable Display Semil" pitchFamily="2" charset="0"/>
                <a:cs typeface="Segoe UI Light" panose="020B0502040204020203" pitchFamily="34" charset="0"/>
              </a:rPr>
              <a:t> Yang and Grace Xin Fellowship.</a:t>
            </a:r>
          </a:p>
          <a:p>
            <a:pPr marL="0" indent="0" algn="just">
              <a:lnSpc>
                <a:spcPct val="100000"/>
              </a:lnSpc>
              <a:spcBef>
                <a:spcPts val="0"/>
              </a:spcBef>
              <a:buFont typeface="Arial" panose="020B0604020202020204" pitchFamily="34" charset="0"/>
              <a:buNone/>
            </a:pPr>
            <a:endParaRPr lang="en-US" sz="1300" spc="-50" dirty="0">
              <a:latin typeface="Segoe UI Variable Display Semil" pitchFamily="2" charset="0"/>
              <a:cs typeface="Segoe UI Light" panose="020B0502040204020203" pitchFamily="34" charset="0"/>
            </a:endParaRPr>
          </a:p>
          <a:p>
            <a:pPr marL="0" indent="0" algn="just">
              <a:lnSpc>
                <a:spcPct val="100000"/>
              </a:lnSpc>
              <a:spcBef>
                <a:spcPts val="0"/>
              </a:spcBef>
              <a:buFont typeface="Arial" panose="020B0604020202020204" pitchFamily="34" charset="0"/>
              <a:buNone/>
            </a:pPr>
            <a:endParaRPr lang="en-US" sz="1300" spc="-50" dirty="0">
              <a:latin typeface="Segoe UI Variable Display Semil" pitchFamily="2" charset="0"/>
              <a:cs typeface="Segoe UI Light" panose="020B0502040204020203" pitchFamily="34" charset="0"/>
            </a:endParaRP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316629"/>
            <a:ext cx="7772400" cy="1770074"/>
            <a:chOff x="0" y="3416600"/>
            <a:chExt cx="7772400" cy="1770074"/>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007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534347" y="3483879"/>
              <a:ext cx="6924539" cy="1446550"/>
            </a:xfrm>
            <a:prstGeom prst="rect">
              <a:avLst/>
            </a:prstGeom>
            <a:noFill/>
          </p:spPr>
          <p:txBody>
            <a:bodyPr wrap="square">
              <a:spAutoFit/>
            </a:bodyPr>
            <a:lstStyle/>
            <a:p>
              <a:pPr algn="ctr"/>
              <a:r>
                <a:rPr lang="en-US" sz="2400" b="1" dirty="0">
                  <a:solidFill>
                    <a:schemeClr val="bg2"/>
                  </a:solidFill>
                  <a:latin typeface="Segoe UI Variable Display" pitchFamily="2" charset="0"/>
                </a:rPr>
                <a:t>Learning to Synthesize Images with Multimodal and Hierarchical Inputs</a:t>
              </a:r>
            </a:p>
            <a:p>
              <a:pPr algn="ctr"/>
              <a:r>
                <a:rPr lang="en-US" sz="2000" dirty="0">
                  <a:solidFill>
                    <a:schemeClr val="bg2"/>
                  </a:solidFill>
                  <a:latin typeface="Segoe UI Variable Display" pitchFamily="2" charset="0"/>
                </a:rPr>
                <a:t>April 17, 2024	4:00 – 5:15 PM</a:t>
              </a:r>
            </a:p>
            <a:p>
              <a:pPr algn="ctr"/>
              <a:r>
                <a:rPr lang="en-US" sz="2000" dirty="0">
                  <a:solidFill>
                    <a:schemeClr val="bg2"/>
                  </a:solidFill>
                  <a:latin typeface="Segoe UI Variable Display" pitchFamily="2" charset="0"/>
                </a:rPr>
                <a:t>ENGR 231 or Webex: </a:t>
              </a:r>
              <a:r>
                <a:rPr lang="en-US" dirty="0">
                  <a:solidFill>
                    <a:schemeClr val="accent4"/>
                  </a:solidFill>
                  <a:latin typeface="Segoe UI Variable Display" pitchFamily="2" charset="0"/>
                  <a:hlinkClick r:id="rId5">
                    <a:extLst>
                      <a:ext uri="{A12FA001-AC4F-418D-AE19-62706E023703}">
                        <ahyp:hlinkClr xmlns:ahyp="http://schemas.microsoft.com/office/drawing/2018/hyperlinkcolor" val="tx"/>
                      </a:ext>
                    </a:extLst>
                  </a:hlinkClick>
                </a:rPr>
                <a:t>https://umbc.webex.com/meet/gokhale</a:t>
              </a:r>
              <a:r>
                <a:rPr lang="en-US" dirty="0">
                  <a:solidFill>
                    <a:schemeClr val="accent4"/>
                  </a:solidFill>
                  <a:latin typeface="Segoe UI Variable Display" pitchFamily="2" charset="0"/>
                </a:rPr>
                <a:t> </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6">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7">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1036" name="Picture 12" descr="Home - Johns Hopkins - Ralph O'Connor Sustainable Energy Institute">
            <a:extLst>
              <a:ext uri="{FF2B5EF4-FFF2-40B4-BE49-F238E27FC236}">
                <a16:creationId xmlns:a16="http://schemas.microsoft.com/office/drawing/2014/main" id="{B0B84381-E0DB-FAB7-87BC-D788E810B873}"/>
              </a:ext>
            </a:extLst>
          </p:cNvPr>
          <p:cNvPicPr>
            <a:picLocks noChangeAspect="1" noChangeArrowheads="1"/>
          </p:cNvPicPr>
          <p:nvPr/>
        </p:nvPicPr>
        <p:blipFill>
          <a:blip r:embed="rId8">
            <a:duotone>
              <a:prstClr val="black"/>
              <a:schemeClr val="accent5">
                <a:lumMod val="75000"/>
                <a:tint val="45000"/>
                <a:satMod val="400000"/>
              </a:schemeClr>
            </a:duotone>
            <a:extLst>
              <a:ext uri="{BEBA8EAE-BF5A-486C-A8C5-ECC9F3942E4B}">
                <a14:imgProps xmlns:a14="http://schemas.microsoft.com/office/drawing/2010/main">
                  <a14:imgLayer r:embed="rId9">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277461" y="1749961"/>
            <a:ext cx="2311695" cy="1091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148</TotalTime>
  <Words>436</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3</cp:revision>
  <dcterms:created xsi:type="dcterms:W3CDTF">2024-01-31T15:18:43Z</dcterms:created>
  <dcterms:modified xsi:type="dcterms:W3CDTF">2024-04-14T23:05:11Z</dcterms:modified>
</cp:coreProperties>
</file>