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0755A4-A4AB-4FB1-BA50-BFA08E330B8D}" v="13" dt="2024-03-02T01:24:26.0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296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jas Gokhale" userId="0a6e40ef-7aff-448b-b998-6dea126e3296" providerId="ADAL" clId="{7C0755A4-A4AB-4FB1-BA50-BFA08E330B8D}"/>
    <pc:docChg chg="undo redo custSel modSld">
      <pc:chgData name="Tejas Gokhale" userId="0a6e40ef-7aff-448b-b998-6dea126e3296" providerId="ADAL" clId="{7C0755A4-A4AB-4FB1-BA50-BFA08E330B8D}" dt="2024-03-02T01:27:09.742" v="184" actId="255"/>
      <pc:docMkLst>
        <pc:docMk/>
      </pc:docMkLst>
      <pc:sldChg chg="addSp delSp modSp mod">
        <pc:chgData name="Tejas Gokhale" userId="0a6e40ef-7aff-448b-b998-6dea126e3296" providerId="ADAL" clId="{7C0755A4-A4AB-4FB1-BA50-BFA08E330B8D}" dt="2024-03-02T01:27:09.742" v="184" actId="255"/>
        <pc:sldMkLst>
          <pc:docMk/>
          <pc:sldMk cId="2157202560" sldId="256"/>
        </pc:sldMkLst>
        <pc:spChg chg="mod">
          <ac:chgData name="Tejas Gokhale" userId="0a6e40ef-7aff-448b-b998-6dea126e3296" providerId="ADAL" clId="{7C0755A4-A4AB-4FB1-BA50-BFA08E330B8D}" dt="2024-03-02T01:27:09.742" v="184" actId="255"/>
          <ac:spMkLst>
            <pc:docMk/>
            <pc:sldMk cId="2157202560" sldId="256"/>
            <ac:spMk id="5" creationId="{F36CAF75-2942-79F2-AD89-A9B660E4C48A}"/>
          </ac:spMkLst>
        </pc:spChg>
        <pc:spChg chg="mod">
          <ac:chgData name="Tejas Gokhale" userId="0a6e40ef-7aff-448b-b998-6dea126e3296" providerId="ADAL" clId="{7C0755A4-A4AB-4FB1-BA50-BFA08E330B8D}" dt="2024-03-02T01:27:02.152" v="183" actId="14100"/>
          <ac:spMkLst>
            <pc:docMk/>
            <pc:sldMk cId="2157202560" sldId="256"/>
            <ac:spMk id="6" creationId="{591F2C16-7551-BEC7-C0BB-92146DBE702F}"/>
          </ac:spMkLst>
        </pc:spChg>
        <pc:spChg chg="mod">
          <ac:chgData name="Tejas Gokhale" userId="0a6e40ef-7aff-448b-b998-6dea126e3296" providerId="ADAL" clId="{7C0755A4-A4AB-4FB1-BA50-BFA08E330B8D}" dt="2024-03-02T01:24:08.617" v="120" actId="207"/>
          <ac:spMkLst>
            <pc:docMk/>
            <pc:sldMk cId="2157202560" sldId="256"/>
            <ac:spMk id="9" creationId="{3B765482-3325-3A8A-0C42-B67C7676E714}"/>
          </ac:spMkLst>
        </pc:spChg>
        <pc:spChg chg="mod">
          <ac:chgData name="Tejas Gokhale" userId="0a6e40ef-7aff-448b-b998-6dea126e3296" providerId="ADAL" clId="{7C0755A4-A4AB-4FB1-BA50-BFA08E330B8D}" dt="2024-03-02T01:24:58.323" v="161" actId="20577"/>
          <ac:spMkLst>
            <pc:docMk/>
            <pc:sldMk cId="2157202560" sldId="256"/>
            <ac:spMk id="18" creationId="{5E9CE008-1F12-63F4-3D34-4C2995536223}"/>
          </ac:spMkLst>
        </pc:spChg>
        <pc:picChg chg="mod">
          <ac:chgData name="Tejas Gokhale" userId="0a6e40ef-7aff-448b-b998-6dea126e3296" providerId="ADAL" clId="{7C0755A4-A4AB-4FB1-BA50-BFA08E330B8D}" dt="2024-03-02T01:21:50.410" v="1" actId="14826"/>
          <ac:picMkLst>
            <pc:docMk/>
            <pc:sldMk cId="2157202560" sldId="256"/>
            <ac:picMk id="8" creationId="{8545C200-9F55-DB76-B1C3-F05A88911895}"/>
          </ac:picMkLst>
        </pc:picChg>
        <pc:picChg chg="add">
          <ac:chgData name="Tejas Gokhale" userId="0a6e40ef-7aff-448b-b998-6dea126e3296" providerId="ADAL" clId="{7C0755A4-A4AB-4FB1-BA50-BFA08E330B8D}" dt="2024-03-02T01:21:40.362" v="0"/>
          <ac:picMkLst>
            <pc:docMk/>
            <pc:sldMk cId="2157202560" sldId="256"/>
            <ac:picMk id="1026" creationId="{B19FCA34-C27B-F89C-D39D-3F3DBF9A6273}"/>
          </ac:picMkLst>
        </pc:picChg>
        <pc:picChg chg="add mod">
          <ac:chgData name="Tejas Gokhale" userId="0a6e40ef-7aff-448b-b998-6dea126e3296" providerId="ADAL" clId="{7C0755A4-A4AB-4FB1-BA50-BFA08E330B8D}" dt="2024-03-02T01:24:26.005" v="123" actId="1076"/>
          <ac:picMkLst>
            <pc:docMk/>
            <pc:sldMk cId="2157202560" sldId="256"/>
            <ac:picMk id="1028" creationId="{64AAF757-CF5D-1D5C-DA26-0BD614A8EDDA}"/>
          </ac:picMkLst>
        </pc:picChg>
        <pc:picChg chg="del">
          <ac:chgData name="Tejas Gokhale" userId="0a6e40ef-7aff-448b-b998-6dea126e3296" providerId="ADAL" clId="{7C0755A4-A4AB-4FB1-BA50-BFA08E330B8D}" dt="2024-03-02T01:23:06.505" v="109" actId="478"/>
          <ac:picMkLst>
            <pc:docMk/>
            <pc:sldMk cId="2157202560" sldId="256"/>
            <ac:picMk id="1042" creationId="{79B64957-0A82-23EE-1BEC-4CAA7C87A51D}"/>
          </ac:picMkLst>
        </pc:picChg>
      </pc:sldChg>
    </pc:docChg>
  </pc:docChgLst>
  <pc:docChgLst>
    <pc:chgData name="Tejas Gokhale" userId="0a6e40ef-7aff-448b-b998-6dea126e3296" providerId="ADAL" clId="{B50F3A32-9D8F-4D6A-BB93-6B29FD4B6B36}"/>
    <pc:docChg chg="undo redo custSel modSld">
      <pc:chgData name="Tejas Gokhale" userId="0a6e40ef-7aff-448b-b998-6dea126e3296" providerId="ADAL" clId="{B50F3A32-9D8F-4D6A-BB93-6B29FD4B6B36}" dt="2024-01-31T17:26:12.443" v="197" actId="1076"/>
      <pc:docMkLst>
        <pc:docMk/>
      </pc:docMkLst>
      <pc:sldChg chg="addSp delSp modSp mod">
        <pc:chgData name="Tejas Gokhale" userId="0a6e40ef-7aff-448b-b998-6dea126e3296" providerId="ADAL" clId="{B50F3A32-9D8F-4D6A-BB93-6B29FD4B6B36}" dt="2024-01-31T17:26:12.443" v="197" actId="1076"/>
        <pc:sldMkLst>
          <pc:docMk/>
          <pc:sldMk cId="2157202560" sldId="256"/>
        </pc:sldMkLst>
        <pc:spChg chg="mod">
          <ac:chgData name="Tejas Gokhale" userId="0a6e40ef-7aff-448b-b998-6dea126e3296" providerId="ADAL" clId="{B50F3A32-9D8F-4D6A-BB93-6B29FD4B6B36}" dt="2024-01-31T17:14:05.852" v="120" actId="14100"/>
          <ac:spMkLst>
            <pc:docMk/>
            <pc:sldMk cId="2157202560" sldId="256"/>
            <ac:spMk id="4" creationId="{3EAED60F-74CE-C38B-62C7-C27E7E0483B8}"/>
          </ac:spMkLst>
        </pc:spChg>
        <pc:spChg chg="mod">
          <ac:chgData name="Tejas Gokhale" userId="0a6e40ef-7aff-448b-b998-6dea126e3296" providerId="ADAL" clId="{B50F3A32-9D8F-4D6A-BB93-6B29FD4B6B36}" dt="2024-01-31T17:18:46.745" v="163" actId="14100"/>
          <ac:spMkLst>
            <pc:docMk/>
            <pc:sldMk cId="2157202560" sldId="256"/>
            <ac:spMk id="5" creationId="{F36CAF75-2942-79F2-AD89-A9B660E4C48A}"/>
          </ac:spMkLst>
        </pc:spChg>
        <pc:spChg chg="mod">
          <ac:chgData name="Tejas Gokhale" userId="0a6e40ef-7aff-448b-b998-6dea126e3296" providerId="ADAL" clId="{B50F3A32-9D8F-4D6A-BB93-6B29FD4B6B36}" dt="2024-01-31T17:18:24.350" v="162" actId="14100"/>
          <ac:spMkLst>
            <pc:docMk/>
            <pc:sldMk cId="2157202560" sldId="256"/>
            <ac:spMk id="6" creationId="{591F2C16-7551-BEC7-C0BB-92146DBE702F}"/>
          </ac:spMkLst>
        </pc:spChg>
        <pc:spChg chg="mod">
          <ac:chgData name="Tejas Gokhale" userId="0a6e40ef-7aff-448b-b998-6dea126e3296" providerId="ADAL" clId="{B50F3A32-9D8F-4D6A-BB93-6B29FD4B6B36}" dt="2024-01-31T17:20:34.078" v="174" actId="207"/>
          <ac:spMkLst>
            <pc:docMk/>
            <pc:sldMk cId="2157202560" sldId="256"/>
            <ac:spMk id="9" creationId="{3B765482-3325-3A8A-0C42-B67C7676E714}"/>
          </ac:spMkLst>
        </pc:spChg>
        <pc:spChg chg="mod">
          <ac:chgData name="Tejas Gokhale" userId="0a6e40ef-7aff-448b-b998-6dea126e3296" providerId="ADAL" clId="{B50F3A32-9D8F-4D6A-BB93-6B29FD4B6B36}" dt="2024-01-31T17:21:42.549" v="180" actId="207"/>
          <ac:spMkLst>
            <pc:docMk/>
            <pc:sldMk cId="2157202560" sldId="256"/>
            <ac:spMk id="10" creationId="{F87C4D91-A58F-C724-601A-7123C4503D00}"/>
          </ac:spMkLst>
        </pc:spChg>
        <pc:spChg chg="mod">
          <ac:chgData name="Tejas Gokhale" userId="0a6e40ef-7aff-448b-b998-6dea126e3296" providerId="ADAL" clId="{B50F3A32-9D8F-4D6A-BB93-6B29FD4B6B36}" dt="2024-01-31T17:15:11.126" v="129" actId="14100"/>
          <ac:spMkLst>
            <pc:docMk/>
            <pc:sldMk cId="2157202560" sldId="256"/>
            <ac:spMk id="11" creationId="{AA501004-C794-3E0C-FBE7-DB827F4B8C0F}"/>
          </ac:spMkLst>
        </pc:spChg>
        <pc:spChg chg="mod">
          <ac:chgData name="Tejas Gokhale" userId="0a6e40ef-7aff-448b-b998-6dea126e3296" providerId="ADAL" clId="{B50F3A32-9D8F-4D6A-BB93-6B29FD4B6B36}" dt="2024-01-31T17:21:55.059" v="181" actId="207"/>
          <ac:spMkLst>
            <pc:docMk/>
            <pc:sldMk cId="2157202560" sldId="256"/>
            <ac:spMk id="18" creationId="{5E9CE008-1F12-63F4-3D34-4C2995536223}"/>
          </ac:spMkLst>
        </pc:spChg>
        <pc:spChg chg="mod">
          <ac:chgData name="Tejas Gokhale" userId="0a6e40ef-7aff-448b-b998-6dea126e3296" providerId="ADAL" clId="{B50F3A32-9D8F-4D6A-BB93-6B29FD4B6B36}" dt="2024-01-31T17:13:07.026" v="112" actId="14100"/>
          <ac:spMkLst>
            <pc:docMk/>
            <pc:sldMk cId="2157202560" sldId="256"/>
            <ac:spMk id="20" creationId="{675A8CC2-2D3C-8E9C-7AB0-3CA459CD69D8}"/>
          </ac:spMkLst>
        </pc:spChg>
        <pc:spChg chg="mod">
          <ac:chgData name="Tejas Gokhale" userId="0a6e40ef-7aff-448b-b998-6dea126e3296" providerId="ADAL" clId="{B50F3A32-9D8F-4D6A-BB93-6B29FD4B6B36}" dt="2024-01-31T17:12:32.296" v="111" actId="121"/>
          <ac:spMkLst>
            <pc:docMk/>
            <pc:sldMk cId="2157202560" sldId="256"/>
            <ac:spMk id="21" creationId="{555A2736-A833-DA5C-DD55-30BB5DE72B7A}"/>
          </ac:spMkLst>
        </pc:spChg>
        <pc:spChg chg="mod">
          <ac:chgData name="Tejas Gokhale" userId="0a6e40ef-7aff-448b-b998-6dea126e3296" providerId="ADAL" clId="{B50F3A32-9D8F-4D6A-BB93-6B29FD4B6B36}" dt="2024-01-31T17:22:06.834" v="182" actId="207"/>
          <ac:spMkLst>
            <pc:docMk/>
            <pc:sldMk cId="2157202560" sldId="256"/>
            <ac:spMk id="22" creationId="{FBAB5ABC-7915-4FC3-7CE5-EAD1EA49D187}"/>
          </ac:spMkLst>
        </pc:spChg>
        <pc:spChg chg="add mod ord">
          <ac:chgData name="Tejas Gokhale" userId="0a6e40ef-7aff-448b-b998-6dea126e3296" providerId="ADAL" clId="{B50F3A32-9D8F-4D6A-BB93-6B29FD4B6B36}" dt="2024-01-31T17:22:50.093" v="191" actId="207"/>
          <ac:spMkLst>
            <pc:docMk/>
            <pc:sldMk cId="2157202560" sldId="256"/>
            <ac:spMk id="24" creationId="{EBDF542A-C5BA-DFB0-6C23-AB4194EDA75E}"/>
          </ac:spMkLst>
        </pc:spChg>
        <pc:grpChg chg="mod">
          <ac:chgData name="Tejas Gokhale" userId="0a6e40ef-7aff-448b-b998-6dea126e3296" providerId="ADAL" clId="{B50F3A32-9D8F-4D6A-BB93-6B29FD4B6B36}" dt="2024-01-31T17:15:00.917" v="127" actId="14100"/>
          <ac:grpSpMkLst>
            <pc:docMk/>
            <pc:sldMk cId="2157202560" sldId="256"/>
            <ac:grpSpMk id="19" creationId="{3DBFF2E2-EA4B-EE24-A10E-26DE58154A80}"/>
          </ac:grpSpMkLst>
        </pc:grpChg>
        <pc:grpChg chg="add mod">
          <ac:chgData name="Tejas Gokhale" userId="0a6e40ef-7aff-448b-b998-6dea126e3296" providerId="ADAL" clId="{B50F3A32-9D8F-4D6A-BB93-6B29FD4B6B36}" dt="2024-01-31T17:14:38.715" v="126" actId="1076"/>
          <ac:grpSpMkLst>
            <pc:docMk/>
            <pc:sldMk cId="2157202560" sldId="256"/>
            <ac:grpSpMk id="23" creationId="{52D81623-A97C-2887-0234-DEB591D6F952}"/>
          </ac:grpSpMkLst>
        </pc:grpChg>
        <pc:picChg chg="mod">
          <ac:chgData name="Tejas Gokhale" userId="0a6e40ef-7aff-448b-b998-6dea126e3296" providerId="ADAL" clId="{B50F3A32-9D8F-4D6A-BB93-6B29FD4B6B36}" dt="2024-01-31T17:16:01.945" v="138" actId="14100"/>
          <ac:picMkLst>
            <pc:docMk/>
            <pc:sldMk cId="2157202560" sldId="256"/>
            <ac:picMk id="8" creationId="{8545C200-9F55-DB76-B1C3-F05A88911895}"/>
          </ac:picMkLst>
        </pc:picChg>
        <pc:picChg chg="mod">
          <ac:chgData name="Tejas Gokhale" userId="0a6e40ef-7aff-448b-b998-6dea126e3296" providerId="ADAL" clId="{B50F3A32-9D8F-4D6A-BB93-6B29FD4B6B36}" dt="2024-01-31T17:14:02.426" v="119" actId="14100"/>
          <ac:picMkLst>
            <pc:docMk/>
            <pc:sldMk cId="2157202560" sldId="256"/>
            <ac:picMk id="1032" creationId="{5C22C2C4-189A-F12A-846F-D71FDBB79045}"/>
          </ac:picMkLst>
        </pc:picChg>
        <pc:picChg chg="mod">
          <ac:chgData name="Tejas Gokhale" userId="0a6e40ef-7aff-448b-b998-6dea126e3296" providerId="ADAL" clId="{B50F3A32-9D8F-4D6A-BB93-6B29FD4B6B36}" dt="2024-01-31T17:13:12.356" v="113" actId="1076"/>
          <ac:picMkLst>
            <pc:docMk/>
            <pc:sldMk cId="2157202560" sldId="256"/>
            <ac:picMk id="1038" creationId="{B626F19E-8FFD-8440-9A0D-F8428BD2A66E}"/>
          </ac:picMkLst>
        </pc:picChg>
        <pc:picChg chg="add del mod">
          <ac:chgData name="Tejas Gokhale" userId="0a6e40ef-7aff-448b-b998-6dea126e3296" providerId="ADAL" clId="{B50F3A32-9D8F-4D6A-BB93-6B29FD4B6B36}" dt="2024-01-31T17:19:38.524" v="167" actId="478"/>
          <ac:picMkLst>
            <pc:docMk/>
            <pc:sldMk cId="2157202560" sldId="256"/>
            <ac:picMk id="1040" creationId="{7AD47EED-38B2-90BC-EB3D-5AD306E5A65E}"/>
          </ac:picMkLst>
        </pc:picChg>
        <pc:picChg chg="add mod">
          <ac:chgData name="Tejas Gokhale" userId="0a6e40ef-7aff-448b-b998-6dea126e3296" providerId="ADAL" clId="{B50F3A32-9D8F-4D6A-BB93-6B29FD4B6B36}" dt="2024-01-31T17:26:12.443" v="197" actId="1076"/>
          <ac:picMkLst>
            <pc:docMk/>
            <pc:sldMk cId="2157202560" sldId="256"/>
            <ac:picMk id="1042" creationId="{79B64957-0A82-23EE-1BEC-4CAA7C87A51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7144548-CE31-441F-AEEE-1D451D9E0324}"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44593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144548-CE31-441F-AEEE-1D451D9E0324}"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2397381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144548-CE31-441F-AEEE-1D451D9E0324}"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2878382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7144548-CE31-441F-AEEE-1D451D9E0324}"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1748579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144548-CE31-441F-AEEE-1D451D9E0324}"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1693030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144548-CE31-441F-AEEE-1D451D9E0324}" type="datetimeFigureOut">
              <a:rPr lang="en-US" smtClean="0"/>
              <a:t>4/30/2024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3289449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144548-CE31-441F-AEEE-1D451D9E0324}" type="datetimeFigureOut">
              <a:rPr lang="en-US" smtClean="0"/>
              <a:t>4/30/2024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2451176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144548-CE31-441F-AEEE-1D451D9E0324}" type="datetimeFigureOut">
              <a:rPr lang="en-US" smtClean="0"/>
              <a:t>4/30/2024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4139868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144548-CE31-441F-AEEE-1D451D9E0324}" type="datetimeFigureOut">
              <a:rPr lang="en-US" smtClean="0"/>
              <a:t>4/30/2024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2542361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B7144548-CE31-441F-AEEE-1D451D9E0324}" type="datetimeFigureOut">
              <a:rPr lang="en-US" smtClean="0"/>
              <a:t>4/30/2024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870188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B7144548-CE31-441F-AEEE-1D451D9E0324}" type="datetimeFigureOut">
              <a:rPr lang="en-US" smtClean="0"/>
              <a:t>4/30/2024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1451984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B7144548-CE31-441F-AEEE-1D451D9E0324}" type="datetimeFigureOut">
              <a:rPr lang="en-US" smtClean="0"/>
              <a:t>4/30/2024</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7B6A5249-2CE4-4CB8-9729-94D16C5732AA}" type="slidenum">
              <a:rPr lang="en-US" smtClean="0"/>
              <a:t>‹#›</a:t>
            </a:fld>
            <a:endParaRPr lang="en-US"/>
          </a:p>
        </p:txBody>
      </p:sp>
    </p:spTree>
    <p:extLst>
      <p:ext uri="{BB962C8B-B14F-4D97-AF65-F5344CB8AC3E}">
        <p14:creationId xmlns:p14="http://schemas.microsoft.com/office/powerpoint/2010/main" val="33424514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mailto:gokhale@umbc.edu" TargetMode="External"/><Relationship Id="rId4" Type="http://schemas.openxmlformats.org/officeDocument/2006/relationships/hyperlink" Target="https://www.tejasgokhale.com/seminar.html" TargetMode="External"/><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3DBFF2E2-EA4B-EE24-A10E-26DE58154A80}"/>
              </a:ext>
            </a:extLst>
          </p:cNvPr>
          <p:cNvGrpSpPr/>
          <p:nvPr/>
        </p:nvGrpSpPr>
        <p:grpSpPr>
          <a:xfrm>
            <a:off x="0" y="1365608"/>
            <a:ext cx="7772400" cy="1764957"/>
            <a:chOff x="0" y="1764678"/>
            <a:chExt cx="7772400" cy="1859411"/>
          </a:xfrm>
        </p:grpSpPr>
        <p:sp>
          <p:nvSpPr>
            <p:cNvPr id="10" name="Rectangle 9">
              <a:extLst>
                <a:ext uri="{FF2B5EF4-FFF2-40B4-BE49-F238E27FC236}">
                  <a16:creationId xmlns:a16="http://schemas.microsoft.com/office/drawing/2014/main" id="{F87C4D91-A58F-C724-601A-7123C4503D00}"/>
                </a:ext>
              </a:extLst>
            </p:cNvPr>
            <p:cNvSpPr/>
            <p:nvPr/>
          </p:nvSpPr>
          <p:spPr>
            <a:xfrm>
              <a:off x="0" y="1764678"/>
              <a:ext cx="7772400" cy="1859411"/>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9" name="Content Placeholder 4">
              <a:extLst>
                <a:ext uri="{FF2B5EF4-FFF2-40B4-BE49-F238E27FC236}">
                  <a16:creationId xmlns:a16="http://schemas.microsoft.com/office/drawing/2014/main" id="{3B765482-3325-3A8A-0C42-B67C7676E714}"/>
                </a:ext>
              </a:extLst>
            </p:cNvPr>
            <p:cNvSpPr txBox="1">
              <a:spLocks/>
            </p:cNvSpPr>
            <p:nvPr/>
          </p:nvSpPr>
          <p:spPr>
            <a:xfrm>
              <a:off x="2099495" y="1822326"/>
              <a:ext cx="5199012" cy="1738947"/>
            </a:xfrm>
            <a:prstGeom prst="rect">
              <a:avLst/>
            </a:prstGeom>
          </p:spPr>
          <p:txBody>
            <a:bodyPr vert="horz" lIns="91440" tIns="45720" rIns="91440" bIns="45720" rtlCol="0">
              <a:normAutofit/>
            </a:bodyPr>
            <a:lst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3000" b="1" dirty="0">
                  <a:solidFill>
                    <a:schemeClr val="bg1">
                      <a:lumMod val="95000"/>
                    </a:schemeClr>
                  </a:solidFill>
                  <a:latin typeface="Segoe UI Variable Display" pitchFamily="2" charset="0"/>
                  <a:cs typeface="Segoe UI" panose="020B0502040204020203" pitchFamily="34" charset="0"/>
                </a:rPr>
                <a:t>Serena Booth</a:t>
              </a:r>
              <a:br>
                <a:rPr lang="en-US" sz="2000" dirty="0">
                  <a:solidFill>
                    <a:schemeClr val="bg1">
                      <a:lumMod val="95000"/>
                    </a:schemeClr>
                  </a:solidFill>
                  <a:latin typeface="Segoe UI Variable Display" pitchFamily="2" charset="0"/>
                  <a:cs typeface="Segoe UI" panose="020B0502040204020203" pitchFamily="34" charset="0"/>
                </a:rPr>
              </a:br>
              <a:r>
                <a:rPr lang="en-US" sz="1400" dirty="0">
                  <a:solidFill>
                    <a:schemeClr val="bg1">
                      <a:lumMod val="95000"/>
                    </a:schemeClr>
                  </a:solidFill>
                  <a:latin typeface="Segoe UI Variable Display" pitchFamily="2" charset="0"/>
                  <a:cs typeface="Segoe UI" panose="020B0502040204020203" pitchFamily="34" charset="0"/>
                </a:rPr>
                <a:t> </a:t>
              </a:r>
              <a:br>
                <a:rPr lang="en-US" sz="2000" dirty="0">
                  <a:solidFill>
                    <a:schemeClr val="bg1">
                      <a:lumMod val="95000"/>
                    </a:schemeClr>
                  </a:solidFill>
                  <a:latin typeface="Segoe UI Variable Display" pitchFamily="2" charset="0"/>
                  <a:cs typeface="Segoe UI" panose="020B0502040204020203" pitchFamily="34" charset="0"/>
                </a:rPr>
              </a:br>
              <a:r>
                <a:rPr lang="en-US" sz="1700" dirty="0">
                  <a:solidFill>
                    <a:schemeClr val="bg1">
                      <a:lumMod val="95000"/>
                    </a:schemeClr>
                  </a:solidFill>
                  <a:latin typeface="Segoe UI Variable Display" pitchFamily="2" charset="0"/>
                  <a:cs typeface="Segoe UI" panose="020B0502040204020203" pitchFamily="34" charset="0"/>
                </a:rPr>
                <a:t>AAAS AI Policy Fellow</a:t>
              </a:r>
              <a:br>
                <a:rPr lang="en-US" sz="1700" dirty="0">
                  <a:solidFill>
                    <a:schemeClr val="bg1">
                      <a:lumMod val="95000"/>
                    </a:schemeClr>
                  </a:solidFill>
                  <a:latin typeface="Segoe UI Variable Display" pitchFamily="2" charset="0"/>
                  <a:cs typeface="Segoe UI" panose="020B0502040204020203" pitchFamily="34" charset="0"/>
                </a:rPr>
              </a:br>
              <a:r>
                <a:rPr lang="en-US" sz="1700" dirty="0">
                  <a:solidFill>
                    <a:schemeClr val="bg1">
                      <a:lumMod val="95000"/>
                    </a:schemeClr>
                  </a:solidFill>
                  <a:latin typeface="Segoe UI Variable Display" pitchFamily="2" charset="0"/>
                  <a:cs typeface="Segoe UI" panose="020B0502040204020203" pitchFamily="34" charset="0"/>
                </a:rPr>
                <a:t>United States Senate</a:t>
              </a:r>
            </a:p>
            <a:p>
              <a:pPr marL="0" indent="0">
                <a:lnSpc>
                  <a:spcPct val="100000"/>
                </a:lnSpc>
                <a:buFont typeface="Arial" panose="020B0604020202020204" pitchFamily="34" charset="0"/>
                <a:buNone/>
              </a:pPr>
              <a:r>
                <a:rPr lang="en-US" sz="1500" dirty="0">
                  <a:solidFill>
                    <a:schemeClr val="accent4"/>
                  </a:solidFill>
                  <a:latin typeface="Segoe UI Variable Display" pitchFamily="2" charset="0"/>
                  <a:cs typeface="Segoe UI" panose="020B0502040204020203" pitchFamily="34" charset="0"/>
                </a:rPr>
                <a:t>https://slbooth.com/</a:t>
              </a:r>
            </a:p>
          </p:txBody>
        </p:sp>
      </p:grpSp>
      <p:sp>
        <p:nvSpPr>
          <p:cNvPr id="24" name="Rectangle 23">
            <a:extLst>
              <a:ext uri="{FF2B5EF4-FFF2-40B4-BE49-F238E27FC236}">
                <a16:creationId xmlns:a16="http://schemas.microsoft.com/office/drawing/2014/main" id="{EBDF542A-C5BA-DFB0-6C23-AB4194EDA75E}"/>
              </a:ext>
            </a:extLst>
          </p:cNvPr>
          <p:cNvSpPr/>
          <p:nvPr/>
        </p:nvSpPr>
        <p:spPr>
          <a:xfrm>
            <a:off x="0" y="4363557"/>
            <a:ext cx="7772400" cy="4973007"/>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20" name="Rectangle 19">
            <a:extLst>
              <a:ext uri="{FF2B5EF4-FFF2-40B4-BE49-F238E27FC236}">
                <a16:creationId xmlns:a16="http://schemas.microsoft.com/office/drawing/2014/main" id="{675A8CC2-2D3C-8E9C-7AB0-3CA459CD69D8}"/>
              </a:ext>
            </a:extLst>
          </p:cNvPr>
          <p:cNvSpPr/>
          <p:nvPr/>
        </p:nvSpPr>
        <p:spPr>
          <a:xfrm>
            <a:off x="0" y="9327371"/>
            <a:ext cx="7772400" cy="73102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id="{AA501004-C794-3E0C-FBE7-DB827F4B8C0F}"/>
              </a:ext>
            </a:extLst>
          </p:cNvPr>
          <p:cNvSpPr/>
          <p:nvPr/>
        </p:nvSpPr>
        <p:spPr>
          <a:xfrm>
            <a:off x="0" y="-51084"/>
            <a:ext cx="7772400" cy="1416692"/>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4" name="Title 3">
            <a:extLst>
              <a:ext uri="{FF2B5EF4-FFF2-40B4-BE49-F238E27FC236}">
                <a16:creationId xmlns:a16="http://schemas.microsoft.com/office/drawing/2014/main" id="{3EAED60F-74CE-C38B-62C7-C27E7E0483B8}"/>
              </a:ext>
            </a:extLst>
          </p:cNvPr>
          <p:cNvSpPr>
            <a:spLocks noGrp="1"/>
          </p:cNvSpPr>
          <p:nvPr>
            <p:ph type="title"/>
          </p:nvPr>
        </p:nvSpPr>
        <p:spPr>
          <a:xfrm>
            <a:off x="1625601" y="216687"/>
            <a:ext cx="6146800" cy="1103948"/>
          </a:xfrm>
        </p:spPr>
        <p:txBody>
          <a:bodyPr anchor="t">
            <a:normAutofit/>
          </a:bodyPr>
          <a:lstStyle/>
          <a:p>
            <a:r>
              <a:rPr lang="en-US" sz="4800" b="1" dirty="0">
                <a:latin typeface="Segoe UI Variable Display" pitchFamily="2" charset="0"/>
                <a:ea typeface="Segoe UI Black" panose="020B0A02040204020203" pitchFamily="34" charset="0"/>
                <a:cs typeface="Segoe UI" panose="020B0502040204020203" pitchFamily="34" charset="0"/>
              </a:rPr>
              <a:t>PPR Seminar</a:t>
            </a:r>
            <a:br>
              <a:rPr lang="en-US" sz="4800" b="1" dirty="0">
                <a:latin typeface="Segoe UI Variable Display" pitchFamily="2" charset="0"/>
                <a:ea typeface="Segoe UI Black" panose="020B0A02040204020203" pitchFamily="34" charset="0"/>
                <a:cs typeface="Segoe UI" panose="020B0502040204020203" pitchFamily="34" charset="0"/>
              </a:rPr>
            </a:br>
            <a:r>
              <a:rPr lang="en-US" sz="1800" b="1" dirty="0">
                <a:latin typeface="Segoe UI Variable Display" pitchFamily="2" charset="0"/>
                <a:ea typeface="Segoe UI Black" panose="020B0A02040204020203" pitchFamily="34" charset="0"/>
                <a:cs typeface="Segoe UI" panose="020B0502040204020203" pitchFamily="34" charset="0"/>
              </a:rPr>
              <a:t>Advances in Perception, Prediction, and Reasoning</a:t>
            </a:r>
            <a:endParaRPr lang="en-US" b="1" dirty="0">
              <a:latin typeface="Segoe UI Variable Display" pitchFamily="2" charset="0"/>
              <a:ea typeface="Segoe UI Black" panose="020B0A02040204020203" pitchFamily="34" charset="0"/>
              <a:cs typeface="Segoe UI" panose="020B0502040204020203" pitchFamily="34" charset="0"/>
            </a:endParaRPr>
          </a:p>
        </p:txBody>
      </p:sp>
      <p:sp>
        <p:nvSpPr>
          <p:cNvPr id="5" name="Content Placeholder 4">
            <a:extLst>
              <a:ext uri="{FF2B5EF4-FFF2-40B4-BE49-F238E27FC236}">
                <a16:creationId xmlns:a16="http://schemas.microsoft.com/office/drawing/2014/main" id="{F36CAF75-2942-79F2-AD89-A9B660E4C48A}"/>
              </a:ext>
            </a:extLst>
          </p:cNvPr>
          <p:cNvSpPr>
            <a:spLocks noGrp="1"/>
          </p:cNvSpPr>
          <p:nvPr>
            <p:ph idx="1"/>
          </p:nvPr>
        </p:nvSpPr>
        <p:spPr>
          <a:xfrm>
            <a:off x="167134" y="4430939"/>
            <a:ext cx="7454240" cy="2986225"/>
          </a:xfrm>
        </p:spPr>
        <p:txBody>
          <a:bodyPr>
            <a:noAutofit/>
          </a:bodyPr>
          <a:lstStyle/>
          <a:p>
            <a:pPr marL="0" indent="0" algn="just">
              <a:lnSpc>
                <a:spcPct val="100000"/>
              </a:lnSpc>
              <a:spcBef>
                <a:spcPts val="0"/>
              </a:spcBef>
              <a:buNone/>
            </a:pPr>
            <a:r>
              <a:rPr lang="en-US" sz="1300" b="1" spc="-50" dirty="0">
                <a:latin typeface="CMU Bright" panose="02000603000000000000" pitchFamily="2" charset="0"/>
                <a:ea typeface="CMU Bright" panose="02000603000000000000" pitchFamily="2" charset="0"/>
                <a:cs typeface="CMU Bright" panose="02000603000000000000" pitchFamily="2" charset="0"/>
              </a:rPr>
              <a:t>Abstract:   </a:t>
            </a:r>
            <a:r>
              <a:rPr lang="en-US" sz="1300" spc="-50" dirty="0">
                <a:latin typeface="CMU Bright" panose="02000603000000000000" pitchFamily="2" charset="0"/>
                <a:ea typeface="CMU Bright" panose="02000603000000000000" pitchFamily="2" charset="0"/>
                <a:cs typeface="CMU Bright" panose="02000603000000000000" pitchFamily="2" charset="0"/>
              </a:rPr>
              <a:t>The learned behaviors of AI and robot agents should align with the intentions of their human designers. Toward this goal, people must be able to easily specify, inspect, and model agent behaviors. For specifications, we will consider expert-written reward functions for reinforcement learning (RL) and non-expert preferences for reinforcement learning from human feedback (RLHF). I will show evidence that experts are bad at writing reward functions: even in a trivial setting, experts write specifications that are overfit to a particular RL algorithm, and they often write erroneous specifications for agents that fail to encode their true intent. Next, I will show that the common approach to learning a reward function from non-experts in RLHF uses an inductive bias that fails to encode how humans express preferences, and that our proposed bias better encodes human preferences both theoretically and empirically. For inspection, humans must be able to assess the behaviors an agent learns from a given specification. I will discuss a method to find settings that exhibit particular behaviors, like out-of-distribution failures. Lastly, cognitive science theories attempt to show how people build conceptual models that explain agent behaviors. I will show evidence that some of these theories are used in research to support humans, but that we can still build better curricula for modeling. Collectively, my research provides evidence that—even with the best of intentions— current human-AI systems often fail to induce alignment; my research proposes promising directions for how to build better aligned human-AI systems.</a:t>
            </a:r>
          </a:p>
        </p:txBody>
      </p:sp>
      <p:sp>
        <p:nvSpPr>
          <p:cNvPr id="6" name="Content Placeholder 4">
            <a:extLst>
              <a:ext uri="{FF2B5EF4-FFF2-40B4-BE49-F238E27FC236}">
                <a16:creationId xmlns:a16="http://schemas.microsoft.com/office/drawing/2014/main" id="{591F2C16-7551-BEC7-C0BB-92146DBE702F}"/>
              </a:ext>
            </a:extLst>
          </p:cNvPr>
          <p:cNvSpPr txBox="1">
            <a:spLocks/>
          </p:cNvSpPr>
          <p:nvPr/>
        </p:nvSpPr>
        <p:spPr>
          <a:xfrm>
            <a:off x="183244" y="7446982"/>
            <a:ext cx="7438130" cy="1534395"/>
          </a:xfrm>
          <a:prstGeom prst="rect">
            <a:avLst/>
          </a:prstGeom>
        </p:spPr>
        <p:txBody>
          <a:bodyPr vert="horz" lIns="91440" tIns="45720" rIns="91440" bIns="45720" rtlCol="0">
            <a:noAutofit/>
          </a:bodyPr>
          <a:lst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pPr marL="0" indent="0" algn="just">
              <a:lnSpc>
                <a:spcPct val="100000"/>
              </a:lnSpc>
              <a:spcBef>
                <a:spcPts val="0"/>
              </a:spcBef>
              <a:buFont typeface="Arial" panose="020B0604020202020204" pitchFamily="34" charset="0"/>
              <a:buNone/>
            </a:pPr>
            <a:r>
              <a:rPr lang="en-US" sz="1300" b="1" spc="-50" dirty="0">
                <a:latin typeface="CMU Bright" panose="02000603000000000000" pitchFamily="2" charset="0"/>
                <a:ea typeface="CMU Bright" panose="02000603000000000000" pitchFamily="2" charset="0"/>
                <a:cs typeface="CMU Bright" panose="02000603000000000000" pitchFamily="2" charset="0"/>
              </a:rPr>
              <a:t>About the Speaker:</a:t>
            </a:r>
            <a:r>
              <a:rPr lang="en-US" sz="1300" spc="-50" dirty="0">
                <a:latin typeface="CMU Bright" panose="02000603000000000000" pitchFamily="2" charset="0"/>
                <a:ea typeface="CMU Bright" panose="02000603000000000000" pitchFamily="2" charset="0"/>
                <a:cs typeface="CMU Bright" panose="02000603000000000000" pitchFamily="2" charset="0"/>
              </a:rPr>
              <a:t>   Serena Booth received her PhD at MIT CSAIL in 2023. Serena studies how people write specifications for AI systems and how people assess whether AI systems are successful in learning from specifications. While at MIT, Serena served as an inaugural Social and Ethical Responsible Computing Scholar, teaching AI Ethics and developing MIT’s AI ethics curriculum that is also released on MIT </a:t>
            </a:r>
            <a:r>
              <a:rPr lang="en-US" sz="1300" spc="-50" dirty="0" err="1">
                <a:latin typeface="CMU Bright" panose="02000603000000000000" pitchFamily="2" charset="0"/>
                <a:ea typeface="CMU Bright" panose="02000603000000000000" pitchFamily="2" charset="0"/>
                <a:cs typeface="CMU Bright" panose="02000603000000000000" pitchFamily="2" charset="0"/>
              </a:rPr>
              <a:t>OpenCourseWare</a:t>
            </a:r>
            <a:r>
              <a:rPr lang="en-US" sz="1300" spc="-50" dirty="0">
                <a:latin typeface="CMU Bright" panose="02000603000000000000" pitchFamily="2" charset="0"/>
                <a:ea typeface="CMU Bright" panose="02000603000000000000" pitchFamily="2" charset="0"/>
                <a:cs typeface="CMU Bright" panose="02000603000000000000" pitchFamily="2" charset="0"/>
              </a:rPr>
              <a:t>. Serena is a graduate of Harvard College (2016), after which she worked as an Associate Product Manager at Google to help scale Google’s </a:t>
            </a:r>
            <a:r>
              <a:rPr lang="en-US" sz="1300" spc="-50" dirty="0" err="1">
                <a:latin typeface="CMU Bright" panose="02000603000000000000" pitchFamily="2" charset="0"/>
                <a:ea typeface="CMU Bright" panose="02000603000000000000" pitchFamily="2" charset="0"/>
                <a:cs typeface="CMU Bright" panose="02000603000000000000" pitchFamily="2" charset="0"/>
              </a:rPr>
              <a:t>ARCore</a:t>
            </a:r>
            <a:r>
              <a:rPr lang="en-US" sz="1300" spc="-50" dirty="0">
                <a:latin typeface="CMU Bright" panose="02000603000000000000" pitchFamily="2" charset="0"/>
                <a:ea typeface="CMU Bright" panose="02000603000000000000" pitchFamily="2" charset="0"/>
                <a:cs typeface="CMU Bright" panose="02000603000000000000" pitchFamily="2" charset="0"/>
              </a:rPr>
              <a:t> augmented reality product to 100 million devices. Serena currently works in the U.S. Senate as a AAAS AI Policy Fellow, where she is working on AI policy questions for the Senate Banking, Housing, and Urban Affairs Committee. Her research has been supported by an MIT Presidential Fellowship and by an NSF GRFP. She is a Rising Star in EECS and an HRI Pioneer.</a:t>
            </a:r>
          </a:p>
        </p:txBody>
      </p:sp>
      <p:pic>
        <p:nvPicPr>
          <p:cNvPr id="1032" name="Picture 8">
            <a:extLst>
              <a:ext uri="{FF2B5EF4-FFF2-40B4-BE49-F238E27FC236}">
                <a16:creationId xmlns:a16="http://schemas.microsoft.com/office/drawing/2014/main" id="{5C22C2C4-189A-F12A-846F-D71FDBB790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353" y="216687"/>
            <a:ext cx="977113" cy="97711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B626F19E-8FFD-8440-9A0D-F8428BD2A6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347" y="9436535"/>
            <a:ext cx="2265240" cy="521893"/>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52D81623-A97C-2887-0234-DEB591D6F952}"/>
              </a:ext>
            </a:extLst>
          </p:cNvPr>
          <p:cNvGrpSpPr/>
          <p:nvPr/>
        </p:nvGrpSpPr>
        <p:grpSpPr>
          <a:xfrm>
            <a:off x="-2683" y="3121662"/>
            <a:ext cx="7775083" cy="1279459"/>
            <a:chOff x="-2683" y="3416600"/>
            <a:chExt cx="7775083" cy="1399604"/>
          </a:xfrm>
        </p:grpSpPr>
        <p:sp>
          <p:nvSpPr>
            <p:cNvPr id="22" name="Rectangle 21">
              <a:extLst>
                <a:ext uri="{FF2B5EF4-FFF2-40B4-BE49-F238E27FC236}">
                  <a16:creationId xmlns:a16="http://schemas.microsoft.com/office/drawing/2014/main" id="{FBAB5ABC-7915-4FC3-7CE5-EAD1EA49D187}"/>
                </a:ext>
              </a:extLst>
            </p:cNvPr>
            <p:cNvSpPr/>
            <p:nvPr/>
          </p:nvSpPr>
          <p:spPr>
            <a:xfrm>
              <a:off x="0" y="3416600"/>
              <a:ext cx="7772400" cy="1399604"/>
            </a:xfrm>
            <a:prstGeom prst="rect">
              <a:avLst/>
            </a:prstGeom>
            <a:solidFill>
              <a:srgbClr val="A5002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18" name="TextBox 17">
              <a:extLst>
                <a:ext uri="{FF2B5EF4-FFF2-40B4-BE49-F238E27FC236}">
                  <a16:creationId xmlns:a16="http://schemas.microsoft.com/office/drawing/2014/main" id="{5E9CE008-1F12-63F4-3D34-4C2995536223}"/>
                </a:ext>
              </a:extLst>
            </p:cNvPr>
            <p:cNvSpPr txBox="1"/>
            <p:nvPr/>
          </p:nvSpPr>
          <p:spPr>
            <a:xfrm>
              <a:off x="-2683" y="3435825"/>
              <a:ext cx="7772399" cy="1380379"/>
            </a:xfrm>
            <a:prstGeom prst="rect">
              <a:avLst/>
            </a:prstGeom>
            <a:noFill/>
          </p:spPr>
          <p:txBody>
            <a:bodyPr wrap="square">
              <a:spAutoFit/>
            </a:bodyPr>
            <a:lstStyle/>
            <a:p>
              <a:pPr algn="ctr"/>
              <a:r>
                <a:rPr lang="en-US" sz="2400" b="1" dirty="0">
                  <a:solidFill>
                    <a:schemeClr val="bg2"/>
                  </a:solidFill>
                  <a:latin typeface="Segoe UI Variable Display" pitchFamily="2" charset="0"/>
                </a:rPr>
                <a:t>Building Human-AI Alignment: Specifying, Inspecting, and Modeling AI Behaviors</a:t>
              </a:r>
              <a:br>
                <a:rPr lang="en-US" sz="2400" b="1" dirty="0">
                  <a:solidFill>
                    <a:schemeClr val="bg2"/>
                  </a:solidFill>
                  <a:latin typeface="Segoe UI Variable Display" pitchFamily="2" charset="0"/>
                </a:rPr>
              </a:br>
              <a:r>
                <a:rPr lang="en-US" sz="800" b="1" dirty="0">
                  <a:solidFill>
                    <a:schemeClr val="bg2"/>
                  </a:solidFill>
                  <a:latin typeface="Segoe UI Variable Display" pitchFamily="2" charset="0"/>
                </a:rPr>
                <a:t> </a:t>
              </a:r>
              <a:endParaRPr lang="en-US" sz="2400" b="1" dirty="0">
                <a:solidFill>
                  <a:schemeClr val="bg2"/>
                </a:solidFill>
                <a:latin typeface="Segoe UI Variable Display" pitchFamily="2" charset="0"/>
              </a:endParaRPr>
            </a:p>
            <a:p>
              <a:pPr algn="ctr"/>
              <a:r>
                <a:rPr lang="en-US" sz="2000" dirty="0">
                  <a:solidFill>
                    <a:schemeClr val="bg2"/>
                  </a:solidFill>
                  <a:latin typeface="Segoe UI Variable Display" pitchFamily="2" charset="0"/>
                </a:rPr>
                <a:t>May 01, 2024;  4:00 – 5:15 PM;  ENGR 231.  Webex Link by Request</a:t>
              </a:r>
              <a:endParaRPr lang="en-US" sz="2400" dirty="0">
                <a:solidFill>
                  <a:schemeClr val="accent4"/>
                </a:solidFill>
                <a:latin typeface="Segoe UI Variable Display" pitchFamily="2" charset="0"/>
              </a:endParaRPr>
            </a:p>
          </p:txBody>
        </p:sp>
      </p:grpSp>
      <p:sp>
        <p:nvSpPr>
          <p:cNvPr id="21" name="Content Placeholder 4">
            <a:extLst>
              <a:ext uri="{FF2B5EF4-FFF2-40B4-BE49-F238E27FC236}">
                <a16:creationId xmlns:a16="http://schemas.microsoft.com/office/drawing/2014/main" id="{555A2736-A833-DA5C-DD55-30BB5DE72B7A}"/>
              </a:ext>
            </a:extLst>
          </p:cNvPr>
          <p:cNvSpPr txBox="1">
            <a:spLocks/>
          </p:cNvSpPr>
          <p:nvPr/>
        </p:nvSpPr>
        <p:spPr>
          <a:xfrm>
            <a:off x="2870200" y="9327371"/>
            <a:ext cx="4588685" cy="631057"/>
          </a:xfrm>
          <a:prstGeom prst="rect">
            <a:avLst/>
          </a:prstGeom>
        </p:spPr>
        <p:txBody>
          <a:bodyPr vert="horz" lIns="91440" tIns="45720" rIns="91440" bIns="45720" rtlCol="0" anchor="b">
            <a:normAutofit/>
          </a:bodyPr>
          <a:lst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pPr marL="0" indent="0" algn="r">
              <a:buFont typeface="Arial" panose="020B0604020202020204" pitchFamily="34" charset="0"/>
              <a:buNone/>
            </a:pPr>
            <a:r>
              <a:rPr lang="en-US" sz="1400" dirty="0">
                <a:solidFill>
                  <a:schemeClr val="bg1">
                    <a:lumMod val="95000"/>
                  </a:schemeClr>
                </a:solidFill>
                <a:latin typeface="Segoe UI Variable Display Semil" pitchFamily="2" charset="0"/>
                <a:cs typeface="Segoe UI Light" panose="020B0502040204020203" pitchFamily="34" charset="0"/>
              </a:rPr>
              <a:t>PPR Seminar: </a:t>
            </a:r>
            <a:r>
              <a:rPr lang="en-US" sz="1400" dirty="0">
                <a:solidFill>
                  <a:srgbClr val="00B0F0"/>
                </a:solidFill>
                <a:latin typeface="Segoe UI Variable Display Semil" pitchFamily="2" charset="0"/>
                <a:cs typeface="Segoe UI Light" panose="020B0502040204020203" pitchFamily="34" charset="0"/>
                <a:hlinkClick r:id="rId4">
                  <a:extLst>
                    <a:ext uri="{A12FA001-AC4F-418D-AE19-62706E023703}">
                      <ahyp:hlinkClr xmlns:ahyp="http://schemas.microsoft.com/office/drawing/2018/hyperlinkcolor" val="tx"/>
                    </a:ext>
                  </a:extLst>
                </a:hlinkClick>
              </a:rPr>
              <a:t>https://www.tejasgokhale.com/seminar.html</a:t>
            </a:r>
            <a:r>
              <a:rPr lang="en-US" sz="1400" dirty="0">
                <a:solidFill>
                  <a:srgbClr val="00B0F0"/>
                </a:solidFill>
                <a:latin typeface="Segoe UI Variable Display Semil" pitchFamily="2" charset="0"/>
                <a:cs typeface="Segoe UI Light" panose="020B0502040204020203" pitchFamily="34" charset="0"/>
              </a:rPr>
              <a:t> </a:t>
            </a:r>
            <a:br>
              <a:rPr lang="en-US" sz="1600" dirty="0">
                <a:solidFill>
                  <a:schemeClr val="bg1">
                    <a:lumMod val="95000"/>
                  </a:schemeClr>
                </a:solidFill>
                <a:latin typeface="Segoe UI Variable Display Semil" pitchFamily="2" charset="0"/>
                <a:cs typeface="Segoe UI Light" panose="020B0502040204020203" pitchFamily="34" charset="0"/>
              </a:rPr>
            </a:br>
            <a:r>
              <a:rPr lang="en-US" sz="1400" dirty="0">
                <a:solidFill>
                  <a:schemeClr val="bg1">
                    <a:lumMod val="95000"/>
                  </a:schemeClr>
                </a:solidFill>
                <a:latin typeface="Segoe UI Variable Display Semil" pitchFamily="2" charset="0"/>
                <a:cs typeface="Segoe UI Light" panose="020B0502040204020203" pitchFamily="34" charset="0"/>
              </a:rPr>
              <a:t>Hosted by Dr. Tejas Gokhale  </a:t>
            </a:r>
            <a:r>
              <a:rPr lang="en-US" sz="1400" dirty="0">
                <a:solidFill>
                  <a:srgbClr val="00B0F0"/>
                </a:solidFill>
                <a:latin typeface="Segoe UI Variable Display Semil" pitchFamily="2" charset="0"/>
                <a:cs typeface="Segoe UI Light" panose="020B0502040204020203" pitchFamily="34" charset="0"/>
                <a:hlinkClick r:id="rId5">
                  <a:extLst>
                    <a:ext uri="{A12FA001-AC4F-418D-AE19-62706E023703}">
                      <ahyp:hlinkClr xmlns:ahyp="http://schemas.microsoft.com/office/drawing/2018/hyperlinkcolor" val="tx"/>
                    </a:ext>
                  </a:extLst>
                </a:hlinkClick>
              </a:rPr>
              <a:t>gokhale@umbc.edu</a:t>
            </a:r>
            <a:r>
              <a:rPr lang="en-US" sz="1400" dirty="0">
                <a:solidFill>
                  <a:srgbClr val="00B0F0"/>
                </a:solidFill>
                <a:latin typeface="Segoe UI Variable Display Semil" pitchFamily="2" charset="0"/>
                <a:cs typeface="Segoe UI Light" panose="020B0502040204020203" pitchFamily="34" charset="0"/>
              </a:rPr>
              <a:t> </a:t>
            </a:r>
            <a:endParaRPr lang="en-US" sz="1600" dirty="0">
              <a:solidFill>
                <a:srgbClr val="00B0F0"/>
              </a:solidFill>
              <a:latin typeface="Segoe UI Variable Display Semil" pitchFamily="2" charset="0"/>
              <a:cs typeface="Segoe UI Light" panose="020B0502040204020203" pitchFamily="34" charset="0"/>
            </a:endParaRPr>
          </a:p>
        </p:txBody>
      </p:sp>
      <p:pic>
        <p:nvPicPr>
          <p:cNvPr id="1026" name="Picture 2">
            <a:extLst>
              <a:ext uri="{FF2B5EF4-FFF2-40B4-BE49-F238E27FC236}">
                <a16:creationId xmlns:a16="http://schemas.microsoft.com/office/drawing/2014/main" id="{CFC91F2F-F1FF-FDBD-7B84-0702E1750D1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219" y="1439298"/>
            <a:ext cx="1601855" cy="160185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2F54A9FA-8B3C-CE56-D0B9-15CDE15DA0D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92678" y="2073302"/>
            <a:ext cx="946713" cy="94671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Contact Us - TrellisCommunitiesbyAAAS">
            <a:extLst>
              <a:ext uri="{FF2B5EF4-FFF2-40B4-BE49-F238E27FC236}">
                <a16:creationId xmlns:a16="http://schemas.microsoft.com/office/drawing/2014/main" id="{33677963-7B18-52F7-FA76-52143C97B02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39391" y="1492444"/>
            <a:ext cx="1963868" cy="81827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MIT Logo and symbol, meaning, history, PNG, brand">
            <a:extLst>
              <a:ext uri="{FF2B5EF4-FFF2-40B4-BE49-F238E27FC236}">
                <a16:creationId xmlns:a16="http://schemas.microsoft.com/office/drawing/2014/main" id="{16B80D75-0BF0-6194-81B9-1CADA6166B5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72880" y="2079351"/>
            <a:ext cx="1962574" cy="1103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72025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Semibold (Headings) Helvetica (Body)">
      <a:majorFont>
        <a:latin typeface="Segoe UI Semibold"/>
        <a:ea typeface=""/>
        <a:cs typeface=""/>
      </a:majorFont>
      <a:minorFont>
        <a:latin typeface="Helvetic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179</TotalTime>
  <Words>535</Words>
  <Application>Microsoft Office PowerPoint</Application>
  <PresentationFormat>Custom</PresentationFormat>
  <Paragraphs>8</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CMU Bright</vt:lpstr>
      <vt:lpstr>Helvetica</vt:lpstr>
      <vt:lpstr>Segoe UI</vt:lpstr>
      <vt:lpstr>Segoe UI Semibold</vt:lpstr>
      <vt:lpstr>Segoe UI Variable Display</vt:lpstr>
      <vt:lpstr>Segoe UI Variable Display Semil</vt:lpstr>
      <vt:lpstr>Office Theme</vt:lpstr>
      <vt:lpstr>PPR Seminar Advances in Perception, Prediction, and Reasoning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PPR Seminar Advances in Perception, Prediction, and Reasoning</dc:title>
  <dc:creator>Tejas Gokhale</dc:creator>
  <cp:lastModifiedBy>Tejas Gokhale</cp:lastModifiedBy>
  <cp:revision>6</cp:revision>
  <dcterms:created xsi:type="dcterms:W3CDTF">2024-01-31T15:18:43Z</dcterms:created>
  <dcterms:modified xsi:type="dcterms:W3CDTF">2024-04-30T15:06:00Z</dcterms:modified>
</cp:coreProperties>
</file>